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8288000" cy="10287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dec Pro ExtraBold" panose="020B06040202020202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Open Sauce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83F"/>
    <a:srgbClr val="DFF6FC"/>
    <a:srgbClr val="7F7F7F"/>
    <a:srgbClr val="CA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image" Target="../media/image51.svg"/><Relationship Id="rId42" Type="http://schemas.openxmlformats.org/officeDocument/2006/relationships/image" Target="../media/image72.png"/><Relationship Id="rId47" Type="http://schemas.openxmlformats.org/officeDocument/2006/relationships/image" Target="../media/image77.svg"/><Relationship Id="rId63" Type="http://schemas.openxmlformats.org/officeDocument/2006/relationships/image" Target="../media/image93.svg"/><Relationship Id="rId68" Type="http://schemas.openxmlformats.org/officeDocument/2006/relationships/image" Target="../media/image98.png"/><Relationship Id="rId84" Type="http://schemas.openxmlformats.org/officeDocument/2006/relationships/image" Target="../media/image114.png"/><Relationship Id="rId89" Type="http://schemas.openxmlformats.org/officeDocument/2006/relationships/image" Target="../media/image119.svg"/><Relationship Id="rId16" Type="http://schemas.openxmlformats.org/officeDocument/2006/relationships/image" Target="../media/image46.png"/><Relationship Id="rId107" Type="http://schemas.openxmlformats.org/officeDocument/2006/relationships/image" Target="../media/image137.svg"/><Relationship Id="rId11" Type="http://schemas.openxmlformats.org/officeDocument/2006/relationships/image" Target="../media/image41.svg"/><Relationship Id="rId32" Type="http://schemas.openxmlformats.org/officeDocument/2006/relationships/image" Target="../media/image62.png"/><Relationship Id="rId37" Type="http://schemas.openxmlformats.org/officeDocument/2006/relationships/image" Target="../media/image67.svg"/><Relationship Id="rId53" Type="http://schemas.openxmlformats.org/officeDocument/2006/relationships/image" Target="../media/image83.svg"/><Relationship Id="rId58" Type="http://schemas.openxmlformats.org/officeDocument/2006/relationships/image" Target="../media/image88.png"/><Relationship Id="rId74" Type="http://schemas.openxmlformats.org/officeDocument/2006/relationships/image" Target="../media/image104.png"/><Relationship Id="rId79" Type="http://schemas.openxmlformats.org/officeDocument/2006/relationships/image" Target="../media/image109.svg"/><Relationship Id="rId102" Type="http://schemas.openxmlformats.org/officeDocument/2006/relationships/image" Target="../media/image132.png"/><Relationship Id="rId5" Type="http://schemas.openxmlformats.org/officeDocument/2006/relationships/image" Target="../media/image35.svg"/><Relationship Id="rId90" Type="http://schemas.openxmlformats.org/officeDocument/2006/relationships/image" Target="../media/image120.png"/><Relationship Id="rId95" Type="http://schemas.openxmlformats.org/officeDocument/2006/relationships/image" Target="../media/image125.svg"/><Relationship Id="rId22" Type="http://schemas.openxmlformats.org/officeDocument/2006/relationships/image" Target="../media/image52.png"/><Relationship Id="rId27" Type="http://schemas.openxmlformats.org/officeDocument/2006/relationships/image" Target="../media/image57.svg"/><Relationship Id="rId43" Type="http://schemas.openxmlformats.org/officeDocument/2006/relationships/image" Target="../media/image73.svg"/><Relationship Id="rId48" Type="http://schemas.openxmlformats.org/officeDocument/2006/relationships/image" Target="../media/image78.png"/><Relationship Id="rId64" Type="http://schemas.openxmlformats.org/officeDocument/2006/relationships/image" Target="../media/image94.png"/><Relationship Id="rId69" Type="http://schemas.openxmlformats.org/officeDocument/2006/relationships/image" Target="../media/image99.svg"/><Relationship Id="rId80" Type="http://schemas.openxmlformats.org/officeDocument/2006/relationships/image" Target="../media/image110.png"/><Relationship Id="rId85" Type="http://schemas.openxmlformats.org/officeDocument/2006/relationships/image" Target="../media/image115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33" Type="http://schemas.openxmlformats.org/officeDocument/2006/relationships/image" Target="../media/image63.svg"/><Relationship Id="rId38" Type="http://schemas.openxmlformats.org/officeDocument/2006/relationships/image" Target="../media/image68.png"/><Relationship Id="rId59" Type="http://schemas.openxmlformats.org/officeDocument/2006/relationships/image" Target="../media/image89.svg"/><Relationship Id="rId103" Type="http://schemas.openxmlformats.org/officeDocument/2006/relationships/image" Target="../media/image133.svg"/><Relationship Id="rId108" Type="http://schemas.openxmlformats.org/officeDocument/2006/relationships/image" Target="../media/image138.png"/><Relationship Id="rId54" Type="http://schemas.openxmlformats.org/officeDocument/2006/relationships/image" Target="../media/image84.png"/><Relationship Id="rId70" Type="http://schemas.openxmlformats.org/officeDocument/2006/relationships/image" Target="../media/image100.png"/><Relationship Id="rId75" Type="http://schemas.openxmlformats.org/officeDocument/2006/relationships/image" Target="../media/image105.svg"/><Relationship Id="rId91" Type="http://schemas.openxmlformats.org/officeDocument/2006/relationships/image" Target="../media/image121.svg"/><Relationship Id="rId9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svg"/><Relationship Id="rId57" Type="http://schemas.openxmlformats.org/officeDocument/2006/relationships/image" Target="../media/image87.svg"/><Relationship Id="rId106" Type="http://schemas.openxmlformats.org/officeDocument/2006/relationships/image" Target="../media/image136.png"/><Relationship Id="rId10" Type="http://schemas.openxmlformats.org/officeDocument/2006/relationships/image" Target="../media/image40.png"/><Relationship Id="rId31" Type="http://schemas.openxmlformats.org/officeDocument/2006/relationships/image" Target="../media/image61.sv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65" Type="http://schemas.openxmlformats.org/officeDocument/2006/relationships/image" Target="../media/image95.svg"/><Relationship Id="rId73" Type="http://schemas.openxmlformats.org/officeDocument/2006/relationships/image" Target="../media/image103.svg"/><Relationship Id="rId78" Type="http://schemas.openxmlformats.org/officeDocument/2006/relationships/image" Target="../media/image108.png"/><Relationship Id="rId81" Type="http://schemas.openxmlformats.org/officeDocument/2006/relationships/image" Target="../media/image111.svg"/><Relationship Id="rId86" Type="http://schemas.openxmlformats.org/officeDocument/2006/relationships/image" Target="../media/image116.png"/><Relationship Id="rId94" Type="http://schemas.openxmlformats.org/officeDocument/2006/relationships/image" Target="../media/image124.png"/><Relationship Id="rId99" Type="http://schemas.openxmlformats.org/officeDocument/2006/relationships/image" Target="../media/image129.svg"/><Relationship Id="rId101" Type="http://schemas.openxmlformats.org/officeDocument/2006/relationships/image" Target="../media/image131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9" Type="http://schemas.openxmlformats.org/officeDocument/2006/relationships/image" Target="../media/image69.svg"/><Relationship Id="rId109" Type="http://schemas.openxmlformats.org/officeDocument/2006/relationships/image" Target="../media/image139.svg"/><Relationship Id="rId34" Type="http://schemas.openxmlformats.org/officeDocument/2006/relationships/image" Target="../media/image64.png"/><Relationship Id="rId50" Type="http://schemas.openxmlformats.org/officeDocument/2006/relationships/image" Target="../media/image80.png"/><Relationship Id="rId55" Type="http://schemas.openxmlformats.org/officeDocument/2006/relationships/image" Target="../media/image85.svg"/><Relationship Id="rId76" Type="http://schemas.openxmlformats.org/officeDocument/2006/relationships/image" Target="../media/image106.png"/><Relationship Id="rId97" Type="http://schemas.openxmlformats.org/officeDocument/2006/relationships/image" Target="../media/image127.svg"/><Relationship Id="rId104" Type="http://schemas.openxmlformats.org/officeDocument/2006/relationships/image" Target="../media/image134.png"/><Relationship Id="rId7" Type="http://schemas.openxmlformats.org/officeDocument/2006/relationships/image" Target="../media/image37.svg"/><Relationship Id="rId71" Type="http://schemas.openxmlformats.org/officeDocument/2006/relationships/image" Target="../media/image101.svg"/><Relationship Id="rId92" Type="http://schemas.openxmlformats.org/officeDocument/2006/relationships/image" Target="../media/image122.png"/><Relationship Id="rId2" Type="http://schemas.openxmlformats.org/officeDocument/2006/relationships/image" Target="../media/image32.png"/><Relationship Id="rId29" Type="http://schemas.openxmlformats.org/officeDocument/2006/relationships/image" Target="../media/image59.svg"/><Relationship Id="rId24" Type="http://schemas.openxmlformats.org/officeDocument/2006/relationships/image" Target="../media/image54.png"/><Relationship Id="rId40" Type="http://schemas.openxmlformats.org/officeDocument/2006/relationships/image" Target="../media/image70.png"/><Relationship Id="rId45" Type="http://schemas.openxmlformats.org/officeDocument/2006/relationships/image" Target="../media/image75.svg"/><Relationship Id="rId66" Type="http://schemas.openxmlformats.org/officeDocument/2006/relationships/image" Target="../media/image96.png"/><Relationship Id="rId87" Type="http://schemas.openxmlformats.org/officeDocument/2006/relationships/image" Target="../media/image117.svg"/><Relationship Id="rId61" Type="http://schemas.openxmlformats.org/officeDocument/2006/relationships/image" Target="../media/image91.svg"/><Relationship Id="rId82" Type="http://schemas.openxmlformats.org/officeDocument/2006/relationships/image" Target="../media/image112.png"/><Relationship Id="rId19" Type="http://schemas.openxmlformats.org/officeDocument/2006/relationships/image" Target="../media/image49.svg"/><Relationship Id="rId14" Type="http://schemas.openxmlformats.org/officeDocument/2006/relationships/image" Target="../media/image44.png"/><Relationship Id="rId30" Type="http://schemas.openxmlformats.org/officeDocument/2006/relationships/image" Target="../media/image60.png"/><Relationship Id="rId35" Type="http://schemas.openxmlformats.org/officeDocument/2006/relationships/image" Target="../media/image65.svg"/><Relationship Id="rId56" Type="http://schemas.openxmlformats.org/officeDocument/2006/relationships/image" Target="../media/image86.png"/><Relationship Id="rId77" Type="http://schemas.openxmlformats.org/officeDocument/2006/relationships/image" Target="../media/image107.svg"/><Relationship Id="rId100" Type="http://schemas.openxmlformats.org/officeDocument/2006/relationships/image" Target="../media/image130.png"/><Relationship Id="rId105" Type="http://schemas.openxmlformats.org/officeDocument/2006/relationships/image" Target="../media/image135.svg"/><Relationship Id="rId8" Type="http://schemas.openxmlformats.org/officeDocument/2006/relationships/image" Target="../media/image38.png"/><Relationship Id="rId51" Type="http://schemas.openxmlformats.org/officeDocument/2006/relationships/image" Target="../media/image81.svg"/><Relationship Id="rId72" Type="http://schemas.openxmlformats.org/officeDocument/2006/relationships/image" Target="../media/image102.png"/><Relationship Id="rId93" Type="http://schemas.openxmlformats.org/officeDocument/2006/relationships/image" Target="../media/image123.svg"/><Relationship Id="rId98" Type="http://schemas.openxmlformats.org/officeDocument/2006/relationships/image" Target="../media/image128.png"/><Relationship Id="rId3" Type="http://schemas.openxmlformats.org/officeDocument/2006/relationships/image" Target="../media/image33.svg"/><Relationship Id="rId25" Type="http://schemas.openxmlformats.org/officeDocument/2006/relationships/image" Target="../media/image55.svg"/><Relationship Id="rId46" Type="http://schemas.openxmlformats.org/officeDocument/2006/relationships/image" Target="../media/image76.png"/><Relationship Id="rId67" Type="http://schemas.openxmlformats.org/officeDocument/2006/relationships/image" Target="../media/image97.svg"/><Relationship Id="rId20" Type="http://schemas.openxmlformats.org/officeDocument/2006/relationships/image" Target="../media/image50.png"/><Relationship Id="rId41" Type="http://schemas.openxmlformats.org/officeDocument/2006/relationships/image" Target="../media/image71.svg"/><Relationship Id="rId62" Type="http://schemas.openxmlformats.org/officeDocument/2006/relationships/image" Target="../media/image92.png"/><Relationship Id="rId83" Type="http://schemas.openxmlformats.org/officeDocument/2006/relationships/image" Target="../media/image113.svg"/><Relationship Id="rId88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sv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id="{EE9FA602-3765-24F5-CD5B-2BA6BC452749}"/>
              </a:ext>
            </a:extLst>
          </p:cNvPr>
          <p:cNvSpPr txBox="1"/>
          <p:nvPr/>
        </p:nvSpPr>
        <p:spPr>
          <a:xfrm>
            <a:off x="15232847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5262512" y="-67956"/>
            <a:ext cx="3086100" cy="106842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47557" y="6162875"/>
            <a:ext cx="8553855" cy="50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5"/>
              </a:lnSpc>
            </a:pP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Autor(es), </a:t>
            </a:r>
            <a:r>
              <a:rPr lang="en-US" sz="3089" spc="154" dirty="0" err="1">
                <a:solidFill>
                  <a:srgbClr val="7F7F7F"/>
                </a:solidFill>
                <a:latin typeface="Open Sauce"/>
              </a:rPr>
              <a:t>universidad</a:t>
            </a: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 y </a:t>
            </a:r>
            <a:r>
              <a:rPr lang="en-US" sz="3089" spc="154" dirty="0" err="1">
                <a:solidFill>
                  <a:srgbClr val="7F7F7F"/>
                </a:solidFill>
                <a:latin typeface="Open Sauce"/>
              </a:rPr>
              <a:t>país</a:t>
            </a: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 de </a:t>
            </a:r>
            <a:r>
              <a:rPr lang="en-US" sz="3089" spc="154" dirty="0" err="1">
                <a:solidFill>
                  <a:srgbClr val="7F7F7F"/>
                </a:solidFill>
                <a:latin typeface="Open Sauce"/>
              </a:rPr>
              <a:t>origen</a:t>
            </a: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0779" y="4527621"/>
            <a:ext cx="9122221" cy="175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31"/>
              </a:lnSpc>
            </a:pPr>
            <a:r>
              <a:rPr lang="en-US" sz="12200" b="1" dirty="0">
                <a:latin typeface="Century Gothic" panose="020B0502020202020204" pitchFamily="34" charset="0"/>
              </a:rPr>
              <a:t>PROYECTO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5611" y="3270696"/>
            <a:ext cx="9122221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3"/>
              </a:lnSpc>
            </a:pPr>
            <a:r>
              <a:rPr lang="en-US" sz="10436" b="1" dirty="0">
                <a:latin typeface="Century Gothic" panose="020B0502020202020204" pitchFamily="34" charset="0"/>
              </a:rPr>
              <a:t>RESUMEN 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952500"/>
            <a:ext cx="4038600" cy="78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" y="-62879"/>
            <a:ext cx="2392685" cy="10058420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A8B136-F658-5045-7635-C65A670D0226}"/>
              </a:ext>
            </a:extLst>
          </p:cNvPr>
          <p:cNvSpPr txBox="1"/>
          <p:nvPr/>
        </p:nvSpPr>
        <p:spPr>
          <a:xfrm>
            <a:off x="8310904" y="9213998"/>
            <a:ext cx="8553855" cy="50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5"/>
              </a:lnSpc>
            </a:pP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“Por </a:t>
            </a:r>
            <a:r>
              <a:rPr lang="en-US" sz="3089" spc="154" dirty="0" err="1">
                <a:solidFill>
                  <a:srgbClr val="7F7F7F"/>
                </a:solidFill>
                <a:latin typeface="Open Sauce"/>
              </a:rPr>
              <a:t>una</a:t>
            </a: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3089" spc="154" dirty="0" err="1">
                <a:solidFill>
                  <a:srgbClr val="7F7F7F"/>
                </a:solidFill>
                <a:latin typeface="Open Sauce"/>
              </a:rPr>
              <a:t>innovación</a:t>
            </a: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3089" spc="154" dirty="0" err="1">
                <a:solidFill>
                  <a:srgbClr val="7F7F7F"/>
                </a:solidFill>
                <a:latin typeface="Open Sauce"/>
              </a:rPr>
              <a:t>sostenible</a:t>
            </a:r>
            <a:r>
              <a:rPr lang="en-US" sz="3089" spc="154" dirty="0">
                <a:solidFill>
                  <a:srgbClr val="7F7F7F"/>
                </a:solidFill>
                <a:latin typeface="Open Sauce"/>
              </a:rPr>
              <a:t>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>
            <a:extLst>
              <a:ext uri="{FF2B5EF4-FFF2-40B4-BE49-F238E27FC236}">
                <a16:creationId xmlns:a16="http://schemas.microsoft.com/office/drawing/2014/main" id="{C438B9B5-B2BF-F31D-B814-FF82A545730C}"/>
              </a:ext>
            </a:extLst>
          </p:cNvPr>
          <p:cNvSpPr/>
          <p:nvPr/>
        </p:nvSpPr>
        <p:spPr>
          <a:xfrm>
            <a:off x="579986" y="571500"/>
            <a:ext cx="7418469" cy="9203140"/>
          </a:xfrm>
          <a:custGeom>
            <a:avLst/>
            <a:gdLst/>
            <a:ahLst/>
            <a:cxnLst/>
            <a:rect l="l" t="t" r="r" b="b"/>
            <a:pathLst>
              <a:path w="1178269" h="167703">
                <a:moveTo>
                  <a:pt x="0" y="0"/>
                </a:moveTo>
                <a:lnTo>
                  <a:pt x="1178269" y="0"/>
                </a:lnTo>
                <a:lnTo>
                  <a:pt x="1178269" y="167703"/>
                </a:lnTo>
                <a:lnTo>
                  <a:pt x="0" y="167703"/>
                </a:lnTo>
                <a:close/>
              </a:path>
            </a:pathLst>
          </a:custGeom>
          <a:solidFill>
            <a:srgbClr val="CAC9C9"/>
          </a:solidFill>
        </p:spPr>
        <p:txBody>
          <a:bodyPr/>
          <a:lstStyle/>
          <a:p>
            <a:endParaRPr lang="es-US"/>
          </a:p>
        </p:txBody>
      </p:sp>
      <p:sp>
        <p:nvSpPr>
          <p:cNvPr id="5" name="Freeform 5"/>
          <p:cNvSpPr/>
          <p:nvPr/>
        </p:nvSpPr>
        <p:spPr>
          <a:xfrm>
            <a:off x="6327758" y="3668834"/>
            <a:ext cx="5589466" cy="5589466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solidFill>
            <a:srgbClr val="56983F"/>
          </a:solidFill>
        </p:spPr>
        <p:txBody>
          <a:bodyPr/>
          <a:lstStyle/>
          <a:p>
            <a:endParaRPr lang="es-US"/>
          </a:p>
        </p:txBody>
      </p:sp>
      <p:sp>
        <p:nvSpPr>
          <p:cNvPr id="6" name="TextBox 6"/>
          <p:cNvSpPr txBox="1"/>
          <p:nvPr/>
        </p:nvSpPr>
        <p:spPr>
          <a:xfrm>
            <a:off x="6327758" y="3975029"/>
            <a:ext cx="5589466" cy="30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04"/>
              </a:lnSpc>
              <a:spcBef>
                <a:spcPct val="0"/>
              </a:spcBef>
            </a:pPr>
            <a:r>
              <a:rPr lang="en-US" sz="16670" spc="1633" dirty="0">
                <a:solidFill>
                  <a:srgbClr val="FFFFFF"/>
                </a:solidFill>
                <a:latin typeface="Codec Pro ExtraBold"/>
              </a:rPr>
              <a:t>85%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76810" y="1248744"/>
            <a:ext cx="624672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5"/>
              </a:lnSpc>
            </a:pPr>
            <a:r>
              <a:rPr lang="en-US" sz="6470" b="1" spc="226" dirty="0" err="1">
                <a:solidFill>
                  <a:srgbClr val="040506"/>
                </a:solidFill>
                <a:latin typeface="Century Gothic" panose="020B0502020202020204" pitchFamily="34" charset="0"/>
              </a:rPr>
              <a:t>Estadísticas</a:t>
            </a:r>
            <a:endParaRPr lang="en-US" sz="6470" b="1" spc="226" dirty="0">
              <a:solidFill>
                <a:srgbClr val="04050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26580" y="2069482"/>
            <a:ext cx="6246725" cy="1256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45"/>
              </a:lnSpc>
            </a:pP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Lorem ipsum dolor sit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amet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consectetur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adipiscing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elit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. Duis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vulputate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nulla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at ante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rhoncus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, vel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efficitur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felis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condimentum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. Proin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44" spc="180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844" spc="180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876205" y="7664769"/>
            <a:ext cx="4492572" cy="764287"/>
            <a:chOff x="0" y="0"/>
            <a:chExt cx="5990096" cy="101904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5990096" cy="1019049"/>
              <a:chOff x="0" y="0"/>
              <a:chExt cx="13271500" cy="22577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" y="0"/>
                <a:ext cx="10579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579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9956800" y="0"/>
                    </a:moveTo>
                    <a:cubicBezTo>
                      <a:pt x="9842500" y="0"/>
                      <a:pt x="9740900" y="88900"/>
                      <a:pt x="9740900" y="215900"/>
                    </a:cubicBezTo>
                    <a:lnTo>
                      <a:pt x="9740900" y="279400"/>
                    </a:lnTo>
                    <a:cubicBezTo>
                      <a:pt x="9740900" y="393700"/>
                      <a:pt x="9842500" y="495300"/>
                      <a:pt x="9956800" y="495300"/>
                    </a:cubicBezTo>
                    <a:cubicBezTo>
                      <a:pt x="10071100" y="495300"/>
                      <a:pt x="10172700" y="393700"/>
                      <a:pt x="10172700" y="279400"/>
                    </a:cubicBezTo>
                    <a:lnTo>
                      <a:pt x="10172700" y="215900"/>
                    </a:lnTo>
                    <a:cubicBezTo>
                      <a:pt x="10172700" y="88900"/>
                      <a:pt x="10071100" y="0"/>
                      <a:pt x="9956800" y="0"/>
                    </a:cubicBezTo>
                    <a:moveTo>
                      <a:pt x="9740900" y="965200"/>
                    </a:moveTo>
                    <a:cubicBezTo>
                      <a:pt x="9740900" y="965200"/>
                      <a:pt x="9728200" y="952500"/>
                      <a:pt x="9728200" y="965200"/>
                    </a:cubicBezTo>
                    <a:lnTo>
                      <a:pt x="9575800" y="1320800"/>
                    </a:lnTo>
                    <a:cubicBezTo>
                      <a:pt x="9550400" y="1371600"/>
                      <a:pt x="9499600" y="1409700"/>
                      <a:pt x="9436100" y="1409700"/>
                    </a:cubicBezTo>
                    <a:lnTo>
                      <a:pt x="9372600" y="1409700"/>
                    </a:lnTo>
                    <a:cubicBezTo>
                      <a:pt x="9359900" y="1409700"/>
                      <a:pt x="9347200" y="1409700"/>
                      <a:pt x="9347200" y="1397000"/>
                    </a:cubicBezTo>
                    <a:cubicBezTo>
                      <a:pt x="9334500" y="1384300"/>
                      <a:pt x="9334500" y="1371600"/>
                      <a:pt x="9347200" y="1358900"/>
                    </a:cubicBezTo>
                    <a:lnTo>
                      <a:pt x="9537700" y="914400"/>
                    </a:lnTo>
                    <a:lnTo>
                      <a:pt x="9601200" y="736600"/>
                    </a:lnTo>
                    <a:cubicBezTo>
                      <a:pt x="9652000" y="635000"/>
                      <a:pt x="9753600" y="558800"/>
                      <a:pt x="9867900" y="558800"/>
                    </a:cubicBezTo>
                    <a:lnTo>
                      <a:pt x="10045700" y="558800"/>
                    </a:lnTo>
                    <a:cubicBezTo>
                      <a:pt x="10160000" y="558800"/>
                      <a:pt x="10261600" y="635000"/>
                      <a:pt x="10312400" y="736600"/>
                    </a:cubicBezTo>
                    <a:lnTo>
                      <a:pt x="10375900" y="914400"/>
                    </a:lnTo>
                    <a:lnTo>
                      <a:pt x="10566400" y="1358900"/>
                    </a:lnTo>
                    <a:cubicBezTo>
                      <a:pt x="10579100" y="1371600"/>
                      <a:pt x="10579100" y="1384300"/>
                      <a:pt x="10566400" y="1397000"/>
                    </a:cubicBezTo>
                    <a:cubicBezTo>
                      <a:pt x="10566400" y="1409700"/>
                      <a:pt x="10553700" y="1409700"/>
                      <a:pt x="10541000" y="1409700"/>
                    </a:cubicBezTo>
                    <a:lnTo>
                      <a:pt x="10477500" y="1409700"/>
                    </a:lnTo>
                    <a:cubicBezTo>
                      <a:pt x="10414000" y="1409700"/>
                      <a:pt x="10363200" y="1371600"/>
                      <a:pt x="10337800" y="1320800"/>
                    </a:cubicBezTo>
                    <a:lnTo>
                      <a:pt x="10185400" y="965200"/>
                    </a:lnTo>
                    <a:cubicBezTo>
                      <a:pt x="10185400" y="952500"/>
                      <a:pt x="10172700" y="965200"/>
                      <a:pt x="10172700" y="965200"/>
                    </a:cubicBezTo>
                    <a:lnTo>
                      <a:pt x="10236200" y="1409700"/>
                    </a:lnTo>
                    <a:lnTo>
                      <a:pt x="10312400" y="2222500"/>
                    </a:lnTo>
                    <a:cubicBezTo>
                      <a:pt x="10312400" y="2235200"/>
                      <a:pt x="10299700" y="2235200"/>
                      <a:pt x="10299700" y="2247900"/>
                    </a:cubicBezTo>
                    <a:cubicBezTo>
                      <a:pt x="10287000" y="2247900"/>
                      <a:pt x="10287000" y="2260600"/>
                      <a:pt x="10274300" y="2260600"/>
                    </a:cubicBezTo>
                    <a:lnTo>
                      <a:pt x="10223500" y="2260600"/>
                    </a:lnTo>
                    <a:cubicBezTo>
                      <a:pt x="10147300" y="2260600"/>
                      <a:pt x="10083800" y="2209800"/>
                      <a:pt x="10083800" y="2133600"/>
                    </a:cubicBezTo>
                    <a:lnTo>
                      <a:pt x="9969500" y="1447800"/>
                    </a:lnTo>
                    <a:cubicBezTo>
                      <a:pt x="9956800" y="1447800"/>
                      <a:pt x="9956800" y="1447800"/>
                      <a:pt x="9944100" y="1447800"/>
                    </a:cubicBezTo>
                    <a:lnTo>
                      <a:pt x="9829800" y="2133600"/>
                    </a:lnTo>
                    <a:cubicBezTo>
                      <a:pt x="9829800" y="2209800"/>
                      <a:pt x="9766300" y="2260600"/>
                      <a:pt x="9690100" y="2260600"/>
                    </a:cubicBezTo>
                    <a:lnTo>
                      <a:pt x="9639300" y="2260600"/>
                    </a:lnTo>
                    <a:cubicBezTo>
                      <a:pt x="9626600" y="2260600"/>
                      <a:pt x="9626600" y="2247900"/>
                      <a:pt x="9613900" y="2247900"/>
                    </a:cubicBezTo>
                    <a:cubicBezTo>
                      <a:pt x="9613900" y="2235200"/>
                      <a:pt x="9601200" y="2235200"/>
                      <a:pt x="9601200" y="2222500"/>
                    </a:cubicBezTo>
                    <a:lnTo>
                      <a:pt x="9677400" y="1409700"/>
                    </a:lnTo>
                    <a:lnTo>
                      <a:pt x="9740900" y="96520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0680700" y="0"/>
                <a:ext cx="2578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2578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</a:path>
                </a:pathLst>
              </a:custGeom>
              <a:solidFill>
                <a:srgbClr val="66BB6A"/>
              </a:solidFill>
            </p:spPr>
            <p:txBody>
              <a:bodyPr/>
              <a:lstStyle/>
              <a:p>
                <a:endParaRPr lang="es-US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6453342" y="6877264"/>
            <a:ext cx="5463882" cy="48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41" spc="278">
                <a:solidFill>
                  <a:srgbClr val="FFFFFF"/>
                </a:solidFill>
                <a:latin typeface="Open Sauce"/>
              </a:rPr>
              <a:t>Nuevos clientes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6EF732-26E2-5BE7-BC44-4B565FFB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33" y="1120665"/>
            <a:ext cx="2464369" cy="2498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34A36E-C2FA-202B-1592-0B6FDDE8C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95365"/>
            <a:ext cx="2726442" cy="20093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46146" y="1587640"/>
            <a:ext cx="587713" cy="748246"/>
          </a:xfrm>
          <a:custGeom>
            <a:avLst/>
            <a:gdLst/>
            <a:ahLst/>
            <a:cxnLst/>
            <a:rect l="l" t="t" r="r" b="b"/>
            <a:pathLst>
              <a:path w="587713" h="748246">
                <a:moveTo>
                  <a:pt x="0" y="0"/>
                </a:moveTo>
                <a:lnTo>
                  <a:pt x="587713" y="0"/>
                </a:lnTo>
                <a:lnTo>
                  <a:pt x="587713" y="748246"/>
                </a:lnTo>
                <a:lnTo>
                  <a:pt x="0" y="748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" name="Freeform 3"/>
          <p:cNvSpPr/>
          <p:nvPr/>
        </p:nvSpPr>
        <p:spPr>
          <a:xfrm>
            <a:off x="7335200" y="1570691"/>
            <a:ext cx="849110" cy="827496"/>
          </a:xfrm>
          <a:custGeom>
            <a:avLst/>
            <a:gdLst/>
            <a:ahLst/>
            <a:cxnLst/>
            <a:rect l="l" t="t" r="r" b="b"/>
            <a:pathLst>
              <a:path w="849110" h="827496">
                <a:moveTo>
                  <a:pt x="0" y="0"/>
                </a:moveTo>
                <a:lnTo>
                  <a:pt x="849111" y="0"/>
                </a:lnTo>
                <a:lnTo>
                  <a:pt x="849111" y="827497"/>
                </a:lnTo>
                <a:lnTo>
                  <a:pt x="0" y="827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" name="Freeform 4"/>
          <p:cNvSpPr/>
          <p:nvPr/>
        </p:nvSpPr>
        <p:spPr>
          <a:xfrm>
            <a:off x="8664797" y="1522981"/>
            <a:ext cx="825844" cy="895886"/>
          </a:xfrm>
          <a:custGeom>
            <a:avLst/>
            <a:gdLst/>
            <a:ahLst/>
            <a:cxnLst/>
            <a:rect l="l" t="t" r="r" b="b"/>
            <a:pathLst>
              <a:path w="825844" h="895886">
                <a:moveTo>
                  <a:pt x="0" y="0"/>
                </a:moveTo>
                <a:lnTo>
                  <a:pt x="825844" y="0"/>
                </a:lnTo>
                <a:lnTo>
                  <a:pt x="825844" y="895886"/>
                </a:lnTo>
                <a:lnTo>
                  <a:pt x="0" y="895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" name="Freeform 5"/>
          <p:cNvSpPr/>
          <p:nvPr/>
        </p:nvSpPr>
        <p:spPr>
          <a:xfrm>
            <a:off x="9989439" y="1455250"/>
            <a:ext cx="959108" cy="880636"/>
          </a:xfrm>
          <a:custGeom>
            <a:avLst/>
            <a:gdLst/>
            <a:ahLst/>
            <a:cxnLst/>
            <a:rect l="l" t="t" r="r" b="b"/>
            <a:pathLst>
              <a:path w="959108" h="880636">
                <a:moveTo>
                  <a:pt x="0" y="0"/>
                </a:moveTo>
                <a:lnTo>
                  <a:pt x="959108" y="0"/>
                </a:lnTo>
                <a:lnTo>
                  <a:pt x="959108" y="880636"/>
                </a:lnTo>
                <a:lnTo>
                  <a:pt x="0" y="880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6" name="Freeform 6"/>
          <p:cNvSpPr/>
          <p:nvPr/>
        </p:nvSpPr>
        <p:spPr>
          <a:xfrm>
            <a:off x="11292127" y="1620170"/>
            <a:ext cx="660740" cy="798697"/>
          </a:xfrm>
          <a:custGeom>
            <a:avLst/>
            <a:gdLst/>
            <a:ahLst/>
            <a:cxnLst/>
            <a:rect l="l" t="t" r="r" b="b"/>
            <a:pathLst>
              <a:path w="660740" h="798697">
                <a:moveTo>
                  <a:pt x="0" y="0"/>
                </a:moveTo>
                <a:lnTo>
                  <a:pt x="660740" y="0"/>
                </a:lnTo>
                <a:lnTo>
                  <a:pt x="660740" y="798697"/>
                </a:lnTo>
                <a:lnTo>
                  <a:pt x="0" y="798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7" name="Freeform 7"/>
          <p:cNvSpPr/>
          <p:nvPr/>
        </p:nvSpPr>
        <p:spPr>
          <a:xfrm>
            <a:off x="6528078" y="4165820"/>
            <a:ext cx="733943" cy="839228"/>
          </a:xfrm>
          <a:custGeom>
            <a:avLst/>
            <a:gdLst/>
            <a:ahLst/>
            <a:cxnLst/>
            <a:rect l="l" t="t" r="r" b="b"/>
            <a:pathLst>
              <a:path w="733943" h="839228">
                <a:moveTo>
                  <a:pt x="0" y="0"/>
                </a:moveTo>
                <a:lnTo>
                  <a:pt x="733943" y="0"/>
                </a:lnTo>
                <a:lnTo>
                  <a:pt x="733943" y="839228"/>
                </a:lnTo>
                <a:lnTo>
                  <a:pt x="0" y="8392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8" name="Freeform 8"/>
          <p:cNvSpPr/>
          <p:nvPr/>
        </p:nvSpPr>
        <p:spPr>
          <a:xfrm>
            <a:off x="7483813" y="4147823"/>
            <a:ext cx="810032" cy="779103"/>
          </a:xfrm>
          <a:custGeom>
            <a:avLst/>
            <a:gdLst/>
            <a:ahLst/>
            <a:cxnLst/>
            <a:rect l="l" t="t" r="r" b="b"/>
            <a:pathLst>
              <a:path w="810032" h="779103">
                <a:moveTo>
                  <a:pt x="0" y="0"/>
                </a:moveTo>
                <a:lnTo>
                  <a:pt x="810031" y="0"/>
                </a:lnTo>
                <a:lnTo>
                  <a:pt x="810031" y="779103"/>
                </a:lnTo>
                <a:lnTo>
                  <a:pt x="0" y="779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9" name="Freeform 9"/>
          <p:cNvSpPr/>
          <p:nvPr/>
        </p:nvSpPr>
        <p:spPr>
          <a:xfrm>
            <a:off x="8750656" y="4033862"/>
            <a:ext cx="682965" cy="813054"/>
          </a:xfrm>
          <a:custGeom>
            <a:avLst/>
            <a:gdLst/>
            <a:ahLst/>
            <a:cxnLst/>
            <a:rect l="l" t="t" r="r" b="b"/>
            <a:pathLst>
              <a:path w="682965" h="813054">
                <a:moveTo>
                  <a:pt x="0" y="0"/>
                </a:moveTo>
                <a:lnTo>
                  <a:pt x="682966" y="0"/>
                </a:lnTo>
                <a:lnTo>
                  <a:pt x="682966" y="813054"/>
                </a:lnTo>
                <a:lnTo>
                  <a:pt x="0" y="8130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0" name="Freeform 10"/>
          <p:cNvSpPr/>
          <p:nvPr/>
        </p:nvSpPr>
        <p:spPr>
          <a:xfrm>
            <a:off x="10062134" y="4114845"/>
            <a:ext cx="795968" cy="706241"/>
          </a:xfrm>
          <a:custGeom>
            <a:avLst/>
            <a:gdLst/>
            <a:ahLst/>
            <a:cxnLst/>
            <a:rect l="l" t="t" r="r" b="b"/>
            <a:pathLst>
              <a:path w="795968" h="706241">
                <a:moveTo>
                  <a:pt x="0" y="0"/>
                </a:moveTo>
                <a:lnTo>
                  <a:pt x="795968" y="0"/>
                </a:lnTo>
                <a:lnTo>
                  <a:pt x="795968" y="706240"/>
                </a:lnTo>
                <a:lnTo>
                  <a:pt x="0" y="7062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1" name="Freeform 11"/>
          <p:cNvSpPr/>
          <p:nvPr/>
        </p:nvSpPr>
        <p:spPr>
          <a:xfrm>
            <a:off x="11331143" y="4089014"/>
            <a:ext cx="698242" cy="672851"/>
          </a:xfrm>
          <a:custGeom>
            <a:avLst/>
            <a:gdLst/>
            <a:ahLst/>
            <a:cxnLst/>
            <a:rect l="l" t="t" r="r" b="b"/>
            <a:pathLst>
              <a:path w="698242" h="672851">
                <a:moveTo>
                  <a:pt x="0" y="0"/>
                </a:moveTo>
                <a:lnTo>
                  <a:pt x="698241" y="0"/>
                </a:lnTo>
                <a:lnTo>
                  <a:pt x="698241" y="672851"/>
                </a:lnTo>
                <a:lnTo>
                  <a:pt x="0" y="6728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2" name="Freeform 12"/>
          <p:cNvSpPr/>
          <p:nvPr/>
        </p:nvSpPr>
        <p:spPr>
          <a:xfrm>
            <a:off x="6446146" y="5438880"/>
            <a:ext cx="775043" cy="868174"/>
          </a:xfrm>
          <a:custGeom>
            <a:avLst/>
            <a:gdLst/>
            <a:ahLst/>
            <a:cxnLst/>
            <a:rect l="l" t="t" r="r" b="b"/>
            <a:pathLst>
              <a:path w="775043" h="868174">
                <a:moveTo>
                  <a:pt x="0" y="0"/>
                </a:moveTo>
                <a:lnTo>
                  <a:pt x="775043" y="0"/>
                </a:lnTo>
                <a:lnTo>
                  <a:pt x="775043" y="868174"/>
                </a:lnTo>
                <a:lnTo>
                  <a:pt x="0" y="8681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3" name="Freeform 13"/>
          <p:cNvSpPr/>
          <p:nvPr/>
        </p:nvSpPr>
        <p:spPr>
          <a:xfrm>
            <a:off x="7659537" y="5300958"/>
            <a:ext cx="833753" cy="868492"/>
          </a:xfrm>
          <a:custGeom>
            <a:avLst/>
            <a:gdLst/>
            <a:ahLst/>
            <a:cxnLst/>
            <a:rect l="l" t="t" r="r" b="b"/>
            <a:pathLst>
              <a:path w="833753" h="868492">
                <a:moveTo>
                  <a:pt x="0" y="0"/>
                </a:moveTo>
                <a:lnTo>
                  <a:pt x="833753" y="0"/>
                </a:lnTo>
                <a:lnTo>
                  <a:pt x="833753" y="868493"/>
                </a:lnTo>
                <a:lnTo>
                  <a:pt x="0" y="86849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4" name="Freeform 14"/>
          <p:cNvSpPr/>
          <p:nvPr/>
        </p:nvSpPr>
        <p:spPr>
          <a:xfrm>
            <a:off x="8763048" y="5179234"/>
            <a:ext cx="727593" cy="835440"/>
          </a:xfrm>
          <a:custGeom>
            <a:avLst/>
            <a:gdLst/>
            <a:ahLst/>
            <a:cxnLst/>
            <a:rect l="l" t="t" r="r" b="b"/>
            <a:pathLst>
              <a:path w="727593" h="835440">
                <a:moveTo>
                  <a:pt x="0" y="0"/>
                </a:moveTo>
                <a:lnTo>
                  <a:pt x="727593" y="0"/>
                </a:lnTo>
                <a:lnTo>
                  <a:pt x="727593" y="835441"/>
                </a:lnTo>
                <a:lnTo>
                  <a:pt x="0" y="83544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5" name="Freeform 15"/>
          <p:cNvSpPr/>
          <p:nvPr/>
        </p:nvSpPr>
        <p:spPr>
          <a:xfrm>
            <a:off x="9987323" y="5217120"/>
            <a:ext cx="868174" cy="868174"/>
          </a:xfrm>
          <a:custGeom>
            <a:avLst/>
            <a:gdLst/>
            <a:ahLst/>
            <a:cxnLst/>
            <a:rect l="l" t="t" r="r" b="b"/>
            <a:pathLst>
              <a:path w="868174" h="868174">
                <a:moveTo>
                  <a:pt x="0" y="0"/>
                </a:moveTo>
                <a:lnTo>
                  <a:pt x="868174" y="0"/>
                </a:lnTo>
                <a:lnTo>
                  <a:pt x="868174" y="868174"/>
                </a:lnTo>
                <a:lnTo>
                  <a:pt x="0" y="86817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6" name="Freeform 16"/>
          <p:cNvSpPr/>
          <p:nvPr/>
        </p:nvSpPr>
        <p:spPr>
          <a:xfrm>
            <a:off x="12432766" y="1570691"/>
            <a:ext cx="866645" cy="897655"/>
          </a:xfrm>
          <a:custGeom>
            <a:avLst/>
            <a:gdLst/>
            <a:ahLst/>
            <a:cxnLst/>
            <a:rect l="l" t="t" r="r" b="b"/>
            <a:pathLst>
              <a:path w="866645" h="897655">
                <a:moveTo>
                  <a:pt x="0" y="0"/>
                </a:moveTo>
                <a:lnTo>
                  <a:pt x="866644" y="0"/>
                </a:lnTo>
                <a:lnTo>
                  <a:pt x="866644" y="897655"/>
                </a:lnTo>
                <a:lnTo>
                  <a:pt x="0" y="89765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7" name="Freeform 17"/>
          <p:cNvSpPr/>
          <p:nvPr/>
        </p:nvSpPr>
        <p:spPr>
          <a:xfrm>
            <a:off x="14914605" y="1500590"/>
            <a:ext cx="1023588" cy="967756"/>
          </a:xfrm>
          <a:custGeom>
            <a:avLst/>
            <a:gdLst/>
            <a:ahLst/>
            <a:cxnLst/>
            <a:rect l="l" t="t" r="r" b="b"/>
            <a:pathLst>
              <a:path w="1023588" h="967756">
                <a:moveTo>
                  <a:pt x="0" y="0"/>
                </a:moveTo>
                <a:lnTo>
                  <a:pt x="1023589" y="0"/>
                </a:lnTo>
                <a:lnTo>
                  <a:pt x="1023589" y="967756"/>
                </a:lnTo>
                <a:lnTo>
                  <a:pt x="0" y="96775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8" name="Freeform 18"/>
          <p:cNvSpPr/>
          <p:nvPr/>
        </p:nvSpPr>
        <p:spPr>
          <a:xfrm>
            <a:off x="13698275" y="1640302"/>
            <a:ext cx="784095" cy="758434"/>
          </a:xfrm>
          <a:custGeom>
            <a:avLst/>
            <a:gdLst/>
            <a:ahLst/>
            <a:cxnLst/>
            <a:rect l="l" t="t" r="r" b="b"/>
            <a:pathLst>
              <a:path w="784095" h="758434">
                <a:moveTo>
                  <a:pt x="0" y="0"/>
                </a:moveTo>
                <a:lnTo>
                  <a:pt x="784095" y="0"/>
                </a:lnTo>
                <a:lnTo>
                  <a:pt x="784095" y="758433"/>
                </a:lnTo>
                <a:lnTo>
                  <a:pt x="0" y="75843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9" name="Freeform 19"/>
          <p:cNvSpPr/>
          <p:nvPr/>
        </p:nvSpPr>
        <p:spPr>
          <a:xfrm>
            <a:off x="7765228" y="7932345"/>
            <a:ext cx="899568" cy="868492"/>
          </a:xfrm>
          <a:custGeom>
            <a:avLst/>
            <a:gdLst/>
            <a:ahLst/>
            <a:cxnLst/>
            <a:rect l="l" t="t" r="r" b="b"/>
            <a:pathLst>
              <a:path w="899568" h="868492">
                <a:moveTo>
                  <a:pt x="0" y="0"/>
                </a:moveTo>
                <a:lnTo>
                  <a:pt x="899569" y="0"/>
                </a:lnTo>
                <a:lnTo>
                  <a:pt x="899569" y="868493"/>
                </a:lnTo>
                <a:lnTo>
                  <a:pt x="0" y="86849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0" name="Freeform 20"/>
          <p:cNvSpPr/>
          <p:nvPr/>
        </p:nvSpPr>
        <p:spPr>
          <a:xfrm>
            <a:off x="16235220" y="1620170"/>
            <a:ext cx="928806" cy="896720"/>
          </a:xfrm>
          <a:custGeom>
            <a:avLst/>
            <a:gdLst/>
            <a:ahLst/>
            <a:cxnLst/>
            <a:rect l="l" t="t" r="r" b="b"/>
            <a:pathLst>
              <a:path w="928806" h="896720">
                <a:moveTo>
                  <a:pt x="0" y="0"/>
                </a:moveTo>
                <a:lnTo>
                  <a:pt x="928805" y="0"/>
                </a:lnTo>
                <a:lnTo>
                  <a:pt x="928805" y="896720"/>
                </a:lnTo>
                <a:lnTo>
                  <a:pt x="0" y="89672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1" name="Freeform 21"/>
          <p:cNvSpPr/>
          <p:nvPr/>
        </p:nvSpPr>
        <p:spPr>
          <a:xfrm>
            <a:off x="12484570" y="3950196"/>
            <a:ext cx="928806" cy="896720"/>
          </a:xfrm>
          <a:custGeom>
            <a:avLst/>
            <a:gdLst/>
            <a:ahLst/>
            <a:cxnLst/>
            <a:rect l="l" t="t" r="r" b="b"/>
            <a:pathLst>
              <a:path w="928806" h="896720">
                <a:moveTo>
                  <a:pt x="0" y="0"/>
                </a:moveTo>
                <a:lnTo>
                  <a:pt x="928806" y="0"/>
                </a:lnTo>
                <a:lnTo>
                  <a:pt x="928806" y="896720"/>
                </a:lnTo>
                <a:lnTo>
                  <a:pt x="0" y="89672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2" name="Freeform 22"/>
          <p:cNvSpPr/>
          <p:nvPr/>
        </p:nvSpPr>
        <p:spPr>
          <a:xfrm>
            <a:off x="13684524" y="4089014"/>
            <a:ext cx="785020" cy="757901"/>
          </a:xfrm>
          <a:custGeom>
            <a:avLst/>
            <a:gdLst/>
            <a:ahLst/>
            <a:cxnLst/>
            <a:rect l="l" t="t" r="r" b="b"/>
            <a:pathLst>
              <a:path w="785020" h="757901">
                <a:moveTo>
                  <a:pt x="0" y="0"/>
                </a:moveTo>
                <a:lnTo>
                  <a:pt x="785021" y="0"/>
                </a:lnTo>
                <a:lnTo>
                  <a:pt x="785021" y="757902"/>
                </a:lnTo>
                <a:lnTo>
                  <a:pt x="0" y="757902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3" name="Freeform 23"/>
          <p:cNvSpPr/>
          <p:nvPr/>
        </p:nvSpPr>
        <p:spPr>
          <a:xfrm>
            <a:off x="14942586" y="4089014"/>
            <a:ext cx="927060" cy="896720"/>
          </a:xfrm>
          <a:custGeom>
            <a:avLst/>
            <a:gdLst/>
            <a:ahLst/>
            <a:cxnLst/>
            <a:rect l="l" t="t" r="r" b="b"/>
            <a:pathLst>
              <a:path w="927060" h="896720">
                <a:moveTo>
                  <a:pt x="0" y="0"/>
                </a:moveTo>
                <a:lnTo>
                  <a:pt x="927060" y="0"/>
                </a:lnTo>
                <a:lnTo>
                  <a:pt x="927060" y="896720"/>
                </a:lnTo>
                <a:lnTo>
                  <a:pt x="0" y="89672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4" name="Freeform 24"/>
          <p:cNvSpPr/>
          <p:nvPr/>
        </p:nvSpPr>
        <p:spPr>
          <a:xfrm>
            <a:off x="16461108" y="3936035"/>
            <a:ext cx="830833" cy="756813"/>
          </a:xfrm>
          <a:custGeom>
            <a:avLst/>
            <a:gdLst/>
            <a:ahLst/>
            <a:cxnLst/>
            <a:rect l="l" t="t" r="r" b="b"/>
            <a:pathLst>
              <a:path w="830833" h="756813">
                <a:moveTo>
                  <a:pt x="0" y="0"/>
                </a:moveTo>
                <a:lnTo>
                  <a:pt x="830833" y="0"/>
                </a:lnTo>
                <a:lnTo>
                  <a:pt x="830833" y="756813"/>
                </a:lnTo>
                <a:lnTo>
                  <a:pt x="0" y="756813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5" name="Freeform 25"/>
          <p:cNvSpPr/>
          <p:nvPr/>
        </p:nvSpPr>
        <p:spPr>
          <a:xfrm>
            <a:off x="16448210" y="6483592"/>
            <a:ext cx="793013" cy="794458"/>
          </a:xfrm>
          <a:custGeom>
            <a:avLst/>
            <a:gdLst/>
            <a:ahLst/>
            <a:cxnLst/>
            <a:rect l="l" t="t" r="r" b="b"/>
            <a:pathLst>
              <a:path w="793013" h="794458">
                <a:moveTo>
                  <a:pt x="0" y="0"/>
                </a:moveTo>
                <a:lnTo>
                  <a:pt x="793013" y="0"/>
                </a:lnTo>
                <a:lnTo>
                  <a:pt x="793013" y="794457"/>
                </a:lnTo>
                <a:lnTo>
                  <a:pt x="0" y="794457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6" name="Freeform 26"/>
          <p:cNvSpPr/>
          <p:nvPr/>
        </p:nvSpPr>
        <p:spPr>
          <a:xfrm>
            <a:off x="11187460" y="5162708"/>
            <a:ext cx="870074" cy="868492"/>
          </a:xfrm>
          <a:custGeom>
            <a:avLst/>
            <a:gdLst/>
            <a:ahLst/>
            <a:cxnLst/>
            <a:rect l="l" t="t" r="r" b="b"/>
            <a:pathLst>
              <a:path w="870074" h="868492">
                <a:moveTo>
                  <a:pt x="0" y="0"/>
                </a:moveTo>
                <a:lnTo>
                  <a:pt x="870074" y="0"/>
                </a:lnTo>
                <a:lnTo>
                  <a:pt x="870074" y="868493"/>
                </a:lnTo>
                <a:lnTo>
                  <a:pt x="0" y="868493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7" name="Freeform 27"/>
          <p:cNvSpPr/>
          <p:nvPr/>
        </p:nvSpPr>
        <p:spPr>
          <a:xfrm>
            <a:off x="12552578" y="5257051"/>
            <a:ext cx="806406" cy="774149"/>
          </a:xfrm>
          <a:custGeom>
            <a:avLst/>
            <a:gdLst/>
            <a:ahLst/>
            <a:cxnLst/>
            <a:rect l="l" t="t" r="r" b="b"/>
            <a:pathLst>
              <a:path w="806406" h="774149">
                <a:moveTo>
                  <a:pt x="0" y="0"/>
                </a:moveTo>
                <a:lnTo>
                  <a:pt x="806405" y="0"/>
                </a:lnTo>
                <a:lnTo>
                  <a:pt x="806405" y="774150"/>
                </a:lnTo>
                <a:lnTo>
                  <a:pt x="0" y="77415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8" name="Freeform 28"/>
          <p:cNvSpPr/>
          <p:nvPr/>
        </p:nvSpPr>
        <p:spPr>
          <a:xfrm>
            <a:off x="8763048" y="6736091"/>
            <a:ext cx="778541" cy="767216"/>
          </a:xfrm>
          <a:custGeom>
            <a:avLst/>
            <a:gdLst/>
            <a:ahLst/>
            <a:cxnLst/>
            <a:rect l="l" t="t" r="r" b="b"/>
            <a:pathLst>
              <a:path w="778541" h="767216">
                <a:moveTo>
                  <a:pt x="0" y="0"/>
                </a:moveTo>
                <a:lnTo>
                  <a:pt x="778541" y="0"/>
                </a:lnTo>
                <a:lnTo>
                  <a:pt x="778541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9" name="Freeform 29"/>
          <p:cNvSpPr/>
          <p:nvPr/>
        </p:nvSpPr>
        <p:spPr>
          <a:xfrm>
            <a:off x="6275333" y="3008939"/>
            <a:ext cx="889451" cy="889451"/>
          </a:xfrm>
          <a:custGeom>
            <a:avLst/>
            <a:gdLst/>
            <a:ahLst/>
            <a:cxnLst/>
            <a:rect l="l" t="t" r="r" b="b"/>
            <a:pathLst>
              <a:path w="889451" h="889451">
                <a:moveTo>
                  <a:pt x="0" y="0"/>
                </a:moveTo>
                <a:lnTo>
                  <a:pt x="889452" y="0"/>
                </a:lnTo>
                <a:lnTo>
                  <a:pt x="889452" y="889452"/>
                </a:lnTo>
                <a:lnTo>
                  <a:pt x="0" y="889452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0" name="Freeform 30"/>
          <p:cNvSpPr/>
          <p:nvPr/>
        </p:nvSpPr>
        <p:spPr>
          <a:xfrm>
            <a:off x="13661841" y="6625253"/>
            <a:ext cx="767216" cy="767216"/>
          </a:xfrm>
          <a:custGeom>
            <a:avLst/>
            <a:gdLst/>
            <a:ahLst/>
            <a:cxnLst/>
            <a:rect l="l" t="t" r="r" b="b"/>
            <a:pathLst>
              <a:path w="767216" h="767216">
                <a:moveTo>
                  <a:pt x="0" y="0"/>
                </a:moveTo>
                <a:lnTo>
                  <a:pt x="767216" y="0"/>
                </a:lnTo>
                <a:lnTo>
                  <a:pt x="767216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1" name="Freeform 31"/>
          <p:cNvSpPr/>
          <p:nvPr/>
        </p:nvSpPr>
        <p:spPr>
          <a:xfrm>
            <a:off x="10027782" y="2950850"/>
            <a:ext cx="787256" cy="767216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6" y="0"/>
                </a:lnTo>
                <a:lnTo>
                  <a:pt x="787256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2" name="Freeform 32"/>
          <p:cNvSpPr/>
          <p:nvPr/>
        </p:nvSpPr>
        <p:spPr>
          <a:xfrm>
            <a:off x="11298676" y="6625253"/>
            <a:ext cx="897806" cy="767216"/>
          </a:xfrm>
          <a:custGeom>
            <a:avLst/>
            <a:gdLst/>
            <a:ahLst/>
            <a:cxnLst/>
            <a:rect l="l" t="t" r="r" b="b"/>
            <a:pathLst>
              <a:path w="897806" h="767216">
                <a:moveTo>
                  <a:pt x="0" y="0"/>
                </a:moveTo>
                <a:lnTo>
                  <a:pt x="897806" y="0"/>
                </a:lnTo>
                <a:lnTo>
                  <a:pt x="897806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3" name="Freeform 33"/>
          <p:cNvSpPr/>
          <p:nvPr/>
        </p:nvSpPr>
        <p:spPr>
          <a:xfrm>
            <a:off x="8695217" y="3008939"/>
            <a:ext cx="708629" cy="767216"/>
          </a:xfrm>
          <a:custGeom>
            <a:avLst/>
            <a:gdLst/>
            <a:ahLst/>
            <a:cxnLst/>
            <a:rect l="l" t="t" r="r" b="b"/>
            <a:pathLst>
              <a:path w="708629" h="767216">
                <a:moveTo>
                  <a:pt x="0" y="0"/>
                </a:moveTo>
                <a:lnTo>
                  <a:pt x="708629" y="0"/>
                </a:lnTo>
                <a:lnTo>
                  <a:pt x="708629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4" name="Freeform 34"/>
          <p:cNvSpPr/>
          <p:nvPr/>
        </p:nvSpPr>
        <p:spPr>
          <a:xfrm>
            <a:off x="7483813" y="3008939"/>
            <a:ext cx="669571" cy="767216"/>
          </a:xfrm>
          <a:custGeom>
            <a:avLst/>
            <a:gdLst/>
            <a:ahLst/>
            <a:cxnLst/>
            <a:rect l="l" t="t" r="r" b="b"/>
            <a:pathLst>
              <a:path w="669571" h="767216">
                <a:moveTo>
                  <a:pt x="0" y="0"/>
                </a:moveTo>
                <a:lnTo>
                  <a:pt x="669570" y="0"/>
                </a:lnTo>
                <a:lnTo>
                  <a:pt x="669570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5" name="Freeform 35"/>
          <p:cNvSpPr/>
          <p:nvPr/>
        </p:nvSpPr>
        <p:spPr>
          <a:xfrm>
            <a:off x="10148388" y="6701348"/>
            <a:ext cx="787256" cy="767216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6" y="0"/>
                </a:lnTo>
                <a:lnTo>
                  <a:pt x="787256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6" name="Freeform 36"/>
          <p:cNvSpPr/>
          <p:nvPr/>
        </p:nvSpPr>
        <p:spPr>
          <a:xfrm>
            <a:off x="7888829" y="6736091"/>
            <a:ext cx="514732" cy="767216"/>
          </a:xfrm>
          <a:custGeom>
            <a:avLst/>
            <a:gdLst/>
            <a:ahLst/>
            <a:cxnLst/>
            <a:rect l="l" t="t" r="r" b="b"/>
            <a:pathLst>
              <a:path w="514732" h="767216">
                <a:moveTo>
                  <a:pt x="0" y="0"/>
                </a:moveTo>
                <a:lnTo>
                  <a:pt x="514732" y="0"/>
                </a:lnTo>
                <a:lnTo>
                  <a:pt x="514732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7" name="Freeform 37"/>
          <p:cNvSpPr/>
          <p:nvPr/>
        </p:nvSpPr>
        <p:spPr>
          <a:xfrm>
            <a:off x="6547945" y="7932345"/>
            <a:ext cx="796168" cy="767216"/>
          </a:xfrm>
          <a:custGeom>
            <a:avLst/>
            <a:gdLst/>
            <a:ahLst/>
            <a:cxnLst/>
            <a:rect l="l" t="t" r="r" b="b"/>
            <a:pathLst>
              <a:path w="796168" h="767216">
                <a:moveTo>
                  <a:pt x="0" y="0"/>
                </a:moveTo>
                <a:lnTo>
                  <a:pt x="796168" y="0"/>
                </a:lnTo>
                <a:lnTo>
                  <a:pt x="796168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8" name="Freeform 38"/>
          <p:cNvSpPr/>
          <p:nvPr/>
        </p:nvSpPr>
        <p:spPr>
          <a:xfrm>
            <a:off x="15103248" y="5300958"/>
            <a:ext cx="698864" cy="767216"/>
          </a:xfrm>
          <a:custGeom>
            <a:avLst/>
            <a:gdLst/>
            <a:ahLst/>
            <a:cxnLst/>
            <a:rect l="l" t="t" r="r" b="b"/>
            <a:pathLst>
              <a:path w="698864" h="767216">
                <a:moveTo>
                  <a:pt x="0" y="0"/>
                </a:moveTo>
                <a:lnTo>
                  <a:pt x="698864" y="0"/>
                </a:lnTo>
                <a:lnTo>
                  <a:pt x="698864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9" name="Freeform 39"/>
          <p:cNvSpPr/>
          <p:nvPr/>
        </p:nvSpPr>
        <p:spPr>
          <a:xfrm>
            <a:off x="13805962" y="2892761"/>
            <a:ext cx="661201" cy="767216"/>
          </a:xfrm>
          <a:custGeom>
            <a:avLst/>
            <a:gdLst/>
            <a:ahLst/>
            <a:cxnLst/>
            <a:rect l="l" t="t" r="r" b="b"/>
            <a:pathLst>
              <a:path w="661201" h="767216">
                <a:moveTo>
                  <a:pt x="0" y="0"/>
                </a:moveTo>
                <a:lnTo>
                  <a:pt x="661201" y="0"/>
                </a:lnTo>
                <a:lnTo>
                  <a:pt x="661201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0" name="Freeform 40"/>
          <p:cNvSpPr/>
          <p:nvPr/>
        </p:nvSpPr>
        <p:spPr>
          <a:xfrm>
            <a:off x="15035715" y="2892761"/>
            <a:ext cx="833931" cy="767216"/>
          </a:xfrm>
          <a:custGeom>
            <a:avLst/>
            <a:gdLst/>
            <a:ahLst/>
            <a:cxnLst/>
            <a:rect l="l" t="t" r="r" b="b"/>
            <a:pathLst>
              <a:path w="833931" h="767216">
                <a:moveTo>
                  <a:pt x="0" y="0"/>
                </a:moveTo>
                <a:lnTo>
                  <a:pt x="833931" y="0"/>
                </a:lnTo>
                <a:lnTo>
                  <a:pt x="833931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1" name="Freeform 41"/>
          <p:cNvSpPr/>
          <p:nvPr/>
        </p:nvSpPr>
        <p:spPr>
          <a:xfrm>
            <a:off x="11137732" y="3008939"/>
            <a:ext cx="1085063" cy="651038"/>
          </a:xfrm>
          <a:custGeom>
            <a:avLst/>
            <a:gdLst/>
            <a:ahLst/>
            <a:cxnLst/>
            <a:rect l="l" t="t" r="r" b="b"/>
            <a:pathLst>
              <a:path w="1085063" h="651038">
                <a:moveTo>
                  <a:pt x="0" y="0"/>
                </a:moveTo>
                <a:lnTo>
                  <a:pt x="1085063" y="0"/>
                </a:lnTo>
                <a:lnTo>
                  <a:pt x="1085063" y="651038"/>
                </a:lnTo>
                <a:lnTo>
                  <a:pt x="0" y="651038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2" name="Freeform 42"/>
          <p:cNvSpPr/>
          <p:nvPr/>
        </p:nvSpPr>
        <p:spPr>
          <a:xfrm>
            <a:off x="16461108" y="2892761"/>
            <a:ext cx="767216" cy="767216"/>
          </a:xfrm>
          <a:custGeom>
            <a:avLst/>
            <a:gdLst/>
            <a:ahLst/>
            <a:cxnLst/>
            <a:rect l="l" t="t" r="r" b="b"/>
            <a:pathLst>
              <a:path w="767216" h="767216">
                <a:moveTo>
                  <a:pt x="0" y="0"/>
                </a:moveTo>
                <a:lnTo>
                  <a:pt x="767217" y="0"/>
                </a:lnTo>
                <a:lnTo>
                  <a:pt x="767217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3" name="Freeform 43"/>
          <p:cNvSpPr/>
          <p:nvPr/>
        </p:nvSpPr>
        <p:spPr>
          <a:xfrm>
            <a:off x="12624324" y="2892761"/>
            <a:ext cx="609588" cy="767216"/>
          </a:xfrm>
          <a:custGeom>
            <a:avLst/>
            <a:gdLst/>
            <a:ahLst/>
            <a:cxnLst/>
            <a:rect l="l" t="t" r="r" b="b"/>
            <a:pathLst>
              <a:path w="609588" h="767216">
                <a:moveTo>
                  <a:pt x="0" y="0"/>
                </a:moveTo>
                <a:lnTo>
                  <a:pt x="609588" y="0"/>
                </a:lnTo>
                <a:lnTo>
                  <a:pt x="609588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4" name="Freeform 44"/>
          <p:cNvSpPr/>
          <p:nvPr/>
        </p:nvSpPr>
        <p:spPr>
          <a:xfrm>
            <a:off x="13772240" y="5213346"/>
            <a:ext cx="609588" cy="767216"/>
          </a:xfrm>
          <a:custGeom>
            <a:avLst/>
            <a:gdLst/>
            <a:ahLst/>
            <a:cxnLst/>
            <a:rect l="l" t="t" r="r" b="b"/>
            <a:pathLst>
              <a:path w="609588" h="767216">
                <a:moveTo>
                  <a:pt x="0" y="0"/>
                </a:moveTo>
                <a:lnTo>
                  <a:pt x="609589" y="0"/>
                </a:lnTo>
                <a:lnTo>
                  <a:pt x="609589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5" name="Freeform 45"/>
          <p:cNvSpPr/>
          <p:nvPr/>
        </p:nvSpPr>
        <p:spPr>
          <a:xfrm>
            <a:off x="16432157" y="5213346"/>
            <a:ext cx="796168" cy="767216"/>
          </a:xfrm>
          <a:custGeom>
            <a:avLst/>
            <a:gdLst/>
            <a:ahLst/>
            <a:cxnLst/>
            <a:rect l="l" t="t" r="r" b="b"/>
            <a:pathLst>
              <a:path w="796168" h="767216">
                <a:moveTo>
                  <a:pt x="0" y="0"/>
                </a:moveTo>
                <a:lnTo>
                  <a:pt x="796168" y="0"/>
                </a:lnTo>
                <a:lnTo>
                  <a:pt x="796168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6" name="Freeform 46"/>
          <p:cNvSpPr/>
          <p:nvPr/>
        </p:nvSpPr>
        <p:spPr>
          <a:xfrm>
            <a:off x="6547945" y="6736091"/>
            <a:ext cx="787256" cy="767216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5" y="0"/>
                </a:lnTo>
                <a:lnTo>
                  <a:pt x="787255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7" name="Freeform 47"/>
          <p:cNvSpPr/>
          <p:nvPr/>
        </p:nvSpPr>
        <p:spPr>
          <a:xfrm>
            <a:off x="15133937" y="6497212"/>
            <a:ext cx="637487" cy="767216"/>
          </a:xfrm>
          <a:custGeom>
            <a:avLst/>
            <a:gdLst/>
            <a:ahLst/>
            <a:cxnLst/>
            <a:rect l="l" t="t" r="r" b="b"/>
            <a:pathLst>
              <a:path w="637487" h="767216">
                <a:moveTo>
                  <a:pt x="0" y="0"/>
                </a:moveTo>
                <a:lnTo>
                  <a:pt x="637487" y="0"/>
                </a:lnTo>
                <a:lnTo>
                  <a:pt x="637487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8" name="Freeform 48"/>
          <p:cNvSpPr/>
          <p:nvPr/>
        </p:nvSpPr>
        <p:spPr>
          <a:xfrm>
            <a:off x="12515423" y="6625253"/>
            <a:ext cx="827390" cy="767216"/>
          </a:xfrm>
          <a:custGeom>
            <a:avLst/>
            <a:gdLst/>
            <a:ahLst/>
            <a:cxnLst/>
            <a:rect l="l" t="t" r="r" b="b"/>
            <a:pathLst>
              <a:path w="827390" h="767216">
                <a:moveTo>
                  <a:pt x="0" y="0"/>
                </a:moveTo>
                <a:lnTo>
                  <a:pt x="827390" y="0"/>
                </a:lnTo>
                <a:lnTo>
                  <a:pt x="827390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9" name="Freeform 49"/>
          <p:cNvSpPr/>
          <p:nvPr/>
        </p:nvSpPr>
        <p:spPr>
          <a:xfrm>
            <a:off x="8884822" y="7833337"/>
            <a:ext cx="1038048" cy="998413"/>
          </a:xfrm>
          <a:custGeom>
            <a:avLst/>
            <a:gdLst/>
            <a:ahLst/>
            <a:cxnLst/>
            <a:rect l="l" t="t" r="r" b="b"/>
            <a:pathLst>
              <a:path w="1038048" h="998413">
                <a:moveTo>
                  <a:pt x="0" y="0"/>
                </a:moveTo>
                <a:lnTo>
                  <a:pt x="1038048" y="0"/>
                </a:lnTo>
                <a:lnTo>
                  <a:pt x="1038048" y="998413"/>
                </a:lnTo>
                <a:lnTo>
                  <a:pt x="0" y="9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0" name="Freeform 50"/>
          <p:cNvSpPr/>
          <p:nvPr/>
        </p:nvSpPr>
        <p:spPr>
          <a:xfrm>
            <a:off x="10193458" y="7809594"/>
            <a:ext cx="978628" cy="991244"/>
          </a:xfrm>
          <a:custGeom>
            <a:avLst/>
            <a:gdLst/>
            <a:ahLst/>
            <a:cxnLst/>
            <a:rect l="l" t="t" r="r" b="b"/>
            <a:pathLst>
              <a:path w="978628" h="991244">
                <a:moveTo>
                  <a:pt x="0" y="0"/>
                </a:moveTo>
                <a:lnTo>
                  <a:pt x="978628" y="0"/>
                </a:lnTo>
                <a:lnTo>
                  <a:pt x="978628" y="991244"/>
                </a:lnTo>
                <a:lnTo>
                  <a:pt x="0" y="991244"/>
                </a:lnTo>
                <a:lnTo>
                  <a:pt x="0" y="0"/>
                </a:lnTo>
                <a:close/>
              </a:path>
            </a:pathLst>
          </a:custGeom>
          <a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1" name="Freeform 51"/>
          <p:cNvSpPr/>
          <p:nvPr/>
        </p:nvSpPr>
        <p:spPr>
          <a:xfrm>
            <a:off x="11503359" y="7872166"/>
            <a:ext cx="899016" cy="887574"/>
          </a:xfrm>
          <a:custGeom>
            <a:avLst/>
            <a:gdLst/>
            <a:ahLst/>
            <a:cxnLst/>
            <a:rect l="l" t="t" r="r" b="b"/>
            <a:pathLst>
              <a:path w="899016" h="887574">
                <a:moveTo>
                  <a:pt x="0" y="0"/>
                </a:moveTo>
                <a:lnTo>
                  <a:pt x="899016" y="0"/>
                </a:lnTo>
                <a:lnTo>
                  <a:pt x="899016" y="887575"/>
                </a:lnTo>
                <a:lnTo>
                  <a:pt x="0" y="887575"/>
                </a:lnTo>
                <a:lnTo>
                  <a:pt x="0" y="0"/>
                </a:lnTo>
                <a:close/>
              </a:path>
            </a:pathLst>
          </a:custGeom>
          <a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2" name="Freeform 52"/>
          <p:cNvSpPr/>
          <p:nvPr/>
        </p:nvSpPr>
        <p:spPr>
          <a:xfrm>
            <a:off x="12570821" y="7777244"/>
            <a:ext cx="788162" cy="922318"/>
          </a:xfrm>
          <a:custGeom>
            <a:avLst/>
            <a:gdLst/>
            <a:ahLst/>
            <a:cxnLst/>
            <a:rect l="l" t="t" r="r" b="b"/>
            <a:pathLst>
              <a:path w="788162" h="922318">
                <a:moveTo>
                  <a:pt x="0" y="0"/>
                </a:moveTo>
                <a:lnTo>
                  <a:pt x="788162" y="0"/>
                </a:lnTo>
                <a:lnTo>
                  <a:pt x="788162" y="922318"/>
                </a:lnTo>
                <a:lnTo>
                  <a:pt x="0" y="922318"/>
                </a:lnTo>
                <a:lnTo>
                  <a:pt x="0" y="0"/>
                </a:lnTo>
                <a:close/>
              </a:path>
            </a:pathLst>
          </a:custGeom>
          <a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3" name="Freeform 53"/>
          <p:cNvSpPr/>
          <p:nvPr/>
        </p:nvSpPr>
        <p:spPr>
          <a:xfrm>
            <a:off x="16461108" y="7652082"/>
            <a:ext cx="958932" cy="922318"/>
          </a:xfrm>
          <a:custGeom>
            <a:avLst/>
            <a:gdLst/>
            <a:ahLst/>
            <a:cxnLst/>
            <a:rect l="l" t="t" r="r" b="b"/>
            <a:pathLst>
              <a:path w="958932" h="922318">
                <a:moveTo>
                  <a:pt x="0" y="0"/>
                </a:moveTo>
                <a:lnTo>
                  <a:pt x="958932" y="0"/>
                </a:lnTo>
                <a:lnTo>
                  <a:pt x="958932" y="922318"/>
                </a:lnTo>
                <a:lnTo>
                  <a:pt x="0" y="922318"/>
                </a:lnTo>
                <a:lnTo>
                  <a:pt x="0" y="0"/>
                </a:lnTo>
                <a:close/>
              </a:path>
            </a:pathLst>
          </a:custGeom>
          <a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4" name="Freeform 54"/>
          <p:cNvSpPr/>
          <p:nvPr/>
        </p:nvSpPr>
        <p:spPr>
          <a:xfrm>
            <a:off x="15035715" y="7748837"/>
            <a:ext cx="926524" cy="950724"/>
          </a:xfrm>
          <a:custGeom>
            <a:avLst/>
            <a:gdLst/>
            <a:ahLst/>
            <a:cxnLst/>
            <a:rect l="l" t="t" r="r" b="b"/>
            <a:pathLst>
              <a:path w="926524" h="950724">
                <a:moveTo>
                  <a:pt x="0" y="0"/>
                </a:moveTo>
                <a:lnTo>
                  <a:pt x="926524" y="0"/>
                </a:lnTo>
                <a:lnTo>
                  <a:pt x="926524" y="950725"/>
                </a:lnTo>
                <a:lnTo>
                  <a:pt x="0" y="950725"/>
                </a:lnTo>
                <a:lnTo>
                  <a:pt x="0" y="0"/>
                </a:lnTo>
                <a:close/>
              </a:path>
            </a:pathLst>
          </a:custGeom>
          <a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5" name="Freeform 55"/>
          <p:cNvSpPr/>
          <p:nvPr/>
        </p:nvSpPr>
        <p:spPr>
          <a:xfrm>
            <a:off x="13562898" y="7872166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56" name="TextBox 56"/>
          <p:cNvSpPr txBox="1"/>
          <p:nvPr/>
        </p:nvSpPr>
        <p:spPr>
          <a:xfrm>
            <a:off x="973349" y="4147823"/>
            <a:ext cx="4589408" cy="314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35"/>
              </a:lnSpc>
              <a:spcBef>
                <a:spcPct val="0"/>
              </a:spcBef>
            </a:pPr>
            <a:r>
              <a:rPr lang="en-US" sz="5895" u="none" spc="577" dirty="0">
                <a:solidFill>
                  <a:srgbClr val="231F20"/>
                </a:solidFill>
                <a:latin typeface="Codec Pro ExtraBold"/>
              </a:rPr>
              <a:t>PÁGINA DE RECURSOS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49942"/>
            <a:ext cx="5001121" cy="211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35"/>
              </a:lnSpc>
              <a:spcBef>
                <a:spcPct val="0"/>
              </a:spcBef>
            </a:pPr>
            <a:r>
              <a:rPr lang="en-US" sz="5895" u="none" spc="577">
                <a:solidFill>
                  <a:srgbClr val="231F20"/>
                </a:solidFill>
                <a:latin typeface="Codec Pro ExtraBold"/>
              </a:rPr>
              <a:t>PÁGINA DE RECURSOS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526530"/>
            <a:ext cx="5328663" cy="273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Open Sauce"/>
              </a:rPr>
              <a:t>¿Presentar en directo no es lo tuyo? No te preocupes. Graba tu presentación y tu público podrá verla a su ritmo. 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Open Sauce"/>
            </a:endParaRP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uce"/>
              </a:rPr>
              <a:t>No olvides borrar u ocultar esta página antes de la presentación.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925541" y="0"/>
          <a:ext cx="11362459" cy="10287000"/>
        </p:xfrm>
        <a:graphic>
          <a:graphicData uri="http://schemas.openxmlformats.org/drawingml/2006/table">
            <a:tbl>
              <a:tblPr/>
              <a:tblGrid>
                <a:gridCol w="1136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535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Haga clic en el botón 'Compartir' de la parte superior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de tu pantalla y selecciona 'Presentar y grabar'.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35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Haz clic en 'Ir al estudio de grabación', donde podrás elegir el vídeo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y la fuente de audio para tu presentación de vídeo.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35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Puedes elegir la opción 'Sin cámara' y grabar sólo tu voz.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64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Empieza a grabar, y pulsa pausa entre tomas si es necesario.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64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Cuando hayas terminado, descarga tu presentación en formato MP4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u obtén un enlace a tu grabación y compártela con los demás.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64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También puedes grabar un vídeo dentro del editor.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</a:rPr>
                        <a:t>Ve a "Subidas" y haz clic en "Grábate".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494365" y="1546412"/>
          <a:ext cx="8067930" cy="7194176"/>
        </p:xfrm>
        <a:graphic>
          <a:graphicData uri="http://schemas.openxmlformats.org/drawingml/2006/table">
            <a:tbl>
              <a:tblPr/>
              <a:tblGrid>
                <a:gridCol w="403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228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B para desenfoque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C para confeti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060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D para redoble de tambores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M para micrófono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28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O para burbujas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Q para silencio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854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U para desvelar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uce"/>
                        </a:rPr>
                        <a:t>Cualquier número del 0 al 9 para un temporizador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633818" y="1778254"/>
            <a:ext cx="5059131" cy="211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35"/>
              </a:lnSpc>
              <a:spcBef>
                <a:spcPct val="0"/>
              </a:spcBef>
            </a:pPr>
            <a:r>
              <a:rPr lang="en-US" sz="5895" u="none" spc="577">
                <a:solidFill>
                  <a:srgbClr val="231F20"/>
                </a:solidFill>
                <a:latin typeface="Codec Pro ExtraBold"/>
              </a:rPr>
              <a:t>PÁGINA DE RECURSOS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33818" y="6136005"/>
            <a:ext cx="5243646" cy="31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Open Sauce"/>
              </a:rPr>
              <a:t>Encuentra la magia y la diversión en las presentaciones con Presentaciones. Pulsa las siguientes teclas mientras estás en el modo Presentar 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Open Sauce"/>
            </a:endParaRPr>
          </a:p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uce"/>
              </a:rPr>
              <a:t>Borra u oculta esta página antes de presentar.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id="{EE9FA602-3765-24F5-CD5B-2BA6BC452749}"/>
              </a:ext>
            </a:extLst>
          </p:cNvPr>
          <p:cNvSpPr txBox="1"/>
          <p:nvPr/>
        </p:nvSpPr>
        <p:spPr>
          <a:xfrm>
            <a:off x="15232847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5262512" y="-67956"/>
            <a:ext cx="3086100" cy="106842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75266" y="4120426"/>
            <a:ext cx="10036621" cy="169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831"/>
              </a:lnSpc>
            </a:pPr>
            <a:r>
              <a:rPr lang="en-US" sz="9600" b="1" dirty="0" err="1">
                <a:latin typeface="Century Gothic" panose="020B0502020202020204" pitchFamily="34" charset="0"/>
              </a:rPr>
              <a:t>Muchas</a:t>
            </a:r>
            <a:r>
              <a:rPr lang="en-US" sz="9600" b="1" dirty="0">
                <a:latin typeface="Century Gothic" panose="020B0502020202020204" pitchFamily="34" charset="0"/>
              </a:rPr>
              <a:t> gracias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952500"/>
            <a:ext cx="4038600" cy="78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" y="-62879"/>
            <a:ext cx="2392685" cy="1005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ABF63-14D3-5957-EB67-61D0ED9A6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66" y="6896100"/>
            <a:ext cx="89154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627" y="2901697"/>
            <a:ext cx="1400485" cy="6107900"/>
            <a:chOff x="0" y="0"/>
            <a:chExt cx="368852" cy="160866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>
                <a:solidFill>
                  <a:srgbClr val="7F7F7F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7F7F7F"/>
                </a:solidFill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63209" y="1521750"/>
            <a:ext cx="5661991" cy="139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8"/>
              </a:lnSpc>
            </a:pPr>
            <a:r>
              <a:rPr lang="en-US" sz="7868" b="1" spc="771" dirty="0">
                <a:solidFill>
                  <a:srgbClr val="231F20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4260" y="726677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4260" y="811706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00737" y="3333137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Resumen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0737" y="412735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Objetivos y metas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00737" y="5047445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u="none" spc="247">
                <a:solidFill>
                  <a:srgbClr val="231F20"/>
                </a:solidFill>
                <a:latin typeface="Open Sauce"/>
              </a:rPr>
              <a:t>Público objetivo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00737" y="5841663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u="none" spc="247">
                <a:solidFill>
                  <a:srgbClr val="231F20"/>
                </a:solidFill>
                <a:latin typeface="Open Sauce"/>
              </a:rPr>
              <a:t>Cronología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00737" y="6642507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u="none" spc="247">
                <a:solidFill>
                  <a:srgbClr val="231F20"/>
                </a:solidFill>
                <a:latin typeface="Open Sauce"/>
              </a:rPr>
              <a:t>Concurso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00737" y="7434884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u="none" spc="247">
                <a:solidFill>
                  <a:srgbClr val="231F20"/>
                </a:solidFill>
                <a:latin typeface="Open Sauce"/>
              </a:rPr>
              <a:t>Misión del proyecto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00737" y="827926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u="none" spc="247">
                <a:solidFill>
                  <a:srgbClr val="231F20"/>
                </a:solidFill>
                <a:latin typeface="Open Sauce"/>
              </a:rPr>
              <a:t>Nuestro equipo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5CC2F9-4F41-D4AE-7470-63F588A656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874" y="2290932"/>
            <a:ext cx="3321926" cy="6450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980B77-7E4B-4563-1325-ED8FD119F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15" y="0"/>
            <a:ext cx="2392685" cy="100584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F25D02-B3F3-9027-FF2D-337DFF936D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58" y="197915"/>
            <a:ext cx="2740642" cy="27789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28033" y="1875198"/>
            <a:ext cx="5661991" cy="127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8"/>
              </a:lnSpc>
            </a:pPr>
            <a:r>
              <a:rPr lang="en-US" sz="7868" b="1" spc="771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Genérica</a:t>
            </a:r>
            <a:endParaRPr lang="en-US" sz="7868" b="1" spc="771" dirty="0">
              <a:solidFill>
                <a:srgbClr val="231F2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8000" y="4186101"/>
            <a:ext cx="9342890" cy="193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8"/>
              </a:lnSpc>
            </a:pP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Lorem ipsum dolor sit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amet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consectetur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adipiscing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elit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. Duis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vulputate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nulla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at ante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rhoncus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, vel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efficitur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felis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condimentum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. Proin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767" spc="271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2767" spc="271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B37FD-645A-37C9-161D-FB431A09D959}"/>
              </a:ext>
            </a:extLst>
          </p:cNvPr>
          <p:cNvGrpSpPr/>
          <p:nvPr/>
        </p:nvGrpSpPr>
        <p:grpSpPr>
          <a:xfrm>
            <a:off x="12984874" y="0"/>
            <a:ext cx="5303126" cy="10058420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2A286D-99C7-4BA8-4E79-1ACBD10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C0E73C-7870-1159-F794-C6E64DEF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2ECED-3D49-9E85-79A7-0D88A522E00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550072"/>
            <a:ext cx="2740642" cy="2778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3030485" y="-3074389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9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42252" y="3050311"/>
            <a:ext cx="3755356" cy="64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98"/>
              </a:lnSpc>
              <a:spcBef>
                <a:spcPct val="0"/>
              </a:spcBef>
            </a:pPr>
            <a:r>
              <a:rPr lang="en-US" sz="3984" b="1" u="none" spc="39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Resumen</a:t>
            </a:r>
            <a:endParaRPr lang="en-US" sz="3984" b="1" u="none" spc="39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91587" y="1790700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79705" y="37145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1572" y="602459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15532" y="807806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670275" y="3230440"/>
            <a:ext cx="6409430" cy="1910409"/>
            <a:chOff x="0" y="0"/>
            <a:chExt cx="8545907" cy="2547212"/>
          </a:xfrm>
          <a:solidFill>
            <a:srgbClr val="56983F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6992316" y="0"/>
              <a:ext cx="1553591" cy="2547212"/>
              <a:chOff x="0" y="0"/>
              <a:chExt cx="1452240" cy="2381040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236466"/>
              <a:ext cx="7891966" cy="2050401"/>
              <a:chOff x="0" y="0"/>
              <a:chExt cx="7377120" cy="1916640"/>
            </a:xfrm>
            <a:grpFill/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28897" y="631538"/>
              <a:ext cx="5596157" cy="125633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12"/>
                </a:lnSpc>
                <a:spcBef>
                  <a:spcPct val="0"/>
                </a:spcBef>
              </a:pPr>
              <a:r>
                <a:rPr lang="en-US" sz="1385" spc="135">
                  <a:solidFill>
                    <a:srgbClr val="FFFFFF"/>
                  </a:solidFill>
                  <a:latin typeface="Open Sauce"/>
                </a:rPr>
                <a:t>Lorem ipsum dolor sit amet, consectetur adipiscing elit. Duis vulputate nulla at ante rhoncus, vel efficitur felis condimentum. Proin odio odio.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05370" y="3824523"/>
            <a:ext cx="2803224" cy="89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5"/>
              </a:lnSpc>
              <a:spcBef>
                <a:spcPct val="0"/>
              </a:spcBef>
            </a:pPr>
            <a:r>
              <a:rPr lang="en-US" sz="1779" spc="174" dirty="0">
                <a:solidFill>
                  <a:srgbClr val="FFFFFF"/>
                </a:solidFill>
                <a:latin typeface="Open Sauce"/>
              </a:rPr>
              <a:t>Breve </a:t>
            </a:r>
            <a:r>
              <a:rPr lang="en-US" sz="1779" spc="174" dirty="0" err="1">
                <a:solidFill>
                  <a:srgbClr val="FFFFFF"/>
                </a:solidFill>
                <a:latin typeface="Open Sauce"/>
              </a:rPr>
              <a:t>descripción</a:t>
            </a:r>
            <a:r>
              <a:rPr lang="en-US" sz="1779" spc="174" dirty="0">
                <a:solidFill>
                  <a:srgbClr val="FFFFFF"/>
                </a:solidFill>
                <a:latin typeface="Open Sauce"/>
              </a:rPr>
              <a:t> del </a:t>
            </a:r>
            <a:r>
              <a:rPr lang="en-US" sz="1779" spc="174" dirty="0" err="1">
                <a:solidFill>
                  <a:srgbClr val="FFFFFF"/>
                </a:solidFill>
                <a:latin typeface="Open Sauce"/>
              </a:rPr>
              <a:t>resumen</a:t>
            </a:r>
            <a:r>
              <a:rPr lang="en-US" sz="1779" spc="174" dirty="0">
                <a:solidFill>
                  <a:srgbClr val="FFFFFF"/>
                </a:solidFill>
                <a:latin typeface="Open Sauce"/>
              </a:rPr>
              <a:t> del </a:t>
            </a:r>
            <a:r>
              <a:rPr lang="en-US" sz="1779" spc="174" dirty="0" err="1">
                <a:solidFill>
                  <a:srgbClr val="FFFFFF"/>
                </a:solidFill>
                <a:latin typeface="Open Sauce"/>
              </a:rPr>
              <a:t>proyecto</a:t>
            </a:r>
            <a:endParaRPr lang="en-US" sz="1779" spc="174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7461103" y="1028700"/>
            <a:ext cx="7624410" cy="1910409"/>
            <a:chOff x="0" y="0"/>
            <a:chExt cx="8484287" cy="2547212"/>
          </a:xfrm>
          <a:solidFill>
            <a:srgbClr val="56983F"/>
          </a:solidFill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52821" cy="2547212"/>
              <a:chOff x="0" y="0"/>
              <a:chExt cx="1451520" cy="2381040"/>
            </a:xfrm>
            <a:grpFill/>
          </p:grpSpPr>
          <p:sp>
            <p:nvSpPr>
              <p:cNvPr id="26" name="Freeform 26"/>
              <p:cNvSpPr/>
              <p:nvPr/>
            </p:nvSpPr>
            <p:spPr>
              <a:xfrm>
                <a:off x="0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595402" y="236466"/>
              <a:ext cx="7888885" cy="2050401"/>
              <a:chOff x="0" y="0"/>
              <a:chExt cx="7374240" cy="1916640"/>
            </a:xfrm>
            <a:grpFill/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43115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1151" h="1963166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744742" y="490936"/>
              <a:ext cx="5314485" cy="161499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88"/>
                </a:lnSpc>
                <a:spcBef>
                  <a:spcPct val="0"/>
                </a:spcBef>
              </a:pP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Lorem ipsum dolor sit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amet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,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consectetur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adipiscing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elit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. Duis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vulputate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nulla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at ante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rhoncus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, vel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efficitur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felis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condimentum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. Proin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odio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odio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08594" y="7576491"/>
            <a:ext cx="8065780" cy="1910409"/>
            <a:chOff x="0" y="0"/>
            <a:chExt cx="8545907" cy="2547212"/>
          </a:xfrm>
          <a:solidFill>
            <a:srgbClr val="56983F"/>
          </a:solidFill>
        </p:grpSpPr>
        <p:grpSp>
          <p:nvGrpSpPr>
            <p:cNvPr id="33" name="Group 33"/>
            <p:cNvGrpSpPr/>
            <p:nvPr/>
          </p:nvGrpSpPr>
          <p:grpSpPr>
            <a:xfrm>
              <a:off x="6992316" y="0"/>
              <a:ext cx="1553591" cy="2547212"/>
              <a:chOff x="0" y="0"/>
              <a:chExt cx="1452240" cy="2381040"/>
            </a:xfrm>
            <a:grpFill/>
          </p:grpSpPr>
          <p:sp>
            <p:nvSpPr>
              <p:cNvPr id="34" name="Freeform 34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36466"/>
              <a:ext cx="7891966" cy="2050401"/>
              <a:chOff x="0" y="0"/>
              <a:chExt cx="7377120" cy="1916640"/>
            </a:xfrm>
            <a:grpFill/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128897" y="631538"/>
              <a:ext cx="5596157" cy="125633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12"/>
                </a:lnSpc>
                <a:spcBef>
                  <a:spcPct val="0"/>
                </a:spcBef>
              </a:pPr>
              <a:r>
                <a:rPr lang="en-US" sz="1385" spc="135">
                  <a:solidFill>
                    <a:srgbClr val="FFFFFF"/>
                  </a:solidFill>
                  <a:latin typeface="Open Sauce"/>
                </a:rPr>
                <a:t>Lorem ipsum dolor sit amet, consectetur adipiscing elit. Duis vulputate nulla at ante rhoncus, vel efficitur felis condimentum. Proin odio odio.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461103" y="5442891"/>
            <a:ext cx="7397897" cy="1910409"/>
            <a:chOff x="0" y="0"/>
            <a:chExt cx="8484287" cy="2547212"/>
          </a:xfrm>
          <a:solidFill>
            <a:srgbClr val="56983F"/>
          </a:solidFill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552821" cy="2547212"/>
              <a:chOff x="0" y="0"/>
              <a:chExt cx="1451520" cy="2381040"/>
            </a:xfrm>
            <a:grpFill/>
          </p:grpSpPr>
          <p:sp>
            <p:nvSpPr>
              <p:cNvPr id="42" name="Freeform 42"/>
              <p:cNvSpPr/>
              <p:nvPr/>
            </p:nvSpPr>
            <p:spPr>
              <a:xfrm>
                <a:off x="0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595402" y="236466"/>
              <a:ext cx="7888885" cy="2050401"/>
              <a:chOff x="0" y="0"/>
              <a:chExt cx="7374240" cy="1916640"/>
            </a:xfrm>
            <a:grpFill/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743115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1151" h="1963166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744742" y="490936"/>
              <a:ext cx="5314485" cy="161499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88"/>
                </a:lnSpc>
                <a:spcBef>
                  <a:spcPct val="0"/>
                </a:spcBef>
              </a:pP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Lorem ipsum dolor sit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amet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,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consectetur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adipiscing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elit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. Duis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vulputate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nulla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at ante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rhoncus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, vel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efficitur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felis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condimentum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. Proin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odio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440" spc="141" dirty="0" err="1">
                  <a:solidFill>
                    <a:srgbClr val="FFFFFF"/>
                  </a:solidFill>
                  <a:latin typeface="Open Sauce"/>
                </a:rPr>
                <a:t>odio</a:t>
              </a:r>
              <a:r>
                <a:rPr lang="en-US" sz="1440" spc="141" dirty="0">
                  <a:solidFill>
                    <a:srgbClr val="FFFFFF"/>
                  </a:solidFill>
                  <a:latin typeface="Open Sauce"/>
                </a:rPr>
                <a:t>.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FF20076-A7DF-C5FD-1ABC-23D35B13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4" y="80548"/>
            <a:ext cx="3163500" cy="32077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FB3D21-D948-B8B5-CF63-49CD0C92A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15" y="0"/>
            <a:ext cx="2392685" cy="10058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35582" y="2145857"/>
            <a:ext cx="2223718" cy="2218402"/>
            <a:chOff x="0" y="0"/>
            <a:chExt cx="2409120" cy="2403360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035582" y="7039898"/>
            <a:ext cx="2223718" cy="2218402"/>
            <a:chOff x="0" y="0"/>
            <a:chExt cx="2409120" cy="2403360"/>
          </a:xfrm>
          <a:solidFill>
            <a:srgbClr val="56983F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5600" y="7039898"/>
            <a:ext cx="2224486" cy="2218391"/>
            <a:chOff x="15799" y="0"/>
            <a:chExt cx="2409952" cy="2403348"/>
          </a:xfrm>
          <a:solidFill>
            <a:srgbClr val="56983F"/>
          </a:solidFill>
        </p:grpSpPr>
        <p:sp>
          <p:nvSpPr>
            <p:cNvPr id="7" name="Freeform 7"/>
            <p:cNvSpPr/>
            <p:nvPr/>
          </p:nvSpPr>
          <p:spPr>
            <a:xfrm>
              <a:off x="15799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62723" y="2145857"/>
            <a:ext cx="2224383" cy="2218402"/>
            <a:chOff x="0" y="0"/>
            <a:chExt cx="2409840" cy="24033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398008" y="7491155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7" y="0"/>
                </a:lnTo>
                <a:lnTo>
                  <a:pt x="1489037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1" name="Freeform 21"/>
          <p:cNvSpPr/>
          <p:nvPr/>
        </p:nvSpPr>
        <p:spPr>
          <a:xfrm>
            <a:off x="15398008" y="2676676"/>
            <a:ext cx="1498866" cy="1205944"/>
          </a:xfrm>
          <a:custGeom>
            <a:avLst/>
            <a:gdLst/>
            <a:ahLst/>
            <a:cxnLst/>
            <a:rect l="l" t="t" r="r" b="b"/>
            <a:pathLst>
              <a:path w="1498866" h="1205944">
                <a:moveTo>
                  <a:pt x="0" y="0"/>
                </a:moveTo>
                <a:lnTo>
                  <a:pt x="1498866" y="0"/>
                </a:lnTo>
                <a:lnTo>
                  <a:pt x="1498866" y="1205944"/>
                </a:lnTo>
                <a:lnTo>
                  <a:pt x="0" y="1205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2" name="Freeform 22"/>
          <p:cNvSpPr/>
          <p:nvPr/>
        </p:nvSpPr>
        <p:spPr>
          <a:xfrm>
            <a:off x="6987774" y="2605605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8" y="0"/>
                </a:lnTo>
                <a:lnTo>
                  <a:pt x="1408888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3" name="Freeform 23"/>
          <p:cNvSpPr/>
          <p:nvPr/>
        </p:nvSpPr>
        <p:spPr>
          <a:xfrm>
            <a:off x="7065313" y="7587964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7" y="0"/>
                </a:lnTo>
                <a:lnTo>
                  <a:pt x="1469087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4" name="TextBox 24"/>
          <p:cNvSpPr txBox="1"/>
          <p:nvPr/>
        </p:nvSpPr>
        <p:spPr>
          <a:xfrm>
            <a:off x="1892645" y="724231"/>
            <a:ext cx="5150121" cy="93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56"/>
              </a:lnSpc>
              <a:spcBef>
                <a:spcPct val="0"/>
              </a:spcBef>
            </a:pPr>
            <a:r>
              <a:rPr lang="en-US" sz="5765" b="1" spc="56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O</a:t>
            </a:r>
            <a:r>
              <a:rPr lang="en-US" sz="5765" b="1" u="none" spc="56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bjetivos</a:t>
            </a:r>
            <a:endParaRPr lang="en-US" sz="5765" b="1" u="none" spc="565" dirty="0">
              <a:solidFill>
                <a:srgbClr val="231F2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8757864" y="2547739"/>
            <a:ext cx="6306892" cy="6309120"/>
          </a:xfrm>
          <a:custGeom>
            <a:avLst/>
            <a:gdLst/>
            <a:ahLst/>
            <a:cxnLst/>
            <a:rect l="l" t="t" r="r" b="b"/>
            <a:pathLst>
              <a:path w="6832726" h="6835140">
                <a:moveTo>
                  <a:pt x="3408807" y="6835140"/>
                </a:moveTo>
                <a:cubicBezTo>
                  <a:pt x="3385947" y="6835140"/>
                  <a:pt x="3370707" y="6812280"/>
                  <a:pt x="3370707" y="6797040"/>
                </a:cubicBezTo>
                <a:cubicBezTo>
                  <a:pt x="3370707" y="6774180"/>
                  <a:pt x="3385947" y="6758940"/>
                  <a:pt x="3408807" y="6758940"/>
                </a:cubicBezTo>
                <a:cubicBezTo>
                  <a:pt x="3424047" y="6758940"/>
                  <a:pt x="3446907" y="6774180"/>
                  <a:pt x="3446907" y="6797040"/>
                </a:cubicBezTo>
                <a:cubicBezTo>
                  <a:pt x="3446907" y="6812280"/>
                  <a:pt x="3424047" y="6835140"/>
                  <a:pt x="3408807" y="6835140"/>
                </a:cubicBezTo>
                <a:close/>
                <a:moveTo>
                  <a:pt x="3584194" y="6789420"/>
                </a:moveTo>
                <a:cubicBezTo>
                  <a:pt x="3584194" y="6766560"/>
                  <a:pt x="3599434" y="6751320"/>
                  <a:pt x="3614674" y="6751320"/>
                </a:cubicBezTo>
                <a:cubicBezTo>
                  <a:pt x="3637534" y="6751320"/>
                  <a:pt x="3660394" y="6766560"/>
                  <a:pt x="3660394" y="6789420"/>
                </a:cubicBezTo>
                <a:cubicBezTo>
                  <a:pt x="3660394" y="6804660"/>
                  <a:pt x="3645154" y="6827520"/>
                  <a:pt x="3622294" y="6827520"/>
                </a:cubicBezTo>
                <a:cubicBezTo>
                  <a:pt x="3599434" y="6827520"/>
                  <a:pt x="3584194" y="6812280"/>
                  <a:pt x="3584194" y="6789420"/>
                </a:cubicBezTo>
                <a:close/>
                <a:moveTo>
                  <a:pt x="3187700" y="6827520"/>
                </a:moveTo>
                <a:cubicBezTo>
                  <a:pt x="3172460" y="6827520"/>
                  <a:pt x="3149600" y="6804660"/>
                  <a:pt x="3157220" y="6781800"/>
                </a:cubicBezTo>
                <a:cubicBezTo>
                  <a:pt x="3157220" y="6766560"/>
                  <a:pt x="3172460" y="6751320"/>
                  <a:pt x="3195320" y="6751320"/>
                </a:cubicBezTo>
                <a:cubicBezTo>
                  <a:pt x="3218180" y="6751320"/>
                  <a:pt x="3233420" y="6766560"/>
                  <a:pt x="3233420" y="6789420"/>
                </a:cubicBezTo>
                <a:cubicBezTo>
                  <a:pt x="3225800" y="6812280"/>
                  <a:pt x="3210560" y="6827520"/>
                  <a:pt x="3195320" y="6827520"/>
                </a:cubicBezTo>
                <a:cubicBezTo>
                  <a:pt x="3195320" y="6827520"/>
                  <a:pt x="3187700" y="6827520"/>
                  <a:pt x="3187700" y="6827520"/>
                </a:cubicBezTo>
                <a:close/>
                <a:moveTo>
                  <a:pt x="3797808" y="6774053"/>
                </a:moveTo>
                <a:cubicBezTo>
                  <a:pt x="3790188" y="6751193"/>
                  <a:pt x="3805428" y="6735953"/>
                  <a:pt x="3828288" y="6728333"/>
                </a:cubicBezTo>
                <a:cubicBezTo>
                  <a:pt x="3851148" y="6728333"/>
                  <a:pt x="3866388" y="6743573"/>
                  <a:pt x="3874008" y="6766433"/>
                </a:cubicBezTo>
                <a:cubicBezTo>
                  <a:pt x="3874008" y="6781673"/>
                  <a:pt x="3858768" y="6804533"/>
                  <a:pt x="3835908" y="6804533"/>
                </a:cubicBezTo>
                <a:cubicBezTo>
                  <a:pt x="3813048" y="6804533"/>
                  <a:pt x="3797808" y="6789293"/>
                  <a:pt x="3797808" y="6774053"/>
                </a:cubicBezTo>
                <a:close/>
                <a:moveTo>
                  <a:pt x="2974213" y="6804533"/>
                </a:moveTo>
                <a:cubicBezTo>
                  <a:pt x="2951353" y="6804533"/>
                  <a:pt x="2936113" y="6781673"/>
                  <a:pt x="2943733" y="6758813"/>
                </a:cubicBezTo>
                <a:cubicBezTo>
                  <a:pt x="2943733" y="6743573"/>
                  <a:pt x="2966593" y="6728333"/>
                  <a:pt x="2981833" y="6728333"/>
                </a:cubicBezTo>
                <a:cubicBezTo>
                  <a:pt x="3004693" y="6728333"/>
                  <a:pt x="3019933" y="6751193"/>
                  <a:pt x="3019933" y="6774053"/>
                </a:cubicBezTo>
                <a:cubicBezTo>
                  <a:pt x="3012313" y="6789293"/>
                  <a:pt x="2997073" y="6804533"/>
                  <a:pt x="2981833" y="6804533"/>
                </a:cubicBezTo>
                <a:cubicBezTo>
                  <a:pt x="2974213" y="6804533"/>
                  <a:pt x="2974213" y="6804533"/>
                  <a:pt x="2974213" y="6804533"/>
                </a:cubicBezTo>
                <a:close/>
                <a:moveTo>
                  <a:pt x="4011295" y="6743446"/>
                </a:moveTo>
                <a:cubicBezTo>
                  <a:pt x="4003675" y="6720586"/>
                  <a:pt x="4018915" y="6705346"/>
                  <a:pt x="4041775" y="6697726"/>
                </a:cubicBezTo>
                <a:cubicBezTo>
                  <a:pt x="4057015" y="6697726"/>
                  <a:pt x="4079875" y="6705346"/>
                  <a:pt x="4079875" y="6728206"/>
                </a:cubicBezTo>
                <a:cubicBezTo>
                  <a:pt x="4087495" y="6751066"/>
                  <a:pt x="4072255" y="6766306"/>
                  <a:pt x="4049395" y="6773926"/>
                </a:cubicBezTo>
                <a:cubicBezTo>
                  <a:pt x="4049395" y="6773926"/>
                  <a:pt x="4049395" y="6773926"/>
                  <a:pt x="4041775" y="6773926"/>
                </a:cubicBezTo>
                <a:cubicBezTo>
                  <a:pt x="4026535" y="6773926"/>
                  <a:pt x="4011295" y="6758686"/>
                  <a:pt x="4011295" y="6743446"/>
                </a:cubicBezTo>
                <a:close/>
                <a:moveTo>
                  <a:pt x="2760599" y="6766306"/>
                </a:moveTo>
                <a:cubicBezTo>
                  <a:pt x="2737739" y="6766306"/>
                  <a:pt x="2730119" y="6743446"/>
                  <a:pt x="2730119" y="6728206"/>
                </a:cubicBezTo>
                <a:cubicBezTo>
                  <a:pt x="2737739" y="6705346"/>
                  <a:pt x="2752979" y="6690106"/>
                  <a:pt x="2775839" y="6697726"/>
                </a:cubicBezTo>
                <a:cubicBezTo>
                  <a:pt x="2798699" y="6697726"/>
                  <a:pt x="2806319" y="6720586"/>
                  <a:pt x="2806319" y="6735826"/>
                </a:cubicBezTo>
                <a:cubicBezTo>
                  <a:pt x="2798699" y="6758686"/>
                  <a:pt x="2783459" y="6773926"/>
                  <a:pt x="2768219" y="6773926"/>
                </a:cubicBezTo>
                <a:cubicBezTo>
                  <a:pt x="2768219" y="6773926"/>
                  <a:pt x="2760599" y="6773926"/>
                  <a:pt x="2760599" y="6766306"/>
                </a:cubicBezTo>
                <a:close/>
                <a:moveTo>
                  <a:pt x="4217162" y="6697599"/>
                </a:moveTo>
                <a:cubicBezTo>
                  <a:pt x="4209542" y="6682359"/>
                  <a:pt x="4224782" y="6659499"/>
                  <a:pt x="4247642" y="6651879"/>
                </a:cubicBezTo>
                <a:cubicBezTo>
                  <a:pt x="4262882" y="6644259"/>
                  <a:pt x="4285742" y="6659499"/>
                  <a:pt x="4293362" y="6682359"/>
                </a:cubicBezTo>
                <a:cubicBezTo>
                  <a:pt x="4293362" y="6697599"/>
                  <a:pt x="4285742" y="6720459"/>
                  <a:pt x="4262882" y="6728079"/>
                </a:cubicBezTo>
                <a:cubicBezTo>
                  <a:pt x="4262882" y="6728079"/>
                  <a:pt x="4255262" y="6728079"/>
                  <a:pt x="4255262" y="6728079"/>
                </a:cubicBezTo>
                <a:cubicBezTo>
                  <a:pt x="4240022" y="6728079"/>
                  <a:pt x="4224782" y="6712839"/>
                  <a:pt x="4217162" y="6697599"/>
                </a:cubicBezTo>
                <a:close/>
                <a:moveTo>
                  <a:pt x="2547112" y="6720459"/>
                </a:moveTo>
                <a:cubicBezTo>
                  <a:pt x="2531872" y="6712839"/>
                  <a:pt x="2516632" y="6697599"/>
                  <a:pt x="2524252" y="6674739"/>
                </a:cubicBezTo>
                <a:cubicBezTo>
                  <a:pt x="2524252" y="6651879"/>
                  <a:pt x="2547112" y="6644259"/>
                  <a:pt x="2569972" y="6644259"/>
                </a:cubicBezTo>
                <a:cubicBezTo>
                  <a:pt x="2585212" y="6651879"/>
                  <a:pt x="2600452" y="6674739"/>
                  <a:pt x="2592832" y="6697726"/>
                </a:cubicBezTo>
                <a:cubicBezTo>
                  <a:pt x="2592832" y="6712966"/>
                  <a:pt x="2577592" y="6720586"/>
                  <a:pt x="2562352" y="6720586"/>
                </a:cubicBezTo>
                <a:cubicBezTo>
                  <a:pt x="2554732" y="6720586"/>
                  <a:pt x="2554732" y="6720586"/>
                  <a:pt x="2547112" y="6720586"/>
                </a:cubicBezTo>
                <a:close/>
                <a:moveTo>
                  <a:pt x="4423029" y="6644259"/>
                </a:moveTo>
                <a:cubicBezTo>
                  <a:pt x="4415409" y="6621399"/>
                  <a:pt x="4430649" y="6598539"/>
                  <a:pt x="4445889" y="6590792"/>
                </a:cubicBezTo>
                <a:cubicBezTo>
                  <a:pt x="4468749" y="6590792"/>
                  <a:pt x="4491609" y="6598412"/>
                  <a:pt x="4499229" y="6621272"/>
                </a:cubicBezTo>
                <a:cubicBezTo>
                  <a:pt x="4499229" y="6636512"/>
                  <a:pt x="4491609" y="6659372"/>
                  <a:pt x="4468749" y="6666992"/>
                </a:cubicBezTo>
                <a:cubicBezTo>
                  <a:pt x="4468749" y="6666992"/>
                  <a:pt x="4461129" y="6666992"/>
                  <a:pt x="4461129" y="6666992"/>
                </a:cubicBezTo>
                <a:cubicBezTo>
                  <a:pt x="4445889" y="6666992"/>
                  <a:pt x="4430649" y="6659372"/>
                  <a:pt x="4423029" y="6644132"/>
                </a:cubicBezTo>
                <a:close/>
                <a:moveTo>
                  <a:pt x="2341118" y="6659372"/>
                </a:moveTo>
                <a:cubicBezTo>
                  <a:pt x="2318258" y="6651752"/>
                  <a:pt x="2310638" y="6628892"/>
                  <a:pt x="2318258" y="6613652"/>
                </a:cubicBezTo>
                <a:cubicBezTo>
                  <a:pt x="2325878" y="6590792"/>
                  <a:pt x="2348738" y="6583172"/>
                  <a:pt x="2363978" y="6590792"/>
                </a:cubicBezTo>
                <a:cubicBezTo>
                  <a:pt x="2386838" y="6590792"/>
                  <a:pt x="2394458" y="6613652"/>
                  <a:pt x="2386838" y="6636512"/>
                </a:cubicBezTo>
                <a:cubicBezTo>
                  <a:pt x="2386838" y="6651752"/>
                  <a:pt x="2371598" y="6659372"/>
                  <a:pt x="2356358" y="6659372"/>
                </a:cubicBezTo>
                <a:cubicBezTo>
                  <a:pt x="2348738" y="6659372"/>
                  <a:pt x="2348738" y="6659372"/>
                  <a:pt x="2341118" y="6659372"/>
                </a:cubicBezTo>
                <a:close/>
                <a:moveTo>
                  <a:pt x="4628896" y="6567805"/>
                </a:moveTo>
                <a:cubicBezTo>
                  <a:pt x="4621276" y="6552565"/>
                  <a:pt x="4628896" y="6529705"/>
                  <a:pt x="4644136" y="6522085"/>
                </a:cubicBezTo>
                <a:cubicBezTo>
                  <a:pt x="4666996" y="6514465"/>
                  <a:pt x="4689856" y="6522085"/>
                  <a:pt x="4697476" y="6544945"/>
                </a:cubicBezTo>
                <a:cubicBezTo>
                  <a:pt x="4705096" y="6560185"/>
                  <a:pt x="4697476" y="6583045"/>
                  <a:pt x="4674616" y="6590665"/>
                </a:cubicBezTo>
                <a:cubicBezTo>
                  <a:pt x="4674616" y="6590665"/>
                  <a:pt x="4666996" y="6598285"/>
                  <a:pt x="4659376" y="6598285"/>
                </a:cubicBezTo>
                <a:cubicBezTo>
                  <a:pt x="4644136" y="6598285"/>
                  <a:pt x="4628896" y="6583045"/>
                  <a:pt x="4628896" y="6567805"/>
                </a:cubicBezTo>
                <a:close/>
                <a:moveTo>
                  <a:pt x="2135251" y="6583045"/>
                </a:moveTo>
                <a:cubicBezTo>
                  <a:pt x="2120011" y="6575425"/>
                  <a:pt x="2112391" y="6552565"/>
                  <a:pt x="2120011" y="6537325"/>
                </a:cubicBezTo>
                <a:cubicBezTo>
                  <a:pt x="2127631" y="6514465"/>
                  <a:pt x="2150491" y="6506845"/>
                  <a:pt x="2165731" y="6514465"/>
                </a:cubicBezTo>
                <a:cubicBezTo>
                  <a:pt x="2188591" y="6522085"/>
                  <a:pt x="2196211" y="6544945"/>
                  <a:pt x="2188591" y="6560185"/>
                </a:cubicBezTo>
                <a:cubicBezTo>
                  <a:pt x="2180971" y="6575425"/>
                  <a:pt x="2165731" y="6590665"/>
                  <a:pt x="2150491" y="6590665"/>
                </a:cubicBezTo>
                <a:cubicBezTo>
                  <a:pt x="2150491" y="6590665"/>
                  <a:pt x="2142871" y="6590665"/>
                  <a:pt x="2135251" y="6583045"/>
                </a:cubicBezTo>
                <a:close/>
                <a:moveTo>
                  <a:pt x="4827143" y="6491478"/>
                </a:moveTo>
                <a:cubicBezTo>
                  <a:pt x="4811903" y="6468618"/>
                  <a:pt x="4819523" y="6445758"/>
                  <a:pt x="4842383" y="6438011"/>
                </a:cubicBezTo>
                <a:cubicBezTo>
                  <a:pt x="4857623" y="6430391"/>
                  <a:pt x="4880483" y="6438011"/>
                  <a:pt x="4895723" y="6453251"/>
                </a:cubicBezTo>
                <a:cubicBezTo>
                  <a:pt x="4903343" y="6476111"/>
                  <a:pt x="4895723" y="6498971"/>
                  <a:pt x="4872863" y="6506718"/>
                </a:cubicBezTo>
                <a:cubicBezTo>
                  <a:pt x="4872863" y="6506718"/>
                  <a:pt x="4865243" y="6506718"/>
                  <a:pt x="4857623" y="6506718"/>
                </a:cubicBezTo>
                <a:cubicBezTo>
                  <a:pt x="4842383" y="6506718"/>
                  <a:pt x="4827143" y="6499098"/>
                  <a:pt x="4827143" y="6491478"/>
                </a:cubicBezTo>
                <a:close/>
                <a:moveTo>
                  <a:pt x="1936877" y="6499098"/>
                </a:moveTo>
                <a:cubicBezTo>
                  <a:pt x="1921637" y="6491478"/>
                  <a:pt x="1914017" y="6468618"/>
                  <a:pt x="1921637" y="6445631"/>
                </a:cubicBezTo>
                <a:cubicBezTo>
                  <a:pt x="1929257" y="6430391"/>
                  <a:pt x="1952117" y="6422771"/>
                  <a:pt x="1974977" y="6430391"/>
                </a:cubicBezTo>
                <a:cubicBezTo>
                  <a:pt x="1990217" y="6438011"/>
                  <a:pt x="1997837" y="6460871"/>
                  <a:pt x="1990217" y="6476111"/>
                </a:cubicBezTo>
                <a:cubicBezTo>
                  <a:pt x="1982597" y="6491351"/>
                  <a:pt x="1967357" y="6498971"/>
                  <a:pt x="1959737" y="6498971"/>
                </a:cubicBezTo>
                <a:cubicBezTo>
                  <a:pt x="1952117" y="6498971"/>
                  <a:pt x="1944497" y="6498971"/>
                  <a:pt x="1936877" y="6498971"/>
                </a:cubicBezTo>
                <a:close/>
                <a:moveTo>
                  <a:pt x="5017770" y="6392164"/>
                </a:moveTo>
                <a:cubicBezTo>
                  <a:pt x="5002530" y="6376924"/>
                  <a:pt x="5010150" y="6354064"/>
                  <a:pt x="5033010" y="6338697"/>
                </a:cubicBezTo>
                <a:cubicBezTo>
                  <a:pt x="5048250" y="6331077"/>
                  <a:pt x="5071110" y="6338697"/>
                  <a:pt x="5078730" y="6353937"/>
                </a:cubicBezTo>
                <a:cubicBezTo>
                  <a:pt x="5093970" y="6376797"/>
                  <a:pt x="5086350" y="6399657"/>
                  <a:pt x="5063490" y="6407404"/>
                </a:cubicBezTo>
                <a:cubicBezTo>
                  <a:pt x="5063490" y="6407404"/>
                  <a:pt x="5055870" y="6415024"/>
                  <a:pt x="5048250" y="6415024"/>
                </a:cubicBezTo>
                <a:cubicBezTo>
                  <a:pt x="5033010" y="6415024"/>
                  <a:pt x="5025390" y="6407404"/>
                  <a:pt x="5017770" y="6392164"/>
                </a:cubicBezTo>
                <a:close/>
                <a:moveTo>
                  <a:pt x="1746250" y="6399784"/>
                </a:moveTo>
                <a:cubicBezTo>
                  <a:pt x="1731010" y="6384544"/>
                  <a:pt x="1723390" y="6361684"/>
                  <a:pt x="1731010" y="6346317"/>
                </a:cubicBezTo>
                <a:cubicBezTo>
                  <a:pt x="1746250" y="6323457"/>
                  <a:pt x="1769110" y="6323457"/>
                  <a:pt x="1784350" y="6331077"/>
                </a:cubicBezTo>
                <a:cubicBezTo>
                  <a:pt x="1807210" y="6338697"/>
                  <a:pt x="1807210" y="6361557"/>
                  <a:pt x="1799590" y="6384544"/>
                </a:cubicBezTo>
                <a:cubicBezTo>
                  <a:pt x="1791970" y="6392164"/>
                  <a:pt x="1776730" y="6399784"/>
                  <a:pt x="1769110" y="6399784"/>
                </a:cubicBezTo>
                <a:cubicBezTo>
                  <a:pt x="1761490" y="6399784"/>
                  <a:pt x="1753870" y="6399784"/>
                  <a:pt x="1746250" y="6399784"/>
                </a:cubicBezTo>
                <a:close/>
                <a:moveTo>
                  <a:pt x="5200777" y="6285357"/>
                </a:moveTo>
                <a:cubicBezTo>
                  <a:pt x="5185537" y="6270117"/>
                  <a:pt x="5193157" y="6247257"/>
                  <a:pt x="5208397" y="6231890"/>
                </a:cubicBezTo>
                <a:cubicBezTo>
                  <a:pt x="5231257" y="6224270"/>
                  <a:pt x="5254117" y="6224270"/>
                  <a:pt x="5261737" y="6247130"/>
                </a:cubicBezTo>
                <a:cubicBezTo>
                  <a:pt x="5276977" y="6262370"/>
                  <a:pt x="5269357" y="6285230"/>
                  <a:pt x="5254117" y="6292850"/>
                </a:cubicBezTo>
                <a:cubicBezTo>
                  <a:pt x="5246497" y="6300470"/>
                  <a:pt x="5238877" y="6300470"/>
                  <a:pt x="5231257" y="6300470"/>
                </a:cubicBezTo>
                <a:cubicBezTo>
                  <a:pt x="5223637" y="6300470"/>
                  <a:pt x="5208397" y="6292850"/>
                  <a:pt x="5200777" y="6285230"/>
                </a:cubicBezTo>
                <a:close/>
                <a:moveTo>
                  <a:pt x="1563243" y="6285230"/>
                </a:moveTo>
                <a:cubicBezTo>
                  <a:pt x="1548003" y="6269990"/>
                  <a:pt x="1540383" y="6247130"/>
                  <a:pt x="1548003" y="6231763"/>
                </a:cubicBezTo>
                <a:cubicBezTo>
                  <a:pt x="1563243" y="6216523"/>
                  <a:pt x="1586103" y="6208903"/>
                  <a:pt x="1601343" y="6224143"/>
                </a:cubicBezTo>
                <a:cubicBezTo>
                  <a:pt x="1624203" y="6231763"/>
                  <a:pt x="1624203" y="6254623"/>
                  <a:pt x="1616583" y="6277610"/>
                </a:cubicBezTo>
                <a:cubicBezTo>
                  <a:pt x="1608963" y="6285230"/>
                  <a:pt x="1593723" y="6292850"/>
                  <a:pt x="1586103" y="6292850"/>
                </a:cubicBezTo>
                <a:cubicBezTo>
                  <a:pt x="1578483" y="6292850"/>
                  <a:pt x="1570863" y="6292850"/>
                  <a:pt x="1563243" y="6285230"/>
                </a:cubicBezTo>
                <a:close/>
                <a:moveTo>
                  <a:pt x="5376164" y="6163183"/>
                </a:moveTo>
                <a:cubicBezTo>
                  <a:pt x="5368544" y="6147943"/>
                  <a:pt x="5368544" y="6125083"/>
                  <a:pt x="5383784" y="6109716"/>
                </a:cubicBezTo>
                <a:cubicBezTo>
                  <a:pt x="5406644" y="6102096"/>
                  <a:pt x="5429504" y="6102096"/>
                  <a:pt x="5437124" y="6117336"/>
                </a:cubicBezTo>
                <a:cubicBezTo>
                  <a:pt x="5452364" y="6140196"/>
                  <a:pt x="5452364" y="6163056"/>
                  <a:pt x="5429504" y="6170803"/>
                </a:cubicBezTo>
                <a:cubicBezTo>
                  <a:pt x="5421884" y="6178423"/>
                  <a:pt x="5414264" y="6178423"/>
                  <a:pt x="5406644" y="6178423"/>
                </a:cubicBezTo>
                <a:cubicBezTo>
                  <a:pt x="5399024" y="6178423"/>
                  <a:pt x="5383784" y="6178423"/>
                  <a:pt x="5376164" y="6163183"/>
                </a:cubicBezTo>
                <a:close/>
                <a:moveTo>
                  <a:pt x="1387856" y="6163183"/>
                </a:moveTo>
                <a:cubicBezTo>
                  <a:pt x="1364996" y="6147943"/>
                  <a:pt x="1364996" y="6125083"/>
                  <a:pt x="1380236" y="6109716"/>
                </a:cubicBezTo>
                <a:cubicBezTo>
                  <a:pt x="1387856" y="6094476"/>
                  <a:pt x="1410716" y="6086856"/>
                  <a:pt x="1425956" y="6102096"/>
                </a:cubicBezTo>
                <a:cubicBezTo>
                  <a:pt x="1448816" y="6109716"/>
                  <a:pt x="1448816" y="6140196"/>
                  <a:pt x="1441196" y="6155563"/>
                </a:cubicBezTo>
                <a:cubicBezTo>
                  <a:pt x="1433576" y="6163183"/>
                  <a:pt x="1418336" y="6170803"/>
                  <a:pt x="1410716" y="6170803"/>
                </a:cubicBezTo>
                <a:cubicBezTo>
                  <a:pt x="1395476" y="6170803"/>
                  <a:pt x="1387856" y="6163183"/>
                  <a:pt x="1387856" y="6163183"/>
                </a:cubicBezTo>
                <a:close/>
                <a:moveTo>
                  <a:pt x="5551551" y="6033516"/>
                </a:moveTo>
                <a:cubicBezTo>
                  <a:pt x="5536311" y="6018276"/>
                  <a:pt x="5536311" y="5995416"/>
                  <a:pt x="5551551" y="5980049"/>
                </a:cubicBezTo>
                <a:cubicBezTo>
                  <a:pt x="5566791" y="5964809"/>
                  <a:pt x="5597271" y="5972429"/>
                  <a:pt x="5604891" y="5987669"/>
                </a:cubicBezTo>
                <a:cubicBezTo>
                  <a:pt x="5620131" y="6002909"/>
                  <a:pt x="5620131" y="6025769"/>
                  <a:pt x="5604891" y="6041136"/>
                </a:cubicBezTo>
                <a:cubicBezTo>
                  <a:pt x="5597271" y="6048756"/>
                  <a:pt x="5589651" y="6048756"/>
                  <a:pt x="5574411" y="6048756"/>
                </a:cubicBezTo>
                <a:cubicBezTo>
                  <a:pt x="5566791" y="6048756"/>
                  <a:pt x="5559171" y="6041136"/>
                  <a:pt x="5551551" y="6033516"/>
                </a:cubicBezTo>
                <a:close/>
                <a:moveTo>
                  <a:pt x="1212469" y="6025896"/>
                </a:moveTo>
                <a:cubicBezTo>
                  <a:pt x="1197229" y="6010656"/>
                  <a:pt x="1197229" y="5987796"/>
                  <a:pt x="1212469" y="5972429"/>
                </a:cubicBezTo>
                <a:cubicBezTo>
                  <a:pt x="1220089" y="5957189"/>
                  <a:pt x="1250569" y="5957189"/>
                  <a:pt x="1265809" y="5972429"/>
                </a:cubicBezTo>
                <a:cubicBezTo>
                  <a:pt x="1281049" y="5980049"/>
                  <a:pt x="1281049" y="6002909"/>
                  <a:pt x="1265809" y="6025896"/>
                </a:cubicBezTo>
                <a:cubicBezTo>
                  <a:pt x="1258189" y="6033516"/>
                  <a:pt x="1250569" y="6033516"/>
                  <a:pt x="1235329" y="6033516"/>
                </a:cubicBezTo>
                <a:cubicBezTo>
                  <a:pt x="1227709" y="6033516"/>
                  <a:pt x="1220089" y="6033516"/>
                  <a:pt x="1212469" y="6025896"/>
                </a:cubicBezTo>
                <a:close/>
                <a:moveTo>
                  <a:pt x="5711698" y="5896229"/>
                </a:moveTo>
                <a:cubicBezTo>
                  <a:pt x="5696458" y="5880989"/>
                  <a:pt x="5696458" y="5858129"/>
                  <a:pt x="5711698" y="5842762"/>
                </a:cubicBezTo>
                <a:cubicBezTo>
                  <a:pt x="5726938" y="5827522"/>
                  <a:pt x="5749798" y="5827522"/>
                  <a:pt x="5765038" y="5842762"/>
                </a:cubicBezTo>
                <a:cubicBezTo>
                  <a:pt x="5780278" y="5858002"/>
                  <a:pt x="5780278" y="5880862"/>
                  <a:pt x="5765038" y="5896229"/>
                </a:cubicBezTo>
                <a:cubicBezTo>
                  <a:pt x="5757418" y="5903849"/>
                  <a:pt x="5749798" y="5903849"/>
                  <a:pt x="5734558" y="5903849"/>
                </a:cubicBezTo>
                <a:cubicBezTo>
                  <a:pt x="5726938" y="5903849"/>
                  <a:pt x="5719318" y="5903849"/>
                  <a:pt x="5711698" y="5896229"/>
                </a:cubicBezTo>
                <a:close/>
                <a:moveTo>
                  <a:pt x="1052322" y="5880989"/>
                </a:moveTo>
                <a:cubicBezTo>
                  <a:pt x="1037082" y="5865749"/>
                  <a:pt x="1037082" y="5842889"/>
                  <a:pt x="1052322" y="5827522"/>
                </a:cubicBezTo>
                <a:cubicBezTo>
                  <a:pt x="1067562" y="5812282"/>
                  <a:pt x="1090422" y="5812282"/>
                  <a:pt x="1105662" y="5827522"/>
                </a:cubicBezTo>
                <a:cubicBezTo>
                  <a:pt x="1120902" y="5842762"/>
                  <a:pt x="1120902" y="5865622"/>
                  <a:pt x="1105662" y="5880989"/>
                </a:cubicBezTo>
                <a:cubicBezTo>
                  <a:pt x="1098042" y="5888609"/>
                  <a:pt x="1090422" y="5896229"/>
                  <a:pt x="1082802" y="5896229"/>
                </a:cubicBezTo>
                <a:cubicBezTo>
                  <a:pt x="1067562" y="5896229"/>
                  <a:pt x="1059942" y="5888609"/>
                  <a:pt x="1052322" y="5880989"/>
                </a:cubicBezTo>
                <a:close/>
                <a:moveTo>
                  <a:pt x="5864225" y="5743702"/>
                </a:moveTo>
                <a:cubicBezTo>
                  <a:pt x="5848985" y="5728462"/>
                  <a:pt x="5848985" y="5705602"/>
                  <a:pt x="5864225" y="5690235"/>
                </a:cubicBezTo>
                <a:cubicBezTo>
                  <a:pt x="5871845" y="5674995"/>
                  <a:pt x="5902325" y="5674995"/>
                  <a:pt x="5917565" y="5690235"/>
                </a:cubicBezTo>
                <a:cubicBezTo>
                  <a:pt x="5932805" y="5705475"/>
                  <a:pt x="5932805" y="5728335"/>
                  <a:pt x="5917565" y="5743702"/>
                </a:cubicBezTo>
                <a:cubicBezTo>
                  <a:pt x="5909945" y="5751322"/>
                  <a:pt x="5902325" y="5751322"/>
                  <a:pt x="5887085" y="5751322"/>
                </a:cubicBezTo>
                <a:cubicBezTo>
                  <a:pt x="5879465" y="5751322"/>
                  <a:pt x="5871845" y="5751322"/>
                  <a:pt x="5864225" y="5743702"/>
                </a:cubicBezTo>
                <a:close/>
                <a:moveTo>
                  <a:pt x="899795" y="5728462"/>
                </a:moveTo>
                <a:cubicBezTo>
                  <a:pt x="884555" y="5713222"/>
                  <a:pt x="892175" y="5690362"/>
                  <a:pt x="907415" y="5674995"/>
                </a:cubicBezTo>
                <a:cubicBezTo>
                  <a:pt x="922655" y="5659755"/>
                  <a:pt x="945515" y="5659755"/>
                  <a:pt x="960755" y="5674995"/>
                </a:cubicBezTo>
                <a:cubicBezTo>
                  <a:pt x="975995" y="5690235"/>
                  <a:pt x="968375" y="5713095"/>
                  <a:pt x="953135" y="5728462"/>
                </a:cubicBezTo>
                <a:cubicBezTo>
                  <a:pt x="945515" y="5736082"/>
                  <a:pt x="937895" y="5736082"/>
                  <a:pt x="930275" y="5736082"/>
                </a:cubicBezTo>
                <a:cubicBezTo>
                  <a:pt x="922655" y="5736082"/>
                  <a:pt x="907415" y="5736082"/>
                  <a:pt x="899795" y="5728462"/>
                </a:cubicBezTo>
                <a:close/>
                <a:moveTo>
                  <a:pt x="6009132" y="5583555"/>
                </a:moveTo>
                <a:cubicBezTo>
                  <a:pt x="5986272" y="5568315"/>
                  <a:pt x="5986272" y="5545455"/>
                  <a:pt x="6001512" y="5530088"/>
                </a:cubicBezTo>
                <a:cubicBezTo>
                  <a:pt x="6016752" y="5514848"/>
                  <a:pt x="6039612" y="5514848"/>
                  <a:pt x="6054852" y="5522468"/>
                </a:cubicBezTo>
                <a:cubicBezTo>
                  <a:pt x="6070092" y="5537708"/>
                  <a:pt x="6070092" y="5560568"/>
                  <a:pt x="6062472" y="5575935"/>
                </a:cubicBezTo>
                <a:cubicBezTo>
                  <a:pt x="6054852" y="5591175"/>
                  <a:pt x="6039612" y="5591175"/>
                  <a:pt x="6031992" y="5591175"/>
                </a:cubicBezTo>
                <a:cubicBezTo>
                  <a:pt x="6024372" y="5591175"/>
                  <a:pt x="6009132" y="5591175"/>
                  <a:pt x="6009132" y="5583555"/>
                </a:cubicBezTo>
                <a:close/>
                <a:moveTo>
                  <a:pt x="762508" y="5560695"/>
                </a:moveTo>
                <a:cubicBezTo>
                  <a:pt x="747268" y="5545455"/>
                  <a:pt x="747268" y="5522595"/>
                  <a:pt x="762508" y="5507228"/>
                </a:cubicBezTo>
                <a:cubicBezTo>
                  <a:pt x="785368" y="5499608"/>
                  <a:pt x="808228" y="5499608"/>
                  <a:pt x="823468" y="5514848"/>
                </a:cubicBezTo>
                <a:cubicBezTo>
                  <a:pt x="831088" y="5530088"/>
                  <a:pt x="831088" y="5552948"/>
                  <a:pt x="815848" y="5568315"/>
                </a:cubicBezTo>
                <a:cubicBezTo>
                  <a:pt x="808228" y="5575935"/>
                  <a:pt x="800608" y="5575935"/>
                  <a:pt x="792988" y="5575935"/>
                </a:cubicBezTo>
                <a:cubicBezTo>
                  <a:pt x="777748" y="5575935"/>
                  <a:pt x="770128" y="5575935"/>
                  <a:pt x="762508" y="5560695"/>
                </a:cubicBezTo>
                <a:close/>
                <a:moveTo>
                  <a:pt x="6138799" y="5415788"/>
                </a:moveTo>
                <a:cubicBezTo>
                  <a:pt x="6123559" y="5400548"/>
                  <a:pt x="6115939" y="5377688"/>
                  <a:pt x="6131179" y="5362321"/>
                </a:cubicBezTo>
                <a:cubicBezTo>
                  <a:pt x="6138799" y="5347081"/>
                  <a:pt x="6161659" y="5339461"/>
                  <a:pt x="6184519" y="5354701"/>
                </a:cubicBezTo>
                <a:cubicBezTo>
                  <a:pt x="6199759" y="5369941"/>
                  <a:pt x="6199759" y="5392801"/>
                  <a:pt x="6192139" y="5408168"/>
                </a:cubicBezTo>
                <a:cubicBezTo>
                  <a:pt x="6184519" y="5415788"/>
                  <a:pt x="6169279" y="5423408"/>
                  <a:pt x="6161659" y="5423408"/>
                </a:cubicBezTo>
                <a:cubicBezTo>
                  <a:pt x="6154039" y="5423408"/>
                  <a:pt x="6146419" y="5423408"/>
                  <a:pt x="6138799" y="5415788"/>
                </a:cubicBezTo>
                <a:close/>
                <a:moveTo>
                  <a:pt x="632841" y="5392928"/>
                </a:moveTo>
                <a:cubicBezTo>
                  <a:pt x="617601" y="5370068"/>
                  <a:pt x="625221" y="5347208"/>
                  <a:pt x="640461" y="5339461"/>
                </a:cubicBezTo>
                <a:cubicBezTo>
                  <a:pt x="655701" y="5324221"/>
                  <a:pt x="678561" y="5331841"/>
                  <a:pt x="693801" y="5347081"/>
                </a:cubicBezTo>
                <a:cubicBezTo>
                  <a:pt x="701421" y="5362321"/>
                  <a:pt x="701421" y="5385181"/>
                  <a:pt x="686181" y="5400548"/>
                </a:cubicBezTo>
                <a:cubicBezTo>
                  <a:pt x="678561" y="5408168"/>
                  <a:pt x="670941" y="5408168"/>
                  <a:pt x="663321" y="5408168"/>
                </a:cubicBezTo>
                <a:cubicBezTo>
                  <a:pt x="648081" y="5408168"/>
                  <a:pt x="640461" y="5400548"/>
                  <a:pt x="632841" y="5392928"/>
                </a:cubicBezTo>
                <a:close/>
                <a:moveTo>
                  <a:pt x="6260719" y="5240401"/>
                </a:moveTo>
                <a:cubicBezTo>
                  <a:pt x="6237859" y="5225161"/>
                  <a:pt x="6237859" y="5202301"/>
                  <a:pt x="6245479" y="5186934"/>
                </a:cubicBezTo>
                <a:cubicBezTo>
                  <a:pt x="6260719" y="5171694"/>
                  <a:pt x="6283579" y="5164074"/>
                  <a:pt x="6298819" y="5171694"/>
                </a:cubicBezTo>
                <a:cubicBezTo>
                  <a:pt x="6314059" y="5186934"/>
                  <a:pt x="6321679" y="5209794"/>
                  <a:pt x="6314059" y="5225161"/>
                </a:cubicBezTo>
                <a:cubicBezTo>
                  <a:pt x="6306439" y="5240401"/>
                  <a:pt x="6291199" y="5248021"/>
                  <a:pt x="6275959" y="5248021"/>
                </a:cubicBezTo>
                <a:cubicBezTo>
                  <a:pt x="6275959" y="5248021"/>
                  <a:pt x="6268339" y="5240401"/>
                  <a:pt x="6260719" y="5240401"/>
                </a:cubicBezTo>
                <a:close/>
                <a:moveTo>
                  <a:pt x="510794" y="5209921"/>
                </a:moveTo>
                <a:cubicBezTo>
                  <a:pt x="495554" y="5194681"/>
                  <a:pt x="503174" y="5171821"/>
                  <a:pt x="526034" y="5156454"/>
                </a:cubicBezTo>
                <a:cubicBezTo>
                  <a:pt x="541274" y="5148834"/>
                  <a:pt x="564134" y="5148834"/>
                  <a:pt x="571754" y="5171694"/>
                </a:cubicBezTo>
                <a:cubicBezTo>
                  <a:pt x="586994" y="5186934"/>
                  <a:pt x="579374" y="5209794"/>
                  <a:pt x="564134" y="5225161"/>
                </a:cubicBezTo>
                <a:cubicBezTo>
                  <a:pt x="556514" y="5225161"/>
                  <a:pt x="548894" y="5225161"/>
                  <a:pt x="541274" y="5225161"/>
                </a:cubicBezTo>
                <a:cubicBezTo>
                  <a:pt x="526034" y="5225161"/>
                  <a:pt x="518414" y="5225161"/>
                  <a:pt x="510794" y="5209921"/>
                </a:cubicBezTo>
                <a:close/>
                <a:moveTo>
                  <a:pt x="6367526" y="5057394"/>
                </a:moveTo>
                <a:cubicBezTo>
                  <a:pt x="6352286" y="5042154"/>
                  <a:pt x="6344666" y="5019294"/>
                  <a:pt x="6352286" y="5003927"/>
                </a:cubicBezTo>
                <a:cubicBezTo>
                  <a:pt x="6367526" y="4988687"/>
                  <a:pt x="6390386" y="4981067"/>
                  <a:pt x="6405626" y="4988687"/>
                </a:cubicBezTo>
                <a:cubicBezTo>
                  <a:pt x="6420866" y="4996307"/>
                  <a:pt x="6428486" y="5019167"/>
                  <a:pt x="6420866" y="5042154"/>
                </a:cubicBezTo>
                <a:cubicBezTo>
                  <a:pt x="6413246" y="5049774"/>
                  <a:pt x="6398006" y="5057394"/>
                  <a:pt x="6390386" y="5057394"/>
                </a:cubicBezTo>
                <a:cubicBezTo>
                  <a:pt x="6382766" y="5057394"/>
                  <a:pt x="6375146" y="5057394"/>
                  <a:pt x="6367526" y="5057394"/>
                </a:cubicBezTo>
                <a:close/>
                <a:moveTo>
                  <a:pt x="404114" y="5019294"/>
                </a:moveTo>
                <a:cubicBezTo>
                  <a:pt x="388874" y="5004054"/>
                  <a:pt x="396494" y="4981194"/>
                  <a:pt x="419354" y="4973574"/>
                </a:cubicBezTo>
                <a:cubicBezTo>
                  <a:pt x="434594" y="4958334"/>
                  <a:pt x="457454" y="4965954"/>
                  <a:pt x="472694" y="4988814"/>
                </a:cubicBezTo>
                <a:cubicBezTo>
                  <a:pt x="480314" y="5004054"/>
                  <a:pt x="472694" y="5026914"/>
                  <a:pt x="449834" y="5034534"/>
                </a:cubicBezTo>
                <a:cubicBezTo>
                  <a:pt x="449834" y="5042154"/>
                  <a:pt x="442214" y="5042154"/>
                  <a:pt x="434594" y="5042154"/>
                </a:cubicBezTo>
                <a:cubicBezTo>
                  <a:pt x="419354" y="5042154"/>
                  <a:pt x="411734" y="5034534"/>
                  <a:pt x="404114" y="5019294"/>
                </a:cubicBezTo>
                <a:close/>
                <a:moveTo>
                  <a:pt x="6466713" y="4866767"/>
                </a:moveTo>
                <a:cubicBezTo>
                  <a:pt x="6451473" y="4859147"/>
                  <a:pt x="6436233" y="4836287"/>
                  <a:pt x="6451473" y="4813300"/>
                </a:cubicBezTo>
                <a:cubicBezTo>
                  <a:pt x="6459093" y="4798060"/>
                  <a:pt x="6481953" y="4790440"/>
                  <a:pt x="6497193" y="4798060"/>
                </a:cubicBezTo>
                <a:cubicBezTo>
                  <a:pt x="6520053" y="4805680"/>
                  <a:pt x="6527673" y="4828540"/>
                  <a:pt x="6520053" y="4843780"/>
                </a:cubicBezTo>
                <a:cubicBezTo>
                  <a:pt x="6512433" y="4859020"/>
                  <a:pt x="6497193" y="4866640"/>
                  <a:pt x="6481953" y="4866640"/>
                </a:cubicBezTo>
                <a:cubicBezTo>
                  <a:pt x="6474333" y="4866640"/>
                  <a:pt x="6474333" y="4866640"/>
                  <a:pt x="6466713" y="4866640"/>
                </a:cubicBezTo>
                <a:close/>
                <a:moveTo>
                  <a:pt x="305054" y="4828540"/>
                </a:moveTo>
                <a:cubicBezTo>
                  <a:pt x="297434" y="4805680"/>
                  <a:pt x="305054" y="4782820"/>
                  <a:pt x="327914" y="4775073"/>
                </a:cubicBezTo>
                <a:cubicBezTo>
                  <a:pt x="343154" y="4767453"/>
                  <a:pt x="366014" y="4775073"/>
                  <a:pt x="373634" y="4797933"/>
                </a:cubicBezTo>
                <a:cubicBezTo>
                  <a:pt x="381254" y="4813173"/>
                  <a:pt x="373634" y="4836033"/>
                  <a:pt x="358394" y="4843653"/>
                </a:cubicBezTo>
                <a:cubicBezTo>
                  <a:pt x="350774" y="4851273"/>
                  <a:pt x="343154" y="4851273"/>
                  <a:pt x="343154" y="4851273"/>
                </a:cubicBezTo>
                <a:cubicBezTo>
                  <a:pt x="327914" y="4851273"/>
                  <a:pt x="312674" y="4843653"/>
                  <a:pt x="305054" y="4828413"/>
                </a:cubicBezTo>
                <a:close/>
                <a:moveTo>
                  <a:pt x="6550660" y="4668520"/>
                </a:moveTo>
                <a:cubicBezTo>
                  <a:pt x="6535420" y="4660900"/>
                  <a:pt x="6520180" y="4638040"/>
                  <a:pt x="6527800" y="4622800"/>
                </a:cubicBezTo>
                <a:cubicBezTo>
                  <a:pt x="6535420" y="4599940"/>
                  <a:pt x="6558280" y="4592320"/>
                  <a:pt x="6581140" y="4599940"/>
                </a:cubicBezTo>
                <a:cubicBezTo>
                  <a:pt x="6604000" y="4607560"/>
                  <a:pt x="6611620" y="4630420"/>
                  <a:pt x="6604000" y="4645660"/>
                </a:cubicBezTo>
                <a:cubicBezTo>
                  <a:pt x="6596380" y="4660900"/>
                  <a:pt x="6581140" y="4668520"/>
                  <a:pt x="6565900" y="4668520"/>
                </a:cubicBezTo>
                <a:cubicBezTo>
                  <a:pt x="6565900" y="4668520"/>
                  <a:pt x="6558280" y="4668520"/>
                  <a:pt x="6550660" y="4668520"/>
                </a:cubicBezTo>
                <a:close/>
                <a:moveTo>
                  <a:pt x="221107" y="4630420"/>
                </a:moveTo>
                <a:cubicBezTo>
                  <a:pt x="213487" y="4607560"/>
                  <a:pt x="228727" y="4584700"/>
                  <a:pt x="243967" y="4576953"/>
                </a:cubicBezTo>
                <a:cubicBezTo>
                  <a:pt x="266827" y="4569333"/>
                  <a:pt x="289687" y="4584573"/>
                  <a:pt x="297307" y="4599813"/>
                </a:cubicBezTo>
                <a:cubicBezTo>
                  <a:pt x="304927" y="4622673"/>
                  <a:pt x="289687" y="4645533"/>
                  <a:pt x="274447" y="4653280"/>
                </a:cubicBezTo>
                <a:cubicBezTo>
                  <a:pt x="266827" y="4653280"/>
                  <a:pt x="266827" y="4653280"/>
                  <a:pt x="259207" y="4653280"/>
                </a:cubicBezTo>
                <a:cubicBezTo>
                  <a:pt x="243967" y="4653280"/>
                  <a:pt x="228727" y="4645660"/>
                  <a:pt x="221107" y="4630420"/>
                </a:cubicBezTo>
                <a:close/>
                <a:moveTo>
                  <a:pt x="6626860" y="4470146"/>
                </a:moveTo>
                <a:cubicBezTo>
                  <a:pt x="6604000" y="4462526"/>
                  <a:pt x="6596380" y="4439666"/>
                  <a:pt x="6604000" y="4416679"/>
                </a:cubicBezTo>
                <a:cubicBezTo>
                  <a:pt x="6604000" y="4401439"/>
                  <a:pt x="6626860" y="4386199"/>
                  <a:pt x="6649720" y="4393819"/>
                </a:cubicBezTo>
                <a:cubicBezTo>
                  <a:pt x="6672580" y="4401439"/>
                  <a:pt x="6680200" y="4424299"/>
                  <a:pt x="6672580" y="4439539"/>
                </a:cubicBezTo>
                <a:cubicBezTo>
                  <a:pt x="6672580" y="4454779"/>
                  <a:pt x="6657340" y="4470019"/>
                  <a:pt x="6634480" y="4470019"/>
                </a:cubicBezTo>
                <a:cubicBezTo>
                  <a:pt x="6634480" y="4470019"/>
                  <a:pt x="6626860" y="4470019"/>
                  <a:pt x="6626860" y="4470019"/>
                </a:cubicBezTo>
                <a:close/>
                <a:moveTo>
                  <a:pt x="152527" y="4424299"/>
                </a:moveTo>
                <a:cubicBezTo>
                  <a:pt x="144907" y="4401439"/>
                  <a:pt x="160147" y="4378579"/>
                  <a:pt x="175387" y="4378579"/>
                </a:cubicBezTo>
                <a:cubicBezTo>
                  <a:pt x="198247" y="4370959"/>
                  <a:pt x="221107" y="4378579"/>
                  <a:pt x="228727" y="4401439"/>
                </a:cubicBezTo>
                <a:cubicBezTo>
                  <a:pt x="228727" y="4424299"/>
                  <a:pt x="221107" y="4439539"/>
                  <a:pt x="198247" y="4447159"/>
                </a:cubicBezTo>
                <a:cubicBezTo>
                  <a:pt x="198247" y="4447159"/>
                  <a:pt x="190627" y="4447159"/>
                  <a:pt x="190627" y="4447159"/>
                </a:cubicBezTo>
                <a:cubicBezTo>
                  <a:pt x="175387" y="4447159"/>
                  <a:pt x="160147" y="4439539"/>
                  <a:pt x="152527" y="4424299"/>
                </a:cubicBezTo>
                <a:close/>
                <a:moveTo>
                  <a:pt x="6687947" y="4264025"/>
                </a:moveTo>
                <a:cubicBezTo>
                  <a:pt x="6665086" y="4256405"/>
                  <a:pt x="6649847" y="4233545"/>
                  <a:pt x="6657467" y="4218305"/>
                </a:cubicBezTo>
                <a:cubicBezTo>
                  <a:pt x="6665086" y="4195445"/>
                  <a:pt x="6680326" y="4180205"/>
                  <a:pt x="6703186" y="4187825"/>
                </a:cubicBezTo>
                <a:cubicBezTo>
                  <a:pt x="6726047" y="4195445"/>
                  <a:pt x="6733667" y="4210685"/>
                  <a:pt x="6733667" y="4233545"/>
                </a:cubicBezTo>
                <a:cubicBezTo>
                  <a:pt x="6726047" y="4248785"/>
                  <a:pt x="6710807" y="4264025"/>
                  <a:pt x="6695567" y="4264025"/>
                </a:cubicBezTo>
                <a:cubicBezTo>
                  <a:pt x="6695567" y="4264025"/>
                  <a:pt x="6687947" y="4264025"/>
                  <a:pt x="6687947" y="4264025"/>
                </a:cubicBezTo>
                <a:close/>
                <a:moveTo>
                  <a:pt x="99187" y="4210812"/>
                </a:moveTo>
                <a:cubicBezTo>
                  <a:pt x="91567" y="4195572"/>
                  <a:pt x="106807" y="4172712"/>
                  <a:pt x="122047" y="4165092"/>
                </a:cubicBezTo>
                <a:cubicBezTo>
                  <a:pt x="144907" y="4165092"/>
                  <a:pt x="167767" y="4172712"/>
                  <a:pt x="167767" y="4195572"/>
                </a:cubicBezTo>
                <a:cubicBezTo>
                  <a:pt x="175387" y="4218432"/>
                  <a:pt x="160147" y="4241292"/>
                  <a:pt x="144907" y="4241292"/>
                </a:cubicBezTo>
                <a:cubicBezTo>
                  <a:pt x="137287" y="4241292"/>
                  <a:pt x="137287" y="4241292"/>
                  <a:pt x="129667" y="4241292"/>
                </a:cubicBezTo>
                <a:cubicBezTo>
                  <a:pt x="114427" y="4241292"/>
                  <a:pt x="99187" y="4233672"/>
                  <a:pt x="99187" y="4210812"/>
                </a:cubicBezTo>
                <a:close/>
                <a:moveTo>
                  <a:pt x="6733667" y="4050538"/>
                </a:moveTo>
                <a:cubicBezTo>
                  <a:pt x="6710807" y="4050538"/>
                  <a:pt x="6695567" y="4027678"/>
                  <a:pt x="6703187" y="4004818"/>
                </a:cubicBezTo>
                <a:cubicBezTo>
                  <a:pt x="6703187" y="3989578"/>
                  <a:pt x="6726048" y="3974338"/>
                  <a:pt x="6748907" y="3974338"/>
                </a:cubicBezTo>
                <a:cubicBezTo>
                  <a:pt x="6764148" y="3981958"/>
                  <a:pt x="6779387" y="3997198"/>
                  <a:pt x="6779387" y="4020058"/>
                </a:cubicBezTo>
                <a:cubicBezTo>
                  <a:pt x="6771767" y="4042918"/>
                  <a:pt x="6756527" y="4050538"/>
                  <a:pt x="6741287" y="4050538"/>
                </a:cubicBezTo>
                <a:cubicBezTo>
                  <a:pt x="6741287" y="4050538"/>
                  <a:pt x="6733667" y="4050538"/>
                  <a:pt x="6733667" y="4050538"/>
                </a:cubicBezTo>
                <a:close/>
                <a:moveTo>
                  <a:pt x="53340" y="4004818"/>
                </a:moveTo>
                <a:cubicBezTo>
                  <a:pt x="45720" y="3981958"/>
                  <a:pt x="60960" y="3959098"/>
                  <a:pt x="83820" y="3959098"/>
                </a:cubicBezTo>
                <a:cubicBezTo>
                  <a:pt x="106680" y="3951478"/>
                  <a:pt x="121920" y="3966718"/>
                  <a:pt x="129540" y="3989578"/>
                </a:cubicBezTo>
                <a:cubicBezTo>
                  <a:pt x="129540" y="4012438"/>
                  <a:pt x="114300" y="4027678"/>
                  <a:pt x="99060" y="4035298"/>
                </a:cubicBezTo>
                <a:cubicBezTo>
                  <a:pt x="91440" y="4035298"/>
                  <a:pt x="91440" y="4035298"/>
                  <a:pt x="91440" y="4035298"/>
                </a:cubicBezTo>
                <a:cubicBezTo>
                  <a:pt x="68580" y="4035298"/>
                  <a:pt x="53340" y="4020058"/>
                  <a:pt x="53340" y="4004818"/>
                </a:cubicBezTo>
                <a:close/>
                <a:moveTo>
                  <a:pt x="6764147" y="3836924"/>
                </a:moveTo>
                <a:cubicBezTo>
                  <a:pt x="6748907" y="3836924"/>
                  <a:pt x="6733667" y="3821684"/>
                  <a:pt x="6733667" y="3798824"/>
                </a:cubicBezTo>
                <a:cubicBezTo>
                  <a:pt x="6733667" y="3775964"/>
                  <a:pt x="6756526" y="3760724"/>
                  <a:pt x="6771767" y="3768344"/>
                </a:cubicBezTo>
                <a:cubicBezTo>
                  <a:pt x="6794626" y="3768344"/>
                  <a:pt x="6809867" y="3783584"/>
                  <a:pt x="6809867" y="3806444"/>
                </a:cubicBezTo>
                <a:cubicBezTo>
                  <a:pt x="6809867" y="3829304"/>
                  <a:pt x="6787007" y="3844544"/>
                  <a:pt x="6771767" y="3844544"/>
                </a:cubicBezTo>
                <a:cubicBezTo>
                  <a:pt x="6771767" y="3844544"/>
                  <a:pt x="6764147" y="3836924"/>
                  <a:pt x="6764147" y="3836924"/>
                </a:cubicBezTo>
                <a:close/>
                <a:moveTo>
                  <a:pt x="22860" y="3791204"/>
                </a:moveTo>
                <a:cubicBezTo>
                  <a:pt x="22860" y="3768344"/>
                  <a:pt x="38100" y="3745484"/>
                  <a:pt x="53340" y="3745484"/>
                </a:cubicBezTo>
                <a:cubicBezTo>
                  <a:pt x="76200" y="3745484"/>
                  <a:pt x="99060" y="3760724"/>
                  <a:pt x="99060" y="3775964"/>
                </a:cubicBezTo>
                <a:cubicBezTo>
                  <a:pt x="99060" y="3798824"/>
                  <a:pt x="83820" y="3821684"/>
                  <a:pt x="60960" y="3821684"/>
                </a:cubicBezTo>
                <a:cubicBezTo>
                  <a:pt x="38100" y="3821684"/>
                  <a:pt x="22860" y="3806444"/>
                  <a:pt x="22860" y="3791204"/>
                </a:cubicBezTo>
                <a:close/>
                <a:moveTo>
                  <a:pt x="6787007" y="3623310"/>
                </a:moveTo>
                <a:cubicBezTo>
                  <a:pt x="6764147" y="3623310"/>
                  <a:pt x="6748907" y="3608070"/>
                  <a:pt x="6748907" y="3585210"/>
                </a:cubicBezTo>
                <a:cubicBezTo>
                  <a:pt x="6748907" y="3562350"/>
                  <a:pt x="6771767" y="3547110"/>
                  <a:pt x="6787007" y="3554730"/>
                </a:cubicBezTo>
                <a:cubicBezTo>
                  <a:pt x="6809867" y="3554730"/>
                  <a:pt x="6825107" y="3569970"/>
                  <a:pt x="6825107" y="3592830"/>
                </a:cubicBezTo>
                <a:cubicBezTo>
                  <a:pt x="6825107" y="3608070"/>
                  <a:pt x="6809867" y="3630930"/>
                  <a:pt x="6787007" y="3630930"/>
                </a:cubicBezTo>
                <a:cubicBezTo>
                  <a:pt x="6787007" y="3630930"/>
                  <a:pt x="6787007" y="3630930"/>
                  <a:pt x="6787007" y="3623310"/>
                </a:cubicBezTo>
                <a:close/>
                <a:moveTo>
                  <a:pt x="7620" y="3569970"/>
                </a:moveTo>
                <a:cubicBezTo>
                  <a:pt x="7620" y="3547110"/>
                  <a:pt x="22860" y="3531870"/>
                  <a:pt x="45720" y="3531870"/>
                </a:cubicBezTo>
                <a:cubicBezTo>
                  <a:pt x="60960" y="3531870"/>
                  <a:pt x="83820" y="3547110"/>
                  <a:pt x="83820" y="3569970"/>
                </a:cubicBezTo>
                <a:cubicBezTo>
                  <a:pt x="83820" y="3592830"/>
                  <a:pt x="68580" y="3608070"/>
                  <a:pt x="45720" y="3608070"/>
                </a:cubicBezTo>
                <a:cubicBezTo>
                  <a:pt x="22860" y="3608070"/>
                  <a:pt x="7620" y="3592830"/>
                  <a:pt x="7620" y="3569970"/>
                </a:cubicBezTo>
                <a:close/>
                <a:moveTo>
                  <a:pt x="6756526" y="3371596"/>
                </a:moveTo>
                <a:cubicBezTo>
                  <a:pt x="6756526" y="3356356"/>
                  <a:pt x="6771767" y="3333496"/>
                  <a:pt x="6794626" y="3333496"/>
                </a:cubicBezTo>
                <a:cubicBezTo>
                  <a:pt x="6809867" y="3333496"/>
                  <a:pt x="6832726" y="3356356"/>
                  <a:pt x="6832726" y="3371596"/>
                </a:cubicBezTo>
                <a:cubicBezTo>
                  <a:pt x="6832726" y="3394456"/>
                  <a:pt x="6809867" y="3409696"/>
                  <a:pt x="6794626" y="3409696"/>
                </a:cubicBezTo>
                <a:cubicBezTo>
                  <a:pt x="6771767" y="3409696"/>
                  <a:pt x="6756526" y="3394456"/>
                  <a:pt x="6756526" y="3371596"/>
                </a:cubicBezTo>
                <a:close/>
                <a:moveTo>
                  <a:pt x="38100" y="3394456"/>
                </a:moveTo>
                <a:cubicBezTo>
                  <a:pt x="22860" y="3394456"/>
                  <a:pt x="0" y="3379216"/>
                  <a:pt x="0" y="3356356"/>
                </a:cubicBezTo>
                <a:cubicBezTo>
                  <a:pt x="0" y="3333496"/>
                  <a:pt x="22860" y="3318256"/>
                  <a:pt x="38100" y="3318256"/>
                </a:cubicBezTo>
                <a:cubicBezTo>
                  <a:pt x="60960" y="3318256"/>
                  <a:pt x="76200" y="3333496"/>
                  <a:pt x="76200" y="3356356"/>
                </a:cubicBezTo>
                <a:cubicBezTo>
                  <a:pt x="76200" y="3379216"/>
                  <a:pt x="60960" y="3394456"/>
                  <a:pt x="38100" y="3394456"/>
                </a:cubicBezTo>
                <a:close/>
                <a:moveTo>
                  <a:pt x="6741287" y="3165602"/>
                </a:moveTo>
                <a:cubicBezTo>
                  <a:pt x="6741287" y="3142742"/>
                  <a:pt x="6756527" y="3127502"/>
                  <a:pt x="6779387" y="3119882"/>
                </a:cubicBezTo>
                <a:cubicBezTo>
                  <a:pt x="6802247" y="3119882"/>
                  <a:pt x="6817487" y="3135122"/>
                  <a:pt x="6817487" y="3157982"/>
                </a:cubicBezTo>
                <a:cubicBezTo>
                  <a:pt x="6825107" y="3180842"/>
                  <a:pt x="6809867" y="3196082"/>
                  <a:pt x="6787007" y="3196082"/>
                </a:cubicBezTo>
                <a:cubicBezTo>
                  <a:pt x="6787007" y="3196082"/>
                  <a:pt x="6787007" y="3196082"/>
                  <a:pt x="6779387" y="3196082"/>
                </a:cubicBezTo>
                <a:cubicBezTo>
                  <a:pt x="6764147" y="3196082"/>
                  <a:pt x="6748907" y="3180842"/>
                  <a:pt x="6741287" y="3165602"/>
                </a:cubicBezTo>
                <a:close/>
                <a:moveTo>
                  <a:pt x="45720" y="3180842"/>
                </a:moveTo>
                <a:cubicBezTo>
                  <a:pt x="30480" y="3180842"/>
                  <a:pt x="15240" y="3157982"/>
                  <a:pt x="15240" y="3135122"/>
                </a:cubicBezTo>
                <a:cubicBezTo>
                  <a:pt x="15240" y="3119882"/>
                  <a:pt x="30480" y="3104642"/>
                  <a:pt x="53340" y="3104642"/>
                </a:cubicBezTo>
                <a:cubicBezTo>
                  <a:pt x="76200" y="3104642"/>
                  <a:pt x="91440" y="3119882"/>
                  <a:pt x="91440" y="3142742"/>
                </a:cubicBezTo>
                <a:cubicBezTo>
                  <a:pt x="91440" y="3165602"/>
                  <a:pt x="68580" y="3180842"/>
                  <a:pt x="53340" y="3180842"/>
                </a:cubicBezTo>
                <a:cubicBezTo>
                  <a:pt x="53340" y="3180842"/>
                  <a:pt x="45720" y="3180842"/>
                  <a:pt x="45720" y="3180842"/>
                </a:cubicBezTo>
                <a:close/>
                <a:moveTo>
                  <a:pt x="6718426" y="2951988"/>
                </a:moveTo>
                <a:cubicBezTo>
                  <a:pt x="6718426" y="2929128"/>
                  <a:pt x="6733667" y="2913888"/>
                  <a:pt x="6756526" y="2906268"/>
                </a:cubicBezTo>
                <a:cubicBezTo>
                  <a:pt x="6771767" y="2906268"/>
                  <a:pt x="6794626" y="2921508"/>
                  <a:pt x="6794626" y="2944368"/>
                </a:cubicBezTo>
                <a:cubicBezTo>
                  <a:pt x="6802247" y="2959608"/>
                  <a:pt x="6787007" y="2982468"/>
                  <a:pt x="6764147" y="2982468"/>
                </a:cubicBezTo>
                <a:cubicBezTo>
                  <a:pt x="6764147" y="2982468"/>
                  <a:pt x="6764147" y="2982468"/>
                  <a:pt x="6756526" y="2982468"/>
                </a:cubicBezTo>
                <a:cubicBezTo>
                  <a:pt x="6741287" y="2982468"/>
                  <a:pt x="6726047" y="2974848"/>
                  <a:pt x="6718426" y="2951988"/>
                </a:cubicBezTo>
                <a:close/>
                <a:moveTo>
                  <a:pt x="68580" y="2967228"/>
                </a:moveTo>
                <a:cubicBezTo>
                  <a:pt x="45720" y="2959608"/>
                  <a:pt x="38100" y="2944368"/>
                  <a:pt x="38100" y="2921508"/>
                </a:cubicBezTo>
                <a:cubicBezTo>
                  <a:pt x="38100" y="2898648"/>
                  <a:pt x="60960" y="2891028"/>
                  <a:pt x="83820" y="2891028"/>
                </a:cubicBezTo>
                <a:cubicBezTo>
                  <a:pt x="99060" y="2891028"/>
                  <a:pt x="114300" y="2913888"/>
                  <a:pt x="114300" y="2936748"/>
                </a:cubicBezTo>
                <a:cubicBezTo>
                  <a:pt x="106680" y="2951988"/>
                  <a:pt x="91440" y="2967228"/>
                  <a:pt x="76200" y="2967228"/>
                </a:cubicBezTo>
                <a:cubicBezTo>
                  <a:pt x="76200" y="2967228"/>
                  <a:pt x="68580" y="2967228"/>
                  <a:pt x="68580" y="2967228"/>
                </a:cubicBezTo>
                <a:close/>
                <a:moveTo>
                  <a:pt x="6687820" y="2745994"/>
                </a:moveTo>
                <a:cubicBezTo>
                  <a:pt x="6680200" y="2723134"/>
                  <a:pt x="6695440" y="2700274"/>
                  <a:pt x="6718300" y="2700274"/>
                </a:cubicBezTo>
                <a:cubicBezTo>
                  <a:pt x="6733540" y="2692654"/>
                  <a:pt x="6756400" y="2707894"/>
                  <a:pt x="6764020" y="2730754"/>
                </a:cubicBezTo>
                <a:cubicBezTo>
                  <a:pt x="6764020" y="2745994"/>
                  <a:pt x="6748780" y="2768854"/>
                  <a:pt x="6733540" y="2776474"/>
                </a:cubicBezTo>
                <a:cubicBezTo>
                  <a:pt x="6725920" y="2776474"/>
                  <a:pt x="6725920" y="2776474"/>
                  <a:pt x="6725920" y="2776474"/>
                </a:cubicBezTo>
                <a:cubicBezTo>
                  <a:pt x="6703060" y="2776474"/>
                  <a:pt x="6687820" y="2761234"/>
                  <a:pt x="6687820" y="2745994"/>
                </a:cubicBezTo>
                <a:close/>
                <a:moveTo>
                  <a:pt x="106680" y="2753614"/>
                </a:moveTo>
                <a:cubicBezTo>
                  <a:pt x="83820" y="2753614"/>
                  <a:pt x="68580" y="2730754"/>
                  <a:pt x="76200" y="2707894"/>
                </a:cubicBezTo>
                <a:cubicBezTo>
                  <a:pt x="76200" y="2685034"/>
                  <a:pt x="99060" y="2677414"/>
                  <a:pt x="121920" y="2677414"/>
                </a:cubicBezTo>
                <a:cubicBezTo>
                  <a:pt x="144780" y="2685034"/>
                  <a:pt x="152400" y="2707894"/>
                  <a:pt x="152400" y="2723134"/>
                </a:cubicBezTo>
                <a:cubicBezTo>
                  <a:pt x="144780" y="2745994"/>
                  <a:pt x="129540" y="2753614"/>
                  <a:pt x="114300" y="2753614"/>
                </a:cubicBezTo>
                <a:cubicBezTo>
                  <a:pt x="106680" y="2753614"/>
                  <a:pt x="106680" y="2753614"/>
                  <a:pt x="106680" y="2753614"/>
                </a:cubicBezTo>
                <a:close/>
                <a:moveTo>
                  <a:pt x="6634480" y="2540000"/>
                </a:moveTo>
                <a:cubicBezTo>
                  <a:pt x="6634480" y="2517140"/>
                  <a:pt x="6642100" y="2494280"/>
                  <a:pt x="6664960" y="2494280"/>
                </a:cubicBezTo>
                <a:cubicBezTo>
                  <a:pt x="6687820" y="2486660"/>
                  <a:pt x="6703060" y="2494280"/>
                  <a:pt x="6710680" y="2517140"/>
                </a:cubicBezTo>
                <a:cubicBezTo>
                  <a:pt x="6718300" y="2540000"/>
                  <a:pt x="6703060" y="2562860"/>
                  <a:pt x="6687820" y="2562860"/>
                </a:cubicBezTo>
                <a:cubicBezTo>
                  <a:pt x="6680200" y="2562860"/>
                  <a:pt x="6680200" y="2562860"/>
                  <a:pt x="6672580" y="2562860"/>
                </a:cubicBezTo>
                <a:cubicBezTo>
                  <a:pt x="6657340" y="2562860"/>
                  <a:pt x="6642100" y="2555240"/>
                  <a:pt x="6634480" y="2540000"/>
                </a:cubicBezTo>
                <a:close/>
                <a:moveTo>
                  <a:pt x="152527" y="2547620"/>
                </a:moveTo>
                <a:cubicBezTo>
                  <a:pt x="129667" y="2540000"/>
                  <a:pt x="122047" y="2517140"/>
                  <a:pt x="129667" y="2501900"/>
                </a:cubicBezTo>
                <a:cubicBezTo>
                  <a:pt x="129667" y="2479040"/>
                  <a:pt x="152527" y="2463800"/>
                  <a:pt x="175387" y="2471420"/>
                </a:cubicBezTo>
                <a:cubicBezTo>
                  <a:pt x="190627" y="2479040"/>
                  <a:pt x="205867" y="2501900"/>
                  <a:pt x="198247" y="2517140"/>
                </a:cubicBezTo>
                <a:cubicBezTo>
                  <a:pt x="198247" y="2532380"/>
                  <a:pt x="183007" y="2547620"/>
                  <a:pt x="167767" y="2547620"/>
                </a:cubicBezTo>
                <a:cubicBezTo>
                  <a:pt x="160147" y="2547620"/>
                  <a:pt x="160147" y="2547620"/>
                  <a:pt x="152527" y="2547620"/>
                </a:cubicBezTo>
                <a:close/>
                <a:moveTo>
                  <a:pt x="6573520" y="2334006"/>
                </a:moveTo>
                <a:cubicBezTo>
                  <a:pt x="6565900" y="2318766"/>
                  <a:pt x="6581139" y="2295906"/>
                  <a:pt x="6596380" y="2288286"/>
                </a:cubicBezTo>
                <a:cubicBezTo>
                  <a:pt x="6619239" y="2280666"/>
                  <a:pt x="6642100" y="2288286"/>
                  <a:pt x="6649720" y="2311146"/>
                </a:cubicBezTo>
                <a:cubicBezTo>
                  <a:pt x="6657339" y="2334006"/>
                  <a:pt x="6642100" y="2349246"/>
                  <a:pt x="6626860" y="2356866"/>
                </a:cubicBezTo>
                <a:cubicBezTo>
                  <a:pt x="6619239" y="2364486"/>
                  <a:pt x="6611620" y="2364486"/>
                  <a:pt x="6611620" y="2364486"/>
                </a:cubicBezTo>
                <a:cubicBezTo>
                  <a:pt x="6596380" y="2364486"/>
                  <a:pt x="6581139" y="2349246"/>
                  <a:pt x="6573520" y="2334006"/>
                </a:cubicBezTo>
                <a:close/>
                <a:moveTo>
                  <a:pt x="213487" y="2341626"/>
                </a:moveTo>
                <a:cubicBezTo>
                  <a:pt x="198247" y="2334006"/>
                  <a:pt x="183007" y="2311146"/>
                  <a:pt x="190627" y="2288159"/>
                </a:cubicBezTo>
                <a:cubicBezTo>
                  <a:pt x="198247" y="2272919"/>
                  <a:pt x="221107" y="2257679"/>
                  <a:pt x="243967" y="2265299"/>
                </a:cubicBezTo>
                <a:cubicBezTo>
                  <a:pt x="259207" y="2272919"/>
                  <a:pt x="274447" y="2295779"/>
                  <a:pt x="266827" y="2318766"/>
                </a:cubicBezTo>
                <a:cubicBezTo>
                  <a:pt x="259207" y="2334006"/>
                  <a:pt x="243967" y="2341626"/>
                  <a:pt x="228727" y="2341626"/>
                </a:cubicBezTo>
                <a:cubicBezTo>
                  <a:pt x="221107" y="2341626"/>
                  <a:pt x="221107" y="2341626"/>
                  <a:pt x="213487" y="2341626"/>
                </a:cubicBezTo>
                <a:close/>
                <a:moveTo>
                  <a:pt x="6497320" y="2135632"/>
                </a:moveTo>
                <a:cubicBezTo>
                  <a:pt x="6489700" y="2120392"/>
                  <a:pt x="6504940" y="2097532"/>
                  <a:pt x="6520180" y="2089912"/>
                </a:cubicBezTo>
                <a:cubicBezTo>
                  <a:pt x="6543040" y="2082292"/>
                  <a:pt x="6565900" y="2089912"/>
                  <a:pt x="6573520" y="2105152"/>
                </a:cubicBezTo>
                <a:cubicBezTo>
                  <a:pt x="6581140" y="2128012"/>
                  <a:pt x="6565900" y="2150872"/>
                  <a:pt x="6550660" y="2158619"/>
                </a:cubicBezTo>
                <a:cubicBezTo>
                  <a:pt x="6543040" y="2158619"/>
                  <a:pt x="6543040" y="2158619"/>
                  <a:pt x="6535420" y="2158619"/>
                </a:cubicBezTo>
                <a:cubicBezTo>
                  <a:pt x="6520180" y="2158619"/>
                  <a:pt x="6504940" y="2150999"/>
                  <a:pt x="6497320" y="2135759"/>
                </a:cubicBezTo>
                <a:close/>
                <a:moveTo>
                  <a:pt x="289814" y="2143379"/>
                </a:moveTo>
                <a:cubicBezTo>
                  <a:pt x="274574" y="2128139"/>
                  <a:pt x="259334" y="2112899"/>
                  <a:pt x="266954" y="2089912"/>
                </a:cubicBezTo>
                <a:cubicBezTo>
                  <a:pt x="274574" y="2067052"/>
                  <a:pt x="297434" y="2059432"/>
                  <a:pt x="320294" y="2067052"/>
                </a:cubicBezTo>
                <a:cubicBezTo>
                  <a:pt x="335534" y="2074672"/>
                  <a:pt x="350774" y="2097532"/>
                  <a:pt x="343154" y="2120519"/>
                </a:cubicBezTo>
                <a:cubicBezTo>
                  <a:pt x="335534" y="2135759"/>
                  <a:pt x="320294" y="2143379"/>
                  <a:pt x="305054" y="2143379"/>
                </a:cubicBezTo>
                <a:cubicBezTo>
                  <a:pt x="297434" y="2143379"/>
                  <a:pt x="297434" y="2143379"/>
                  <a:pt x="289814" y="2143379"/>
                </a:cubicBezTo>
                <a:close/>
                <a:moveTo>
                  <a:pt x="6413373" y="1945005"/>
                </a:moveTo>
                <a:cubicBezTo>
                  <a:pt x="6405753" y="1922145"/>
                  <a:pt x="6413373" y="1899285"/>
                  <a:pt x="6428613" y="1891538"/>
                </a:cubicBezTo>
                <a:cubicBezTo>
                  <a:pt x="6451473" y="1883918"/>
                  <a:pt x="6474333" y="1891538"/>
                  <a:pt x="6481953" y="1914398"/>
                </a:cubicBezTo>
                <a:cubicBezTo>
                  <a:pt x="6489573" y="1929638"/>
                  <a:pt x="6481953" y="1952498"/>
                  <a:pt x="6466713" y="1960118"/>
                </a:cubicBezTo>
                <a:cubicBezTo>
                  <a:pt x="6459093" y="1967738"/>
                  <a:pt x="6451473" y="1967738"/>
                  <a:pt x="6443853" y="1967738"/>
                </a:cubicBezTo>
                <a:cubicBezTo>
                  <a:pt x="6436233" y="1967738"/>
                  <a:pt x="6420993" y="1960118"/>
                  <a:pt x="6413373" y="1944878"/>
                </a:cubicBezTo>
                <a:close/>
                <a:moveTo>
                  <a:pt x="381254" y="1944878"/>
                </a:moveTo>
                <a:cubicBezTo>
                  <a:pt x="358394" y="1937258"/>
                  <a:pt x="350774" y="1914398"/>
                  <a:pt x="358394" y="1891411"/>
                </a:cubicBezTo>
                <a:cubicBezTo>
                  <a:pt x="373634" y="1876171"/>
                  <a:pt x="396494" y="1868551"/>
                  <a:pt x="411734" y="1876171"/>
                </a:cubicBezTo>
                <a:cubicBezTo>
                  <a:pt x="426974" y="1883791"/>
                  <a:pt x="434594" y="1906651"/>
                  <a:pt x="426974" y="1929638"/>
                </a:cubicBezTo>
                <a:cubicBezTo>
                  <a:pt x="419354" y="1937258"/>
                  <a:pt x="411734" y="1944878"/>
                  <a:pt x="396494" y="1944878"/>
                </a:cubicBezTo>
                <a:cubicBezTo>
                  <a:pt x="388874" y="1944878"/>
                  <a:pt x="381254" y="1944878"/>
                  <a:pt x="381254" y="1944878"/>
                </a:cubicBezTo>
                <a:close/>
                <a:moveTo>
                  <a:pt x="6314186" y="1754124"/>
                </a:moveTo>
                <a:cubicBezTo>
                  <a:pt x="6306566" y="1738884"/>
                  <a:pt x="6306566" y="1716024"/>
                  <a:pt x="6329426" y="1708404"/>
                </a:cubicBezTo>
                <a:cubicBezTo>
                  <a:pt x="6344666" y="1693164"/>
                  <a:pt x="6367526" y="1700784"/>
                  <a:pt x="6382766" y="1716024"/>
                </a:cubicBezTo>
                <a:cubicBezTo>
                  <a:pt x="6390386" y="1738884"/>
                  <a:pt x="6382766" y="1761744"/>
                  <a:pt x="6367526" y="1769491"/>
                </a:cubicBezTo>
                <a:cubicBezTo>
                  <a:pt x="6359906" y="1777111"/>
                  <a:pt x="6352286" y="1777111"/>
                  <a:pt x="6344666" y="1777111"/>
                </a:cubicBezTo>
                <a:cubicBezTo>
                  <a:pt x="6329426" y="1777111"/>
                  <a:pt x="6321806" y="1769491"/>
                  <a:pt x="6314186" y="1754251"/>
                </a:cubicBezTo>
                <a:close/>
                <a:moveTo>
                  <a:pt x="480441" y="1754251"/>
                </a:moveTo>
                <a:cubicBezTo>
                  <a:pt x="457581" y="1746631"/>
                  <a:pt x="449961" y="1723771"/>
                  <a:pt x="465201" y="1700784"/>
                </a:cubicBezTo>
                <a:cubicBezTo>
                  <a:pt x="472821" y="1685544"/>
                  <a:pt x="495681" y="1677924"/>
                  <a:pt x="518541" y="1685544"/>
                </a:cubicBezTo>
                <a:cubicBezTo>
                  <a:pt x="533781" y="1700784"/>
                  <a:pt x="541401" y="1723644"/>
                  <a:pt x="526161" y="1739011"/>
                </a:cubicBezTo>
                <a:cubicBezTo>
                  <a:pt x="518541" y="1754251"/>
                  <a:pt x="510921" y="1761871"/>
                  <a:pt x="495681" y="1761871"/>
                </a:cubicBezTo>
                <a:cubicBezTo>
                  <a:pt x="488061" y="1761871"/>
                  <a:pt x="480441" y="1754251"/>
                  <a:pt x="480441" y="1754251"/>
                </a:cubicBezTo>
                <a:close/>
                <a:moveTo>
                  <a:pt x="6199886" y="1578737"/>
                </a:moveTo>
                <a:cubicBezTo>
                  <a:pt x="6199886" y="1571117"/>
                  <a:pt x="6199886" y="1571117"/>
                  <a:pt x="6199886" y="1571117"/>
                </a:cubicBezTo>
                <a:cubicBezTo>
                  <a:pt x="6184646" y="1555877"/>
                  <a:pt x="6192266" y="1533017"/>
                  <a:pt x="6207506" y="1517650"/>
                </a:cubicBezTo>
                <a:cubicBezTo>
                  <a:pt x="6230366" y="1510030"/>
                  <a:pt x="6253226" y="1510030"/>
                  <a:pt x="6260846" y="1532890"/>
                </a:cubicBezTo>
                <a:cubicBezTo>
                  <a:pt x="6268466" y="1532890"/>
                  <a:pt x="6268466" y="1532890"/>
                  <a:pt x="6268466" y="1532890"/>
                </a:cubicBezTo>
                <a:cubicBezTo>
                  <a:pt x="6276086" y="1555750"/>
                  <a:pt x="6276086" y="1578610"/>
                  <a:pt x="6253226" y="1586357"/>
                </a:cubicBezTo>
                <a:cubicBezTo>
                  <a:pt x="6245606" y="1593977"/>
                  <a:pt x="6237986" y="1593977"/>
                  <a:pt x="6230366" y="1593977"/>
                </a:cubicBezTo>
                <a:cubicBezTo>
                  <a:pt x="6222746" y="1593977"/>
                  <a:pt x="6207506" y="1586357"/>
                  <a:pt x="6199886" y="1578737"/>
                </a:cubicBezTo>
                <a:close/>
                <a:moveTo>
                  <a:pt x="587248" y="1571117"/>
                </a:moveTo>
                <a:cubicBezTo>
                  <a:pt x="572008" y="1555877"/>
                  <a:pt x="564388" y="1533017"/>
                  <a:pt x="579628" y="1517650"/>
                </a:cubicBezTo>
                <a:cubicBezTo>
                  <a:pt x="587248" y="1502410"/>
                  <a:pt x="610108" y="1494790"/>
                  <a:pt x="632968" y="1510030"/>
                </a:cubicBezTo>
                <a:cubicBezTo>
                  <a:pt x="648208" y="1517650"/>
                  <a:pt x="655828" y="1540510"/>
                  <a:pt x="640588" y="1563497"/>
                </a:cubicBezTo>
                <a:cubicBezTo>
                  <a:pt x="632968" y="1571117"/>
                  <a:pt x="625348" y="1578737"/>
                  <a:pt x="610108" y="1578737"/>
                </a:cubicBezTo>
                <a:cubicBezTo>
                  <a:pt x="602488" y="1578737"/>
                  <a:pt x="594868" y="1578737"/>
                  <a:pt x="587248" y="1571117"/>
                </a:cubicBezTo>
                <a:close/>
                <a:moveTo>
                  <a:pt x="6077839" y="1403223"/>
                </a:moveTo>
                <a:cubicBezTo>
                  <a:pt x="6062599" y="1380363"/>
                  <a:pt x="6070219" y="1357503"/>
                  <a:pt x="6085459" y="1349756"/>
                </a:cubicBezTo>
                <a:cubicBezTo>
                  <a:pt x="6100699" y="1334516"/>
                  <a:pt x="6123559" y="1334516"/>
                  <a:pt x="6138799" y="1357376"/>
                </a:cubicBezTo>
                <a:cubicBezTo>
                  <a:pt x="6146419" y="1372616"/>
                  <a:pt x="6146419" y="1395476"/>
                  <a:pt x="6131179" y="1410843"/>
                </a:cubicBezTo>
                <a:cubicBezTo>
                  <a:pt x="6123559" y="1410843"/>
                  <a:pt x="6115939" y="1418463"/>
                  <a:pt x="6108319" y="1418463"/>
                </a:cubicBezTo>
                <a:cubicBezTo>
                  <a:pt x="6093079" y="1418463"/>
                  <a:pt x="6085459" y="1410843"/>
                  <a:pt x="6077839" y="1403223"/>
                </a:cubicBezTo>
                <a:close/>
                <a:moveTo>
                  <a:pt x="709168" y="1395603"/>
                </a:moveTo>
                <a:cubicBezTo>
                  <a:pt x="693928" y="1380363"/>
                  <a:pt x="693928" y="1357503"/>
                  <a:pt x="701548" y="1342136"/>
                </a:cubicBezTo>
                <a:cubicBezTo>
                  <a:pt x="716788" y="1326896"/>
                  <a:pt x="739648" y="1319276"/>
                  <a:pt x="754888" y="1334516"/>
                </a:cubicBezTo>
                <a:cubicBezTo>
                  <a:pt x="777748" y="1349756"/>
                  <a:pt x="777748" y="1372616"/>
                  <a:pt x="762508" y="1387983"/>
                </a:cubicBezTo>
                <a:cubicBezTo>
                  <a:pt x="754888" y="1395603"/>
                  <a:pt x="747268" y="1403223"/>
                  <a:pt x="732028" y="1403223"/>
                </a:cubicBezTo>
                <a:cubicBezTo>
                  <a:pt x="724408" y="1403223"/>
                  <a:pt x="716788" y="1403223"/>
                  <a:pt x="709168" y="1395603"/>
                </a:cubicBezTo>
                <a:close/>
                <a:moveTo>
                  <a:pt x="5940552" y="1235456"/>
                </a:moveTo>
                <a:cubicBezTo>
                  <a:pt x="5932932" y="1220216"/>
                  <a:pt x="5932932" y="1197356"/>
                  <a:pt x="5948172" y="1181989"/>
                </a:cubicBezTo>
                <a:cubicBezTo>
                  <a:pt x="5963412" y="1166749"/>
                  <a:pt x="5986272" y="1166749"/>
                  <a:pt x="6001512" y="1181989"/>
                </a:cubicBezTo>
                <a:cubicBezTo>
                  <a:pt x="6016752" y="1204849"/>
                  <a:pt x="6009132" y="1227709"/>
                  <a:pt x="5993892" y="1243076"/>
                </a:cubicBezTo>
                <a:cubicBezTo>
                  <a:pt x="5986272" y="1243076"/>
                  <a:pt x="5978652" y="1250696"/>
                  <a:pt x="5971032" y="1250696"/>
                </a:cubicBezTo>
                <a:cubicBezTo>
                  <a:pt x="5963412" y="1250696"/>
                  <a:pt x="5948172" y="1243076"/>
                  <a:pt x="5940552" y="1235456"/>
                </a:cubicBezTo>
                <a:close/>
                <a:moveTo>
                  <a:pt x="846455" y="1227836"/>
                </a:moveTo>
                <a:cubicBezTo>
                  <a:pt x="831215" y="1212596"/>
                  <a:pt x="831215" y="1189736"/>
                  <a:pt x="838835" y="1174369"/>
                </a:cubicBezTo>
                <a:cubicBezTo>
                  <a:pt x="854075" y="1159129"/>
                  <a:pt x="876935" y="1159129"/>
                  <a:pt x="892175" y="1174369"/>
                </a:cubicBezTo>
                <a:cubicBezTo>
                  <a:pt x="907415" y="1181989"/>
                  <a:pt x="915035" y="1204849"/>
                  <a:pt x="899795" y="1227836"/>
                </a:cubicBezTo>
                <a:cubicBezTo>
                  <a:pt x="892175" y="1235456"/>
                  <a:pt x="884555" y="1235456"/>
                  <a:pt x="869315" y="1235456"/>
                </a:cubicBezTo>
                <a:cubicBezTo>
                  <a:pt x="861695" y="1235456"/>
                  <a:pt x="854075" y="1235456"/>
                  <a:pt x="846455" y="1227836"/>
                </a:cubicBezTo>
                <a:close/>
                <a:moveTo>
                  <a:pt x="5803265" y="1082802"/>
                </a:moveTo>
                <a:cubicBezTo>
                  <a:pt x="5788025" y="1067562"/>
                  <a:pt x="5788025" y="1037082"/>
                  <a:pt x="5803265" y="1029335"/>
                </a:cubicBezTo>
                <a:cubicBezTo>
                  <a:pt x="5818505" y="1014095"/>
                  <a:pt x="5841365" y="1014095"/>
                  <a:pt x="5856605" y="1029335"/>
                </a:cubicBezTo>
                <a:cubicBezTo>
                  <a:pt x="5871845" y="1044575"/>
                  <a:pt x="5871845" y="1067435"/>
                  <a:pt x="5856605" y="1082802"/>
                </a:cubicBezTo>
                <a:cubicBezTo>
                  <a:pt x="5848985" y="1090422"/>
                  <a:pt x="5833745" y="1090422"/>
                  <a:pt x="5826125" y="1090422"/>
                </a:cubicBezTo>
                <a:cubicBezTo>
                  <a:pt x="5818505" y="1090422"/>
                  <a:pt x="5810885" y="1090422"/>
                  <a:pt x="5803265" y="1082802"/>
                </a:cubicBezTo>
                <a:close/>
                <a:moveTo>
                  <a:pt x="991362" y="1067562"/>
                </a:moveTo>
                <a:cubicBezTo>
                  <a:pt x="976122" y="1052322"/>
                  <a:pt x="976122" y="1029462"/>
                  <a:pt x="991362" y="1014095"/>
                </a:cubicBezTo>
                <a:cubicBezTo>
                  <a:pt x="1006602" y="998855"/>
                  <a:pt x="1029462" y="998855"/>
                  <a:pt x="1044702" y="1014095"/>
                </a:cubicBezTo>
                <a:cubicBezTo>
                  <a:pt x="1059942" y="1029335"/>
                  <a:pt x="1059942" y="1052195"/>
                  <a:pt x="1044702" y="1067562"/>
                </a:cubicBezTo>
                <a:cubicBezTo>
                  <a:pt x="1037082" y="1075182"/>
                  <a:pt x="1029462" y="1082802"/>
                  <a:pt x="1014222" y="1082802"/>
                </a:cubicBezTo>
                <a:cubicBezTo>
                  <a:pt x="1006602" y="1082802"/>
                  <a:pt x="998982" y="1075182"/>
                  <a:pt x="991362" y="1067562"/>
                </a:cubicBezTo>
                <a:close/>
                <a:moveTo>
                  <a:pt x="5643118" y="930275"/>
                </a:moveTo>
                <a:cubicBezTo>
                  <a:pt x="5627878" y="922655"/>
                  <a:pt x="5627878" y="892175"/>
                  <a:pt x="5643118" y="876808"/>
                </a:cubicBezTo>
                <a:cubicBezTo>
                  <a:pt x="5658358" y="861568"/>
                  <a:pt x="5681218" y="861568"/>
                  <a:pt x="5696458" y="876808"/>
                </a:cubicBezTo>
                <a:cubicBezTo>
                  <a:pt x="5711698" y="892048"/>
                  <a:pt x="5711698" y="914908"/>
                  <a:pt x="5704078" y="930275"/>
                </a:cubicBezTo>
                <a:cubicBezTo>
                  <a:pt x="5696458" y="937895"/>
                  <a:pt x="5681218" y="945515"/>
                  <a:pt x="5673598" y="945515"/>
                </a:cubicBezTo>
                <a:cubicBezTo>
                  <a:pt x="5665978" y="945515"/>
                  <a:pt x="5650738" y="937895"/>
                  <a:pt x="5643118" y="930275"/>
                </a:cubicBezTo>
                <a:close/>
                <a:moveTo>
                  <a:pt x="1143889" y="922655"/>
                </a:moveTo>
                <a:cubicBezTo>
                  <a:pt x="1128649" y="907415"/>
                  <a:pt x="1128649" y="876935"/>
                  <a:pt x="1143889" y="869188"/>
                </a:cubicBezTo>
                <a:cubicBezTo>
                  <a:pt x="1159129" y="853948"/>
                  <a:pt x="1189609" y="853948"/>
                  <a:pt x="1197229" y="869188"/>
                </a:cubicBezTo>
                <a:cubicBezTo>
                  <a:pt x="1212469" y="884428"/>
                  <a:pt x="1212469" y="907288"/>
                  <a:pt x="1197229" y="922655"/>
                </a:cubicBezTo>
                <a:cubicBezTo>
                  <a:pt x="1189609" y="930275"/>
                  <a:pt x="1181989" y="930275"/>
                  <a:pt x="1174369" y="930275"/>
                </a:cubicBezTo>
                <a:cubicBezTo>
                  <a:pt x="1159129" y="930275"/>
                  <a:pt x="1151509" y="930275"/>
                  <a:pt x="1143889" y="922655"/>
                </a:cubicBezTo>
                <a:close/>
                <a:moveTo>
                  <a:pt x="5482971" y="792861"/>
                </a:moveTo>
                <a:cubicBezTo>
                  <a:pt x="5467731" y="785241"/>
                  <a:pt x="5467731" y="762381"/>
                  <a:pt x="5475351" y="739394"/>
                </a:cubicBezTo>
                <a:cubicBezTo>
                  <a:pt x="5490591" y="724154"/>
                  <a:pt x="5513451" y="724154"/>
                  <a:pt x="5528691" y="739394"/>
                </a:cubicBezTo>
                <a:cubicBezTo>
                  <a:pt x="5551551" y="747014"/>
                  <a:pt x="5551551" y="769874"/>
                  <a:pt x="5536311" y="792861"/>
                </a:cubicBezTo>
                <a:cubicBezTo>
                  <a:pt x="5528691" y="800481"/>
                  <a:pt x="5521071" y="808101"/>
                  <a:pt x="5505831" y="808101"/>
                </a:cubicBezTo>
                <a:cubicBezTo>
                  <a:pt x="5498211" y="808101"/>
                  <a:pt x="5490591" y="800481"/>
                  <a:pt x="5482971" y="792861"/>
                </a:cubicBezTo>
                <a:close/>
                <a:moveTo>
                  <a:pt x="1304036" y="777621"/>
                </a:moveTo>
                <a:cubicBezTo>
                  <a:pt x="1296416" y="762381"/>
                  <a:pt x="1296416" y="739521"/>
                  <a:pt x="1311656" y="724154"/>
                </a:cubicBezTo>
                <a:cubicBezTo>
                  <a:pt x="1326896" y="716534"/>
                  <a:pt x="1349756" y="716534"/>
                  <a:pt x="1364996" y="731774"/>
                </a:cubicBezTo>
                <a:cubicBezTo>
                  <a:pt x="1380236" y="747014"/>
                  <a:pt x="1372616" y="777494"/>
                  <a:pt x="1357376" y="785241"/>
                </a:cubicBezTo>
                <a:cubicBezTo>
                  <a:pt x="1349756" y="792861"/>
                  <a:pt x="1342136" y="792861"/>
                  <a:pt x="1334516" y="792861"/>
                </a:cubicBezTo>
                <a:cubicBezTo>
                  <a:pt x="1326896" y="792861"/>
                  <a:pt x="1311656" y="792861"/>
                  <a:pt x="1304036" y="777621"/>
                </a:cubicBezTo>
                <a:close/>
                <a:moveTo>
                  <a:pt x="5315204" y="670814"/>
                </a:moveTo>
                <a:cubicBezTo>
                  <a:pt x="5299964" y="655574"/>
                  <a:pt x="5292344" y="632714"/>
                  <a:pt x="5307584" y="617347"/>
                </a:cubicBezTo>
                <a:cubicBezTo>
                  <a:pt x="5315204" y="602107"/>
                  <a:pt x="5338064" y="594487"/>
                  <a:pt x="5360924" y="609727"/>
                </a:cubicBezTo>
                <a:cubicBezTo>
                  <a:pt x="5376164" y="617347"/>
                  <a:pt x="5376164" y="640207"/>
                  <a:pt x="5368544" y="663194"/>
                </a:cubicBezTo>
                <a:cubicBezTo>
                  <a:pt x="5360924" y="670814"/>
                  <a:pt x="5345684" y="678434"/>
                  <a:pt x="5338064" y="678434"/>
                </a:cubicBezTo>
                <a:cubicBezTo>
                  <a:pt x="5330444" y="678434"/>
                  <a:pt x="5322824" y="678434"/>
                  <a:pt x="5315204" y="670814"/>
                </a:cubicBezTo>
                <a:close/>
                <a:moveTo>
                  <a:pt x="1479423" y="655574"/>
                </a:moveTo>
                <a:cubicBezTo>
                  <a:pt x="1464183" y="632714"/>
                  <a:pt x="1471803" y="609854"/>
                  <a:pt x="1487043" y="602107"/>
                </a:cubicBezTo>
                <a:cubicBezTo>
                  <a:pt x="1502283" y="586867"/>
                  <a:pt x="1525143" y="594487"/>
                  <a:pt x="1540383" y="609727"/>
                </a:cubicBezTo>
                <a:cubicBezTo>
                  <a:pt x="1548003" y="624967"/>
                  <a:pt x="1548003" y="647827"/>
                  <a:pt x="1532763" y="663194"/>
                </a:cubicBezTo>
                <a:cubicBezTo>
                  <a:pt x="1525143" y="663194"/>
                  <a:pt x="1517523" y="670814"/>
                  <a:pt x="1509903" y="670814"/>
                </a:cubicBezTo>
                <a:cubicBezTo>
                  <a:pt x="1494663" y="670814"/>
                  <a:pt x="1487043" y="663194"/>
                  <a:pt x="1479423" y="655574"/>
                </a:cubicBezTo>
                <a:close/>
                <a:moveTo>
                  <a:pt x="5139817" y="556387"/>
                </a:moveTo>
                <a:cubicBezTo>
                  <a:pt x="5116957" y="541147"/>
                  <a:pt x="5109337" y="518287"/>
                  <a:pt x="5124577" y="502920"/>
                </a:cubicBezTo>
                <a:cubicBezTo>
                  <a:pt x="5132197" y="487680"/>
                  <a:pt x="5155057" y="480060"/>
                  <a:pt x="5177917" y="487680"/>
                </a:cubicBezTo>
                <a:cubicBezTo>
                  <a:pt x="5193157" y="502920"/>
                  <a:pt x="5200777" y="525780"/>
                  <a:pt x="5185537" y="541147"/>
                </a:cubicBezTo>
                <a:cubicBezTo>
                  <a:pt x="5185537" y="556387"/>
                  <a:pt x="5170297" y="564007"/>
                  <a:pt x="5155057" y="564007"/>
                </a:cubicBezTo>
                <a:cubicBezTo>
                  <a:pt x="5147437" y="564007"/>
                  <a:pt x="5139817" y="556387"/>
                  <a:pt x="5139817" y="556387"/>
                </a:cubicBezTo>
                <a:close/>
                <a:moveTo>
                  <a:pt x="1654810" y="533527"/>
                </a:moveTo>
                <a:cubicBezTo>
                  <a:pt x="1647190" y="518287"/>
                  <a:pt x="1654810" y="495427"/>
                  <a:pt x="1670050" y="480060"/>
                </a:cubicBezTo>
                <a:cubicBezTo>
                  <a:pt x="1685290" y="472440"/>
                  <a:pt x="1708150" y="480060"/>
                  <a:pt x="1723390" y="495300"/>
                </a:cubicBezTo>
                <a:cubicBezTo>
                  <a:pt x="1731010" y="510540"/>
                  <a:pt x="1723390" y="533400"/>
                  <a:pt x="1708150" y="548767"/>
                </a:cubicBezTo>
                <a:cubicBezTo>
                  <a:pt x="1700530" y="548767"/>
                  <a:pt x="1692910" y="556387"/>
                  <a:pt x="1685290" y="556387"/>
                </a:cubicBezTo>
                <a:cubicBezTo>
                  <a:pt x="1677670" y="556387"/>
                  <a:pt x="1662430" y="548767"/>
                  <a:pt x="1654810" y="533527"/>
                </a:cubicBezTo>
                <a:close/>
                <a:moveTo>
                  <a:pt x="4949190" y="449580"/>
                </a:moveTo>
                <a:cubicBezTo>
                  <a:pt x="4933950" y="441960"/>
                  <a:pt x="4926330" y="419100"/>
                  <a:pt x="4933950" y="403860"/>
                </a:cubicBezTo>
                <a:cubicBezTo>
                  <a:pt x="4949190" y="381000"/>
                  <a:pt x="4972050" y="373380"/>
                  <a:pt x="4987290" y="381000"/>
                </a:cubicBezTo>
                <a:cubicBezTo>
                  <a:pt x="5002530" y="396240"/>
                  <a:pt x="5010150" y="419100"/>
                  <a:pt x="5002530" y="434467"/>
                </a:cubicBezTo>
                <a:cubicBezTo>
                  <a:pt x="4994910" y="449707"/>
                  <a:pt x="4979670" y="457327"/>
                  <a:pt x="4972050" y="457327"/>
                </a:cubicBezTo>
                <a:cubicBezTo>
                  <a:pt x="4964430" y="457327"/>
                  <a:pt x="4956810" y="457327"/>
                  <a:pt x="4949190" y="449707"/>
                </a:cubicBezTo>
                <a:close/>
                <a:moveTo>
                  <a:pt x="1845437" y="426847"/>
                </a:moveTo>
                <a:cubicBezTo>
                  <a:pt x="1830197" y="411607"/>
                  <a:pt x="1837817" y="388747"/>
                  <a:pt x="1860677" y="381127"/>
                </a:cubicBezTo>
                <a:cubicBezTo>
                  <a:pt x="1875917" y="365887"/>
                  <a:pt x="1898777" y="373507"/>
                  <a:pt x="1906397" y="396367"/>
                </a:cubicBezTo>
                <a:cubicBezTo>
                  <a:pt x="1921637" y="411607"/>
                  <a:pt x="1914017" y="434467"/>
                  <a:pt x="1891157" y="442087"/>
                </a:cubicBezTo>
                <a:cubicBezTo>
                  <a:pt x="1891157" y="449707"/>
                  <a:pt x="1883537" y="449707"/>
                  <a:pt x="1875917" y="449707"/>
                </a:cubicBezTo>
                <a:cubicBezTo>
                  <a:pt x="1860677" y="449707"/>
                  <a:pt x="1845437" y="442087"/>
                  <a:pt x="1845437" y="426847"/>
                </a:cubicBezTo>
                <a:close/>
                <a:moveTo>
                  <a:pt x="4758563" y="358140"/>
                </a:moveTo>
                <a:cubicBezTo>
                  <a:pt x="4743323" y="350520"/>
                  <a:pt x="4735703" y="327660"/>
                  <a:pt x="4743323" y="312420"/>
                </a:cubicBezTo>
                <a:cubicBezTo>
                  <a:pt x="4750943" y="289560"/>
                  <a:pt x="4773803" y="281940"/>
                  <a:pt x="4789043" y="289560"/>
                </a:cubicBezTo>
                <a:cubicBezTo>
                  <a:pt x="4811903" y="297180"/>
                  <a:pt x="4819523" y="320040"/>
                  <a:pt x="4811903" y="343027"/>
                </a:cubicBezTo>
                <a:cubicBezTo>
                  <a:pt x="4804283" y="358267"/>
                  <a:pt x="4789043" y="365887"/>
                  <a:pt x="4773803" y="365887"/>
                </a:cubicBezTo>
                <a:cubicBezTo>
                  <a:pt x="4773803" y="365887"/>
                  <a:pt x="4766183" y="365887"/>
                  <a:pt x="4758563" y="358267"/>
                </a:cubicBezTo>
                <a:close/>
                <a:moveTo>
                  <a:pt x="2036064" y="335407"/>
                </a:moveTo>
                <a:cubicBezTo>
                  <a:pt x="2028444" y="312547"/>
                  <a:pt x="2036064" y="289687"/>
                  <a:pt x="2051304" y="281940"/>
                </a:cubicBezTo>
                <a:cubicBezTo>
                  <a:pt x="2074164" y="274320"/>
                  <a:pt x="2097024" y="281940"/>
                  <a:pt x="2104644" y="304800"/>
                </a:cubicBezTo>
                <a:cubicBezTo>
                  <a:pt x="2112264" y="320040"/>
                  <a:pt x="2104644" y="342900"/>
                  <a:pt x="2081784" y="358267"/>
                </a:cubicBezTo>
                <a:cubicBezTo>
                  <a:pt x="2081784" y="358267"/>
                  <a:pt x="2074164" y="358267"/>
                  <a:pt x="2066544" y="358267"/>
                </a:cubicBezTo>
                <a:cubicBezTo>
                  <a:pt x="2051304" y="358267"/>
                  <a:pt x="2043684" y="350647"/>
                  <a:pt x="2036064" y="335407"/>
                </a:cubicBezTo>
                <a:close/>
                <a:moveTo>
                  <a:pt x="4567809" y="281940"/>
                </a:moveTo>
                <a:cubicBezTo>
                  <a:pt x="4544949" y="274320"/>
                  <a:pt x="4537329" y="251460"/>
                  <a:pt x="4544949" y="228473"/>
                </a:cubicBezTo>
                <a:cubicBezTo>
                  <a:pt x="4552569" y="213233"/>
                  <a:pt x="4567809" y="205613"/>
                  <a:pt x="4590669" y="213233"/>
                </a:cubicBezTo>
                <a:cubicBezTo>
                  <a:pt x="4613529" y="213233"/>
                  <a:pt x="4621149" y="236093"/>
                  <a:pt x="4613529" y="258953"/>
                </a:cubicBezTo>
                <a:cubicBezTo>
                  <a:pt x="4605909" y="274193"/>
                  <a:pt x="4590669" y="281813"/>
                  <a:pt x="4575429" y="281813"/>
                </a:cubicBezTo>
                <a:cubicBezTo>
                  <a:pt x="4575429" y="281813"/>
                  <a:pt x="4567809" y="281813"/>
                  <a:pt x="4567809" y="281813"/>
                </a:cubicBezTo>
                <a:close/>
                <a:moveTo>
                  <a:pt x="2234311" y="251333"/>
                </a:moveTo>
                <a:cubicBezTo>
                  <a:pt x="2226691" y="236093"/>
                  <a:pt x="2234311" y="213233"/>
                  <a:pt x="2257171" y="205613"/>
                </a:cubicBezTo>
                <a:cubicBezTo>
                  <a:pt x="2272411" y="197993"/>
                  <a:pt x="2295271" y="205613"/>
                  <a:pt x="2302891" y="228473"/>
                </a:cubicBezTo>
                <a:cubicBezTo>
                  <a:pt x="2310511" y="243713"/>
                  <a:pt x="2302891" y="266573"/>
                  <a:pt x="2280031" y="274193"/>
                </a:cubicBezTo>
                <a:cubicBezTo>
                  <a:pt x="2280031" y="274193"/>
                  <a:pt x="2272411" y="281813"/>
                  <a:pt x="2272411" y="281813"/>
                </a:cubicBezTo>
                <a:cubicBezTo>
                  <a:pt x="2249551" y="281813"/>
                  <a:pt x="2241931" y="266573"/>
                  <a:pt x="2234311" y="251333"/>
                </a:cubicBezTo>
                <a:close/>
                <a:moveTo>
                  <a:pt x="4361942" y="213233"/>
                </a:moveTo>
                <a:cubicBezTo>
                  <a:pt x="4346702" y="205613"/>
                  <a:pt x="4331462" y="190373"/>
                  <a:pt x="4339082" y="167513"/>
                </a:cubicBezTo>
                <a:cubicBezTo>
                  <a:pt x="4346702" y="144653"/>
                  <a:pt x="4361942" y="137033"/>
                  <a:pt x="4384802" y="144653"/>
                </a:cubicBezTo>
                <a:cubicBezTo>
                  <a:pt x="4407662" y="144653"/>
                  <a:pt x="4415282" y="167513"/>
                  <a:pt x="4407662" y="190373"/>
                </a:cubicBezTo>
                <a:cubicBezTo>
                  <a:pt x="4407662" y="205613"/>
                  <a:pt x="4392422" y="213233"/>
                  <a:pt x="4377182" y="213233"/>
                </a:cubicBezTo>
                <a:cubicBezTo>
                  <a:pt x="4369562" y="213233"/>
                  <a:pt x="4369562" y="213233"/>
                  <a:pt x="4361942" y="213233"/>
                </a:cubicBezTo>
                <a:close/>
                <a:moveTo>
                  <a:pt x="2432558" y="182753"/>
                </a:moveTo>
                <a:cubicBezTo>
                  <a:pt x="2432558" y="167513"/>
                  <a:pt x="2440178" y="144653"/>
                  <a:pt x="2463038" y="137033"/>
                </a:cubicBezTo>
                <a:cubicBezTo>
                  <a:pt x="2478278" y="129413"/>
                  <a:pt x="2501138" y="144653"/>
                  <a:pt x="2508758" y="159893"/>
                </a:cubicBezTo>
                <a:cubicBezTo>
                  <a:pt x="2516378" y="182753"/>
                  <a:pt x="2501138" y="205613"/>
                  <a:pt x="2485898" y="213360"/>
                </a:cubicBezTo>
                <a:cubicBezTo>
                  <a:pt x="2478278" y="213360"/>
                  <a:pt x="2478278" y="213360"/>
                  <a:pt x="2470658" y="213360"/>
                </a:cubicBezTo>
                <a:cubicBezTo>
                  <a:pt x="2455418" y="213360"/>
                  <a:pt x="2440178" y="198120"/>
                  <a:pt x="2432558" y="182880"/>
                </a:cubicBezTo>
                <a:close/>
                <a:moveTo>
                  <a:pt x="4155948" y="160020"/>
                </a:moveTo>
                <a:cubicBezTo>
                  <a:pt x="4140708" y="160020"/>
                  <a:pt x="4125468" y="137160"/>
                  <a:pt x="4133088" y="114300"/>
                </a:cubicBezTo>
                <a:cubicBezTo>
                  <a:pt x="4133088" y="91440"/>
                  <a:pt x="4155948" y="83820"/>
                  <a:pt x="4178808" y="83820"/>
                </a:cubicBezTo>
                <a:cubicBezTo>
                  <a:pt x="4194048" y="91440"/>
                  <a:pt x="4209288" y="114300"/>
                  <a:pt x="4201668" y="129540"/>
                </a:cubicBezTo>
                <a:cubicBezTo>
                  <a:pt x="4201668" y="152400"/>
                  <a:pt x="4186428" y="160020"/>
                  <a:pt x="4163568" y="160020"/>
                </a:cubicBezTo>
                <a:cubicBezTo>
                  <a:pt x="4163568" y="160020"/>
                  <a:pt x="4163568" y="160020"/>
                  <a:pt x="4155948" y="160020"/>
                </a:cubicBezTo>
                <a:close/>
                <a:moveTo>
                  <a:pt x="2646045" y="129540"/>
                </a:moveTo>
                <a:cubicBezTo>
                  <a:pt x="2638425" y="106680"/>
                  <a:pt x="2653665" y="91440"/>
                  <a:pt x="2668905" y="83820"/>
                </a:cubicBezTo>
                <a:cubicBezTo>
                  <a:pt x="2691765" y="76200"/>
                  <a:pt x="2714625" y="91440"/>
                  <a:pt x="2714625" y="114300"/>
                </a:cubicBezTo>
                <a:cubicBezTo>
                  <a:pt x="2722245" y="129540"/>
                  <a:pt x="2707005" y="152400"/>
                  <a:pt x="2684145" y="160020"/>
                </a:cubicBezTo>
                <a:cubicBezTo>
                  <a:pt x="2684145" y="160020"/>
                  <a:pt x="2684145" y="160020"/>
                  <a:pt x="2676525" y="160020"/>
                </a:cubicBezTo>
                <a:cubicBezTo>
                  <a:pt x="2661285" y="160020"/>
                  <a:pt x="2646045" y="144780"/>
                  <a:pt x="2646045" y="129540"/>
                </a:cubicBezTo>
                <a:close/>
                <a:moveTo>
                  <a:pt x="3950081" y="121920"/>
                </a:moveTo>
                <a:cubicBezTo>
                  <a:pt x="3927221" y="114300"/>
                  <a:pt x="3919601" y="99060"/>
                  <a:pt x="3919601" y="76200"/>
                </a:cubicBezTo>
                <a:cubicBezTo>
                  <a:pt x="3919601" y="53340"/>
                  <a:pt x="3942461" y="45720"/>
                  <a:pt x="3965321" y="45720"/>
                </a:cubicBezTo>
                <a:cubicBezTo>
                  <a:pt x="3980561" y="45720"/>
                  <a:pt x="3995801" y="68580"/>
                  <a:pt x="3995801" y="91440"/>
                </a:cubicBezTo>
                <a:cubicBezTo>
                  <a:pt x="3988181" y="106680"/>
                  <a:pt x="3972941" y="121920"/>
                  <a:pt x="3957701" y="121920"/>
                </a:cubicBezTo>
                <a:cubicBezTo>
                  <a:pt x="3957701" y="121920"/>
                  <a:pt x="3950081" y="121920"/>
                  <a:pt x="3950081" y="121920"/>
                </a:cubicBezTo>
                <a:close/>
                <a:moveTo>
                  <a:pt x="2851912" y="83820"/>
                </a:moveTo>
                <a:cubicBezTo>
                  <a:pt x="2851912" y="68580"/>
                  <a:pt x="2867152" y="45720"/>
                  <a:pt x="2882392" y="45720"/>
                </a:cubicBezTo>
                <a:cubicBezTo>
                  <a:pt x="2905252" y="38100"/>
                  <a:pt x="2928112" y="53340"/>
                  <a:pt x="2928112" y="76200"/>
                </a:cubicBezTo>
                <a:cubicBezTo>
                  <a:pt x="2928112" y="99060"/>
                  <a:pt x="2920492" y="114300"/>
                  <a:pt x="2897632" y="121920"/>
                </a:cubicBezTo>
                <a:cubicBezTo>
                  <a:pt x="2897632" y="121920"/>
                  <a:pt x="2890012" y="121920"/>
                  <a:pt x="2890012" y="121920"/>
                </a:cubicBezTo>
                <a:cubicBezTo>
                  <a:pt x="2874772" y="121920"/>
                  <a:pt x="2851912" y="106680"/>
                  <a:pt x="2851912" y="83820"/>
                </a:cubicBezTo>
                <a:close/>
                <a:moveTo>
                  <a:pt x="3744087" y="91440"/>
                </a:moveTo>
                <a:cubicBezTo>
                  <a:pt x="3721227" y="91440"/>
                  <a:pt x="3705987" y="76200"/>
                  <a:pt x="3705987" y="53340"/>
                </a:cubicBezTo>
                <a:cubicBezTo>
                  <a:pt x="3705987" y="30480"/>
                  <a:pt x="3728847" y="15240"/>
                  <a:pt x="3751707" y="15240"/>
                </a:cubicBezTo>
                <a:cubicBezTo>
                  <a:pt x="3766947" y="22860"/>
                  <a:pt x="3782187" y="38100"/>
                  <a:pt x="3782187" y="60960"/>
                </a:cubicBezTo>
                <a:cubicBezTo>
                  <a:pt x="3782187" y="76200"/>
                  <a:pt x="3766947" y="91440"/>
                  <a:pt x="3744087" y="91440"/>
                </a:cubicBezTo>
                <a:close/>
                <a:moveTo>
                  <a:pt x="3065399" y="60960"/>
                </a:moveTo>
                <a:cubicBezTo>
                  <a:pt x="3065399" y="38100"/>
                  <a:pt x="3080639" y="15240"/>
                  <a:pt x="3095879" y="15240"/>
                </a:cubicBezTo>
                <a:cubicBezTo>
                  <a:pt x="3118739" y="15240"/>
                  <a:pt x="3141599" y="30480"/>
                  <a:pt x="3141599" y="53340"/>
                </a:cubicBezTo>
                <a:cubicBezTo>
                  <a:pt x="3141599" y="68580"/>
                  <a:pt x="3126359" y="91440"/>
                  <a:pt x="3103499" y="91440"/>
                </a:cubicBezTo>
                <a:cubicBezTo>
                  <a:pt x="3080639" y="91440"/>
                  <a:pt x="3065399" y="76200"/>
                  <a:pt x="3065399" y="60960"/>
                </a:cubicBezTo>
                <a:close/>
                <a:moveTo>
                  <a:pt x="3530600" y="83820"/>
                </a:moveTo>
                <a:cubicBezTo>
                  <a:pt x="3507740" y="76200"/>
                  <a:pt x="3492500" y="60960"/>
                  <a:pt x="3492500" y="38100"/>
                </a:cubicBezTo>
                <a:cubicBezTo>
                  <a:pt x="3492500" y="22860"/>
                  <a:pt x="3507740" y="0"/>
                  <a:pt x="3530600" y="7620"/>
                </a:cubicBezTo>
                <a:cubicBezTo>
                  <a:pt x="3553460" y="7620"/>
                  <a:pt x="3568700" y="22860"/>
                  <a:pt x="3568700" y="45720"/>
                </a:cubicBezTo>
                <a:cubicBezTo>
                  <a:pt x="3568700" y="60960"/>
                  <a:pt x="3553460" y="83820"/>
                  <a:pt x="3530600" y="83820"/>
                </a:cubicBezTo>
                <a:close/>
                <a:moveTo>
                  <a:pt x="3278886" y="45720"/>
                </a:moveTo>
                <a:cubicBezTo>
                  <a:pt x="3278886" y="22860"/>
                  <a:pt x="3294126" y="7620"/>
                  <a:pt x="3316986" y="0"/>
                </a:cubicBezTo>
                <a:cubicBezTo>
                  <a:pt x="3339846" y="0"/>
                  <a:pt x="3355086" y="22860"/>
                  <a:pt x="3355086" y="38100"/>
                </a:cubicBezTo>
                <a:cubicBezTo>
                  <a:pt x="3355086" y="60960"/>
                  <a:pt x="3339846" y="76200"/>
                  <a:pt x="3316986" y="76200"/>
                </a:cubicBezTo>
                <a:cubicBezTo>
                  <a:pt x="3294126" y="76200"/>
                  <a:pt x="3278886" y="60960"/>
                  <a:pt x="3278886" y="45720"/>
                </a:cubicBezTo>
                <a:close/>
              </a:path>
            </a:pathLst>
          </a:custGeom>
          <a:solidFill>
            <a:srgbClr val="56983F"/>
          </a:solidFill>
        </p:spPr>
        <p:txBody>
          <a:bodyPr/>
          <a:lstStyle/>
          <a:p>
            <a:endParaRPr lang="es-US"/>
          </a:p>
        </p:txBody>
      </p:sp>
      <p:grpSp>
        <p:nvGrpSpPr>
          <p:cNvPr id="27" name="Group 27"/>
          <p:cNvGrpSpPr/>
          <p:nvPr/>
        </p:nvGrpSpPr>
        <p:grpSpPr>
          <a:xfrm>
            <a:off x="14372985" y="3913002"/>
            <a:ext cx="507082" cy="515722"/>
            <a:chOff x="0" y="0"/>
            <a:chExt cx="549360" cy="558720"/>
          </a:xfrm>
          <a:solidFill>
            <a:srgbClr val="56983F"/>
          </a:solidFill>
        </p:grpSpPr>
        <p:sp>
          <p:nvSpPr>
            <p:cNvPr id="28" name="Freeform 2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372985" y="6975433"/>
            <a:ext cx="507082" cy="515722"/>
            <a:chOff x="0" y="0"/>
            <a:chExt cx="549360" cy="558720"/>
          </a:xfrm>
        </p:grpSpPr>
        <p:sp>
          <p:nvSpPr>
            <p:cNvPr id="31" name="Freeform 31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55291" y="3446026"/>
            <a:ext cx="4512106" cy="4512106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56983F"/>
              </a:solidFill>
              <a:prstDash val="solid"/>
              <a:miter/>
            </a:ln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408880" y="5671402"/>
            <a:ext cx="2969056" cy="1421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</a:pPr>
            <a:r>
              <a:rPr lang="en-US" sz="2748" spc="137" dirty="0" err="1">
                <a:solidFill>
                  <a:srgbClr val="1C5739"/>
                </a:solidFill>
                <a:latin typeface="Open Sauce"/>
              </a:rPr>
              <a:t>Nombre</a:t>
            </a:r>
            <a:r>
              <a:rPr lang="en-US" sz="2748" spc="137" dirty="0">
                <a:solidFill>
                  <a:srgbClr val="1C5739"/>
                </a:solidFill>
                <a:latin typeface="Open Sauce"/>
              </a:rPr>
              <a:t> del </a:t>
            </a:r>
          </a:p>
          <a:p>
            <a:pPr algn="ctr">
              <a:lnSpc>
                <a:spcPts val="3847"/>
              </a:lnSpc>
            </a:pPr>
            <a:r>
              <a:rPr lang="en-US" sz="2748" spc="137" dirty="0" err="1">
                <a:solidFill>
                  <a:srgbClr val="1C5739"/>
                </a:solidFill>
                <a:latin typeface="Open Sauce"/>
              </a:rPr>
              <a:t>proyecto</a:t>
            </a:r>
            <a:r>
              <a:rPr lang="en-US" sz="2748" spc="137" dirty="0">
                <a:solidFill>
                  <a:srgbClr val="1C5739"/>
                </a:solidFill>
                <a:latin typeface="Open Sauce"/>
              </a:rPr>
              <a:t> o </a:t>
            </a:r>
          </a:p>
          <a:p>
            <a:pPr algn="ctr">
              <a:lnSpc>
                <a:spcPts val="3847"/>
              </a:lnSpc>
            </a:pPr>
            <a:r>
              <a:rPr lang="en-US" sz="2748" spc="137" dirty="0" err="1">
                <a:solidFill>
                  <a:srgbClr val="1C5739"/>
                </a:solidFill>
                <a:latin typeface="Open Sauce"/>
              </a:rPr>
              <a:t>empresa</a:t>
            </a:r>
            <a:endParaRPr lang="en-US" sz="2748" spc="137" dirty="0">
              <a:solidFill>
                <a:srgbClr val="1C5739"/>
              </a:solidFill>
              <a:latin typeface="Open Sauce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779198" y="3645530"/>
            <a:ext cx="4469202" cy="1053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Lorem ipsum dolor sit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amet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consectetur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adipiscing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elit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Duis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vulputate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nulla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at ante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rhoncus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vel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efficitur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felis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condimentum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Proin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91896" y="3252411"/>
            <a:ext cx="3465904" cy="37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b="1" spc="227" dirty="0" err="1">
                <a:solidFill>
                  <a:srgbClr val="56983F"/>
                </a:solidFill>
                <a:latin typeface="Open Sauce Bold"/>
              </a:rPr>
              <a:t>Innovación</a:t>
            </a:r>
            <a:endParaRPr lang="en-US" sz="2318" b="1" spc="227" dirty="0">
              <a:solidFill>
                <a:srgbClr val="56983F"/>
              </a:solidFill>
              <a:latin typeface="Open Sauce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66057" y="5176641"/>
            <a:ext cx="4482343" cy="10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Lorem ipsum dolor sit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amet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consectetur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adipiscing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elit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Duis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vulputate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nulla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at ante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rhoncus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vel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efficitur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felis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condimentum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Proin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15696" y="4783522"/>
            <a:ext cx="3465904" cy="37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 err="1">
                <a:solidFill>
                  <a:srgbClr val="56983F"/>
                </a:solidFill>
                <a:latin typeface="Open Sauce Bold"/>
              </a:rPr>
              <a:t>Sostenibilidad</a:t>
            </a:r>
            <a:endParaRPr lang="en-US" sz="2318" spc="227" dirty="0">
              <a:solidFill>
                <a:srgbClr val="56983F"/>
              </a:solidFill>
              <a:latin typeface="Open Sauce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766057" y="6706819"/>
            <a:ext cx="4482343" cy="10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Lorem ipsum dolor sit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amet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consectetur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adipiscing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elit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Duis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vulputate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nulla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at ante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rhoncus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vel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efficitur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felis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condimentum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Proin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752600" y="6313701"/>
            <a:ext cx="3465904" cy="37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56983F"/>
                </a:solidFill>
                <a:latin typeface="Open Sauce Bold"/>
              </a:rPr>
              <a:t>Desarrollo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66057" y="8236998"/>
            <a:ext cx="4482343" cy="10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Lorem ipsum dolor sit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amet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consectetur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adipiscing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elit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Duis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vulputate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nulla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at ante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rhoncus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, vel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efficitur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felis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condimentum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Proin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</a:rPr>
              <a:t>odio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15696" y="7843879"/>
            <a:ext cx="3465904" cy="37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 err="1">
                <a:solidFill>
                  <a:srgbClr val="56983F"/>
                </a:solidFill>
                <a:latin typeface="Open Sauce Bold"/>
              </a:rPr>
              <a:t>Eficiencia</a:t>
            </a:r>
            <a:endParaRPr lang="en-US" sz="2318" spc="227" dirty="0">
              <a:solidFill>
                <a:srgbClr val="56983F"/>
              </a:solidFill>
              <a:latin typeface="Open Sauce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892645" y="1695432"/>
            <a:ext cx="4193516" cy="62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70"/>
              </a:lnSpc>
              <a:spcBef>
                <a:spcPct val="0"/>
              </a:spcBef>
            </a:pPr>
            <a:r>
              <a:rPr lang="en-US" sz="1862" spc="182" dirty="0" err="1">
                <a:solidFill>
                  <a:srgbClr val="231F20"/>
                </a:solidFill>
                <a:latin typeface="Open Sauce"/>
              </a:rPr>
              <a:t>Detalle</a:t>
            </a:r>
            <a:r>
              <a:rPr lang="en-US" sz="1862" spc="182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62" spc="182" dirty="0" err="1">
                <a:solidFill>
                  <a:srgbClr val="231F20"/>
                </a:solidFill>
                <a:latin typeface="Open Sauce"/>
              </a:rPr>
              <a:t>los</a:t>
            </a:r>
            <a:r>
              <a:rPr lang="en-US" sz="1862" spc="182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862" spc="182" dirty="0" err="1">
                <a:solidFill>
                  <a:srgbClr val="231F20"/>
                </a:solidFill>
                <a:latin typeface="Open Sauce"/>
              </a:rPr>
              <a:t>objetivos</a:t>
            </a:r>
            <a:r>
              <a:rPr lang="en-US" sz="1862" spc="182" dirty="0">
                <a:solidFill>
                  <a:srgbClr val="231F20"/>
                </a:solidFill>
                <a:latin typeface="Open Sauce"/>
              </a:rPr>
              <a:t> del </a:t>
            </a:r>
            <a:r>
              <a:rPr lang="en-US" sz="1862" spc="182" dirty="0" err="1">
                <a:solidFill>
                  <a:srgbClr val="231F20"/>
                </a:solidFill>
                <a:latin typeface="Open Sauce"/>
              </a:rPr>
              <a:t>proyecto</a:t>
            </a:r>
            <a:r>
              <a:rPr lang="en-US" sz="1862" spc="182" dirty="0">
                <a:solidFill>
                  <a:srgbClr val="231F20"/>
                </a:solidFill>
                <a:latin typeface="Open Sauce"/>
              </a:rPr>
              <a:t> de la </a:t>
            </a:r>
            <a:r>
              <a:rPr lang="en-US" sz="1862" spc="182" dirty="0" err="1">
                <a:solidFill>
                  <a:srgbClr val="231F20"/>
                </a:solidFill>
                <a:latin typeface="Open Sauce"/>
              </a:rPr>
              <a:t>compañía</a:t>
            </a:r>
            <a:endParaRPr lang="en-US" sz="1862" spc="182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3C67F49F-D887-A6C8-EDD3-6D56C746D82A}"/>
              </a:ext>
            </a:extLst>
          </p:cNvPr>
          <p:cNvSpPr txBox="1"/>
          <p:nvPr/>
        </p:nvSpPr>
        <p:spPr>
          <a:xfrm>
            <a:off x="10761784" y="4666832"/>
            <a:ext cx="2634088" cy="962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56"/>
              </a:lnSpc>
              <a:spcBef>
                <a:spcPct val="0"/>
              </a:spcBef>
            </a:pPr>
            <a:r>
              <a:rPr lang="en-US" sz="5765" spc="565" dirty="0">
                <a:solidFill>
                  <a:srgbClr val="56983F"/>
                </a:solidFill>
                <a:latin typeface="Codec Pro ExtraBold"/>
              </a:rPr>
              <a:t>LOGO</a:t>
            </a:r>
            <a:endParaRPr lang="en-US" sz="5765" u="none" spc="565" dirty="0">
              <a:solidFill>
                <a:srgbClr val="56983F"/>
              </a:solidFill>
              <a:latin typeface="Codec Pro ExtraBold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7183B84-DBA7-0CE8-A204-5A69BEA0F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86" y="-57872"/>
            <a:ext cx="2392685" cy="10058420"/>
          </a:xfrm>
          <a:prstGeom prst="rect">
            <a:avLst/>
          </a:prstGeom>
        </p:spPr>
      </p:pic>
      <p:grpSp>
        <p:nvGrpSpPr>
          <p:cNvPr id="8" name="Group 27">
            <a:extLst>
              <a:ext uri="{FF2B5EF4-FFF2-40B4-BE49-F238E27FC236}">
                <a16:creationId xmlns:a16="http://schemas.microsoft.com/office/drawing/2014/main" id="{D83F9E0C-FD0E-74BE-FBFD-89F92FBDC233}"/>
              </a:ext>
            </a:extLst>
          </p:cNvPr>
          <p:cNvGrpSpPr/>
          <p:nvPr/>
        </p:nvGrpSpPr>
        <p:grpSpPr>
          <a:xfrm>
            <a:off x="8888050" y="3924300"/>
            <a:ext cx="507082" cy="515722"/>
            <a:chOff x="0" y="0"/>
            <a:chExt cx="549360" cy="558720"/>
          </a:xfrm>
          <a:solidFill>
            <a:srgbClr val="56983F"/>
          </a:solidFill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BE21A00B-2CDB-8E3E-B1A1-4C18A90EE858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5FE291ED-2A4F-5502-C731-762CB8026C47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B56F5C28-BFD5-9DD1-FCF7-8A13E023C9B4}"/>
              </a:ext>
            </a:extLst>
          </p:cNvPr>
          <p:cNvGrpSpPr/>
          <p:nvPr/>
        </p:nvGrpSpPr>
        <p:grpSpPr>
          <a:xfrm>
            <a:off x="8888050" y="6986731"/>
            <a:ext cx="507082" cy="515722"/>
            <a:chOff x="0" y="0"/>
            <a:chExt cx="549360" cy="558720"/>
          </a:xfrm>
        </p:grpSpPr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1D4A88BC-61C4-558F-0E28-43FCE7018C93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082CBC4A-57E1-6665-0933-C55EE6F44915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5016842" cy="812800"/>
          </a:xfrm>
          <a:solidFill>
            <a:srgbClr val="56983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29623" y="3442596"/>
            <a:ext cx="4473739" cy="636748"/>
            <a:chOff x="0" y="0"/>
            <a:chExt cx="1178269" cy="167703"/>
          </a:xfrm>
          <a:solidFill>
            <a:srgbClr val="56983F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Organizaciones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90980" y="1262316"/>
            <a:ext cx="10713642" cy="1272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b="1" spc="773" dirty="0">
                <a:solidFill>
                  <a:srgbClr val="FFFFFF"/>
                </a:solidFill>
                <a:latin typeface="Century Gothic" panose="020B0502020202020204" pitchFamily="34" charset="0"/>
              </a:rPr>
              <a:t>Público </a:t>
            </a:r>
            <a:r>
              <a:rPr lang="en-US" sz="7888" b="1" spc="773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objetivo</a:t>
            </a:r>
            <a:endParaRPr lang="en-US" sz="7888" b="1" spc="773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929623" y="7902043"/>
            <a:ext cx="4473739" cy="1356257"/>
            <a:chOff x="0" y="0"/>
            <a:chExt cx="1178269" cy="357204"/>
          </a:xfrm>
          <a:solidFill>
            <a:srgbClr val="56983F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  <a:grpFill/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Lorem ipsum dolor sit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amet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,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consectetur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adipiscing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elit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. Duis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vulputate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nulla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at ante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rhoncus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, vel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efficitur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felis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condimentum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. Proin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odio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 </a:t>
              </a:r>
              <a:r>
                <a:rPr lang="en-US" sz="1500" spc="15" dirty="0" err="1">
                  <a:solidFill>
                    <a:srgbClr val="FFFFFF"/>
                  </a:solidFill>
                  <a:latin typeface="Open Sauce Italics"/>
                </a:rPr>
                <a:t>odio</a:t>
              </a:r>
              <a:r>
                <a:rPr lang="en-US" sz="1500" spc="15" dirty="0">
                  <a:solidFill>
                    <a:srgbClr val="FFFFFF"/>
                  </a:solidFill>
                  <a:latin typeface="Open Sauce Italics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06074" y="3442596"/>
            <a:ext cx="4473739" cy="636748"/>
            <a:chOff x="0" y="0"/>
            <a:chExt cx="1178269" cy="167703"/>
          </a:xfrm>
          <a:solidFill>
            <a:srgbClr val="56983F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Corporaciones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06074" y="7902043"/>
            <a:ext cx="4473739" cy="1356257"/>
            <a:chOff x="0" y="0"/>
            <a:chExt cx="1178269" cy="357204"/>
          </a:xfrm>
          <a:solidFill>
            <a:srgbClr val="56983F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  <a:grpFill/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spc="15">
                  <a:solidFill>
                    <a:srgbClr val="FFFFFF"/>
                  </a:solidFill>
                  <a:latin typeface="Open Sauce Italics"/>
                </a:rPr>
                <a:t>Lorem ipsum dolor sit amet, consectetur adipiscing elit. Duis vulputate nulla at ante rhoncus, vel efficitur felis condimentum. Proin odio odio.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84638" y="3442596"/>
            <a:ext cx="4473739" cy="636748"/>
            <a:chOff x="0" y="0"/>
            <a:chExt cx="1178269" cy="167703"/>
          </a:xfrm>
          <a:solidFill>
            <a:srgbClr val="56983F"/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Emprendedores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84638" y="7902043"/>
            <a:ext cx="4473739" cy="1356257"/>
            <a:chOff x="0" y="0"/>
            <a:chExt cx="1178269" cy="357204"/>
          </a:xfrm>
          <a:solidFill>
            <a:srgbClr val="56983F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  <a:grpFill/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spc="15">
                  <a:solidFill>
                    <a:srgbClr val="FFFFFF"/>
                  </a:solidFill>
                  <a:latin typeface="Open Sauce Italics"/>
                </a:rPr>
                <a:t>Lorem ipsum dolor sit amet, consectetur adipiscing elit. Duis vulputate nulla at ante rhoncus, vel efficitur felis condimentum. Proin odio odio.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803152A-167C-1D5D-5806-C33E2D92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01664"/>
            <a:ext cx="2514600" cy="2549769"/>
          </a:xfrm>
          <a:prstGeom prst="rect">
            <a:avLst/>
          </a:prstGeom>
        </p:spPr>
      </p:pic>
      <p:sp>
        <p:nvSpPr>
          <p:cNvPr id="32" name="Freeform 8">
            <a:extLst>
              <a:ext uri="{FF2B5EF4-FFF2-40B4-BE49-F238E27FC236}">
                <a16:creationId xmlns:a16="http://schemas.microsoft.com/office/drawing/2014/main" id="{08F4F191-0630-1ED6-FAC6-4CA89706B52D}"/>
              </a:ext>
            </a:extLst>
          </p:cNvPr>
          <p:cNvSpPr/>
          <p:nvPr/>
        </p:nvSpPr>
        <p:spPr>
          <a:xfrm>
            <a:off x="1954131" y="4348416"/>
            <a:ext cx="4473739" cy="3233484"/>
          </a:xfrm>
          <a:custGeom>
            <a:avLst/>
            <a:gdLst/>
            <a:ahLst/>
            <a:cxnLst/>
            <a:rect l="l" t="t" r="r" b="b"/>
            <a:pathLst>
              <a:path w="1178269" h="167703">
                <a:moveTo>
                  <a:pt x="0" y="0"/>
                </a:moveTo>
                <a:lnTo>
                  <a:pt x="1178269" y="0"/>
                </a:lnTo>
                <a:lnTo>
                  <a:pt x="1178269" y="167703"/>
                </a:lnTo>
                <a:lnTo>
                  <a:pt x="0" y="167703"/>
                </a:lnTo>
                <a:close/>
              </a:path>
            </a:pathLst>
          </a:custGeom>
          <a:solidFill>
            <a:srgbClr val="CAC9C9"/>
          </a:solidFill>
        </p:spPr>
        <p:txBody>
          <a:bodyPr/>
          <a:lstStyle/>
          <a:p>
            <a:endParaRPr lang="es-US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5963EF76-392F-9621-CE68-BCB1860F77D4}"/>
              </a:ext>
            </a:extLst>
          </p:cNvPr>
          <p:cNvSpPr/>
          <p:nvPr/>
        </p:nvSpPr>
        <p:spPr>
          <a:xfrm>
            <a:off x="6925124" y="4348416"/>
            <a:ext cx="4473739" cy="3233484"/>
          </a:xfrm>
          <a:custGeom>
            <a:avLst/>
            <a:gdLst/>
            <a:ahLst/>
            <a:cxnLst/>
            <a:rect l="l" t="t" r="r" b="b"/>
            <a:pathLst>
              <a:path w="1178269" h="167703">
                <a:moveTo>
                  <a:pt x="0" y="0"/>
                </a:moveTo>
                <a:lnTo>
                  <a:pt x="1178269" y="0"/>
                </a:lnTo>
                <a:lnTo>
                  <a:pt x="1178269" y="167703"/>
                </a:lnTo>
                <a:lnTo>
                  <a:pt x="0" y="167703"/>
                </a:lnTo>
                <a:close/>
              </a:path>
            </a:pathLst>
          </a:custGeom>
          <a:solidFill>
            <a:srgbClr val="CAC9C9"/>
          </a:solidFill>
        </p:spPr>
        <p:txBody>
          <a:bodyPr/>
          <a:lstStyle/>
          <a:p>
            <a:endParaRPr lang="es-US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3675CB6C-C736-4D18-DBF9-37F892E655F7}"/>
              </a:ext>
            </a:extLst>
          </p:cNvPr>
          <p:cNvSpPr/>
          <p:nvPr/>
        </p:nvSpPr>
        <p:spPr>
          <a:xfrm>
            <a:off x="11896117" y="4337786"/>
            <a:ext cx="4473739" cy="3233484"/>
          </a:xfrm>
          <a:custGeom>
            <a:avLst/>
            <a:gdLst/>
            <a:ahLst/>
            <a:cxnLst/>
            <a:rect l="l" t="t" r="r" b="b"/>
            <a:pathLst>
              <a:path w="1178269" h="167703">
                <a:moveTo>
                  <a:pt x="0" y="0"/>
                </a:moveTo>
                <a:lnTo>
                  <a:pt x="1178269" y="0"/>
                </a:lnTo>
                <a:lnTo>
                  <a:pt x="1178269" y="167703"/>
                </a:lnTo>
                <a:lnTo>
                  <a:pt x="0" y="167703"/>
                </a:lnTo>
                <a:close/>
              </a:path>
            </a:pathLst>
          </a:custGeom>
          <a:solidFill>
            <a:srgbClr val="CAC9C9"/>
          </a:solidFill>
        </p:spPr>
        <p:txBody>
          <a:bodyPr/>
          <a:lstStyle/>
          <a:p>
            <a:endParaRPr lang="es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6294E-4A87-7482-BB5A-E694DFD17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60" y="5231380"/>
            <a:ext cx="1962464" cy="1446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6626C2-00C8-D840-A6FB-C57D9EBED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62" y="5231380"/>
            <a:ext cx="1962464" cy="1446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AD2DA5-6928-4AA0-C684-75C893EBD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754" y="5143500"/>
            <a:ext cx="1962464" cy="14462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28800" y="3009900"/>
            <a:ext cx="11083591" cy="169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76"/>
              </a:lnSpc>
            </a:pPr>
            <a:r>
              <a:rPr lang="en-US" sz="9600" b="1" spc="1049" dirty="0">
                <a:latin typeface="Century Gothic" panose="020B0502020202020204" pitchFamily="34" charset="0"/>
              </a:rPr>
              <a:t>CRONOLOGÍA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67000" y="4785550"/>
            <a:ext cx="8296328" cy="105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6"/>
              </a:lnSpc>
            </a:pPr>
            <a:r>
              <a:rPr lang="en-US" sz="3055" spc="299" dirty="0" err="1">
                <a:solidFill>
                  <a:srgbClr val="7F7F7F"/>
                </a:solidFill>
                <a:latin typeface="Open Sauce"/>
              </a:rPr>
              <a:t>Comente</a:t>
            </a:r>
            <a:r>
              <a:rPr lang="en-US" sz="3055" spc="299" dirty="0">
                <a:solidFill>
                  <a:srgbClr val="7F7F7F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7F7F7F"/>
                </a:solidFill>
                <a:latin typeface="Open Sauce"/>
              </a:rPr>
              <a:t>brevemente</a:t>
            </a:r>
            <a:r>
              <a:rPr lang="en-US" sz="3055" spc="299" dirty="0">
                <a:solidFill>
                  <a:srgbClr val="7F7F7F"/>
                </a:solidFill>
                <a:latin typeface="Open Sauce"/>
              </a:rPr>
              <a:t> las </a:t>
            </a:r>
            <a:r>
              <a:rPr lang="en-US" sz="3055" spc="299" dirty="0" err="1">
                <a:solidFill>
                  <a:srgbClr val="7F7F7F"/>
                </a:solidFill>
                <a:latin typeface="Open Sauce"/>
              </a:rPr>
              <a:t>fechas</a:t>
            </a:r>
            <a:r>
              <a:rPr lang="en-US" sz="3055" spc="299" dirty="0">
                <a:solidFill>
                  <a:srgbClr val="7F7F7F"/>
                </a:solidFill>
                <a:latin typeface="Open Sauce"/>
              </a:rPr>
              <a:t> clave del </a:t>
            </a:r>
            <a:r>
              <a:rPr lang="en-US" sz="3055" spc="299" dirty="0" err="1">
                <a:solidFill>
                  <a:srgbClr val="7F7F7F"/>
                </a:solidFill>
                <a:latin typeface="Open Sauce"/>
              </a:rPr>
              <a:t>proyecto</a:t>
            </a:r>
            <a:endParaRPr lang="en-US" sz="3055" spc="299" dirty="0">
              <a:solidFill>
                <a:srgbClr val="7F7F7F"/>
              </a:solidFill>
              <a:latin typeface="Open Sauc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3E36B-8924-C532-DA74-3FD87DEA7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15" y="0"/>
            <a:ext cx="2392685" cy="10058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E322C-1E24-C9DA-90C6-9596D17E0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" y="3464"/>
            <a:ext cx="2392685" cy="10058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B8238-B73B-DEF4-7198-55C2C052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312" y="1638300"/>
            <a:ext cx="3321926" cy="64507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2691275" y="2179745"/>
            <a:ext cx="4486336" cy="1594049"/>
            <a:chOff x="0" y="0"/>
            <a:chExt cx="4073040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38092" y="1512782"/>
            <a:ext cx="2264977" cy="2263391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928304" y="4033124"/>
            <a:ext cx="4490302" cy="1596428"/>
            <a:chOff x="0" y="0"/>
            <a:chExt cx="4076640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71949" y="3363782"/>
            <a:ext cx="2267356" cy="2265770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90711" y="5888883"/>
            <a:ext cx="4489509" cy="1594842"/>
            <a:chOff x="0" y="0"/>
            <a:chExt cx="4075920" cy="1447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001122" y="5217162"/>
            <a:ext cx="2264184" cy="2264184"/>
            <a:chOff x="0" y="0"/>
            <a:chExt cx="2055600" cy="2055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353193" y="7739090"/>
            <a:ext cx="4487922" cy="1594049"/>
            <a:chOff x="0" y="0"/>
            <a:chExt cx="4074480" cy="1447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238151" y="7067369"/>
            <a:ext cx="2263391" cy="2265770"/>
            <a:chOff x="0" y="0"/>
            <a:chExt cx="2054880" cy="20570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627889" y="8274722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Planificación</a:t>
            </a:r>
          </a:p>
        </p:txBody>
      </p:sp>
      <p:sp>
        <p:nvSpPr>
          <p:cNvPr id="28" name="Freeform 28"/>
          <p:cNvSpPr/>
          <p:nvPr/>
        </p:nvSpPr>
        <p:spPr>
          <a:xfrm>
            <a:off x="12485593" y="2204304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7"/>
                </a:lnTo>
                <a:lnTo>
                  <a:pt x="0" y="88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9" name="Freeform 29"/>
          <p:cNvSpPr/>
          <p:nvPr/>
        </p:nvSpPr>
        <p:spPr>
          <a:xfrm>
            <a:off x="8675865" y="5794043"/>
            <a:ext cx="1029692" cy="892261"/>
          </a:xfrm>
          <a:custGeom>
            <a:avLst/>
            <a:gdLst/>
            <a:ahLst/>
            <a:cxnLst/>
            <a:rect l="l" t="t" r="r" b="b"/>
            <a:pathLst>
              <a:path w="1029692" h="892261">
                <a:moveTo>
                  <a:pt x="0" y="0"/>
                </a:moveTo>
                <a:lnTo>
                  <a:pt x="1029692" y="0"/>
                </a:lnTo>
                <a:lnTo>
                  <a:pt x="1029692" y="892261"/>
                </a:lnTo>
                <a:lnTo>
                  <a:pt x="0" y="8922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0" name="Freeform 30"/>
          <p:cNvSpPr/>
          <p:nvPr/>
        </p:nvSpPr>
        <p:spPr>
          <a:xfrm>
            <a:off x="7007481" y="7667300"/>
            <a:ext cx="724731" cy="1065909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1" name="Freeform 31"/>
          <p:cNvSpPr/>
          <p:nvPr/>
        </p:nvSpPr>
        <p:spPr>
          <a:xfrm>
            <a:off x="10505194" y="4033124"/>
            <a:ext cx="1000866" cy="988796"/>
          </a:xfrm>
          <a:custGeom>
            <a:avLst/>
            <a:gdLst/>
            <a:ahLst/>
            <a:cxnLst/>
            <a:rect l="l" t="t" r="r" b="b"/>
            <a:pathLst>
              <a:path w="1000866" h="988796">
                <a:moveTo>
                  <a:pt x="0" y="0"/>
                </a:moveTo>
                <a:lnTo>
                  <a:pt x="1000866" y="0"/>
                </a:lnTo>
                <a:lnTo>
                  <a:pt x="1000866" y="988796"/>
                </a:lnTo>
                <a:lnTo>
                  <a:pt x="0" y="9887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32" name="TextBox 32"/>
          <p:cNvSpPr txBox="1"/>
          <p:nvPr/>
        </p:nvSpPr>
        <p:spPr>
          <a:xfrm>
            <a:off x="10440822" y="6401641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Desarrollo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201811" y="4616861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Publicidad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52289" y="2693795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Ventas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78433" y="4859913"/>
            <a:ext cx="548831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8"/>
              </a:lnSpc>
            </a:pPr>
            <a:r>
              <a:rPr lang="en-US" sz="5684" b="1" spc="198" dirty="0" err="1">
                <a:solidFill>
                  <a:srgbClr val="040506"/>
                </a:solidFill>
                <a:latin typeface="Century Gothic" panose="020B0502020202020204" pitchFamily="34" charset="0"/>
              </a:rPr>
              <a:t>Etapas</a:t>
            </a:r>
            <a:r>
              <a:rPr lang="en-US" sz="5684" b="1" spc="198" dirty="0">
                <a:solidFill>
                  <a:srgbClr val="040506"/>
                </a:solidFill>
                <a:latin typeface="Century Gothic" panose="020B0502020202020204" pitchFamily="34" charset="0"/>
              </a:rPr>
              <a:t> del </a:t>
            </a:r>
            <a:r>
              <a:rPr lang="en-US" sz="5684" b="1" spc="198" dirty="0" err="1">
                <a:solidFill>
                  <a:srgbClr val="040506"/>
                </a:solidFill>
                <a:latin typeface="Century Gothic" panose="020B0502020202020204" pitchFamily="34" charset="0"/>
              </a:rPr>
              <a:t>proyecto</a:t>
            </a:r>
            <a:endParaRPr lang="en-US" sz="5684" b="1" spc="198" dirty="0">
              <a:solidFill>
                <a:srgbClr val="040506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178433" y="6383131"/>
            <a:ext cx="3888268" cy="187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"/>
              </a:rPr>
              <a:t>Lorem ipsum dolor sit amet, consectetur adipiscing elit. Duis vulputate nulla at ante rhoncus, vel efficitur felis condimentum. Proin odio odio.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BB611F2-A9C9-4237-EA6D-F7AAB5521B6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83" y="2508881"/>
            <a:ext cx="2464369" cy="24988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F8999A-D30F-9078-5854-E94EB2B62C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" y="3464"/>
            <a:ext cx="2392685" cy="10058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US"/>
          </a:p>
        </p:txBody>
      </p:sp>
      <p:grpSp>
        <p:nvGrpSpPr>
          <p:cNvPr id="3" name="Group 3"/>
          <p:cNvGrpSpPr/>
          <p:nvPr/>
        </p:nvGrpSpPr>
        <p:grpSpPr>
          <a:xfrm>
            <a:off x="633448" y="374453"/>
            <a:ext cx="17021103" cy="3970203"/>
            <a:chOff x="0" y="0"/>
            <a:chExt cx="4482924" cy="104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104565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09948" y="4923675"/>
            <a:ext cx="1770793" cy="906370"/>
          </a:xfrm>
          <a:custGeom>
            <a:avLst/>
            <a:gdLst/>
            <a:ahLst/>
            <a:cxnLst/>
            <a:rect l="l" t="t" r="r" b="b"/>
            <a:pathLst>
              <a:path w="1770793" h="906370">
                <a:moveTo>
                  <a:pt x="0" y="0"/>
                </a:moveTo>
                <a:lnTo>
                  <a:pt x="1770793" y="0"/>
                </a:lnTo>
                <a:lnTo>
                  <a:pt x="1770793" y="906370"/>
                </a:lnTo>
                <a:lnTo>
                  <a:pt x="0" y="906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7" name="Freeform 7"/>
          <p:cNvSpPr/>
          <p:nvPr/>
        </p:nvSpPr>
        <p:spPr>
          <a:xfrm>
            <a:off x="13600679" y="4923675"/>
            <a:ext cx="1183955" cy="1136738"/>
          </a:xfrm>
          <a:custGeom>
            <a:avLst/>
            <a:gdLst/>
            <a:ahLst/>
            <a:cxnLst/>
            <a:rect l="l" t="t" r="r" b="b"/>
            <a:pathLst>
              <a:path w="1183955" h="1136738">
                <a:moveTo>
                  <a:pt x="0" y="0"/>
                </a:moveTo>
                <a:lnTo>
                  <a:pt x="1183954" y="0"/>
                </a:lnTo>
                <a:lnTo>
                  <a:pt x="1183954" y="1136738"/>
                </a:lnTo>
                <a:lnTo>
                  <a:pt x="0" y="1136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8" name="Freeform 8"/>
          <p:cNvSpPr/>
          <p:nvPr/>
        </p:nvSpPr>
        <p:spPr>
          <a:xfrm>
            <a:off x="8598994" y="4808491"/>
            <a:ext cx="1435116" cy="1237070"/>
          </a:xfrm>
          <a:custGeom>
            <a:avLst/>
            <a:gdLst/>
            <a:ahLst/>
            <a:cxnLst/>
            <a:rect l="l" t="t" r="r" b="b"/>
            <a:pathLst>
              <a:path w="1435116" h="1237070">
                <a:moveTo>
                  <a:pt x="0" y="0"/>
                </a:moveTo>
                <a:lnTo>
                  <a:pt x="1435116" y="0"/>
                </a:lnTo>
                <a:lnTo>
                  <a:pt x="1435116" y="1237069"/>
                </a:lnTo>
                <a:lnTo>
                  <a:pt x="0" y="1237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grpSp>
        <p:nvGrpSpPr>
          <p:cNvPr id="10" name="Group 10"/>
          <p:cNvGrpSpPr/>
          <p:nvPr/>
        </p:nvGrpSpPr>
        <p:grpSpPr>
          <a:xfrm>
            <a:off x="6596044" y="4621028"/>
            <a:ext cx="47625" cy="4637272"/>
            <a:chOff x="0" y="0"/>
            <a:chExt cx="12543" cy="1221339"/>
          </a:xfrm>
          <a:solidFill>
            <a:srgbClr val="56983F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68860" y="1123512"/>
            <a:ext cx="7750281" cy="13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02"/>
              </a:lnSpc>
              <a:spcBef>
                <a:spcPct val="0"/>
              </a:spcBef>
            </a:pPr>
            <a:r>
              <a:rPr lang="en-US" sz="8335" b="1" u="none" spc="816" dirty="0">
                <a:solidFill>
                  <a:srgbClr val="FFFFFF"/>
                </a:solidFill>
                <a:latin typeface="Century Gothic" panose="020B0502020202020204" pitchFamily="34" charset="0"/>
              </a:rPr>
              <a:t>CONCURSO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35242" y="2663667"/>
            <a:ext cx="6617517" cy="85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61"/>
              </a:lnSpc>
              <a:spcBef>
                <a:spcPct val="0"/>
              </a:spcBef>
            </a:pPr>
            <a:r>
              <a:rPr lang="en-US" sz="2508" u="none" spc="245" dirty="0" err="1">
                <a:solidFill>
                  <a:srgbClr val="FFFFFF"/>
                </a:solidFill>
                <a:latin typeface="Open Sauce"/>
              </a:rPr>
              <a:t>Presente</a:t>
            </a:r>
            <a:r>
              <a:rPr lang="en-US" sz="2508" u="none" spc="245" dirty="0">
                <a:solidFill>
                  <a:srgbClr val="FFFFFF"/>
                </a:solidFill>
                <a:latin typeface="Open Sauce"/>
              </a:rPr>
              <a:t> a </a:t>
            </a:r>
            <a:r>
              <a:rPr lang="en-US" sz="2508" u="none" spc="245" dirty="0" err="1">
                <a:solidFill>
                  <a:srgbClr val="FFFFFF"/>
                </a:solidFill>
                <a:latin typeface="Open Sauce"/>
              </a:rPr>
              <a:t>los</a:t>
            </a:r>
            <a:r>
              <a:rPr lang="en-US" sz="2508" u="none" spc="245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508" u="none" spc="245" dirty="0" err="1">
                <a:solidFill>
                  <a:srgbClr val="FFFFFF"/>
                </a:solidFill>
                <a:latin typeface="Open Sauce"/>
              </a:rPr>
              <a:t>principales</a:t>
            </a:r>
            <a:r>
              <a:rPr lang="en-US" sz="2508" u="none" spc="245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508" u="none" spc="245" dirty="0" err="1">
                <a:solidFill>
                  <a:srgbClr val="FFFFFF"/>
                </a:solidFill>
                <a:latin typeface="Open Sauce"/>
              </a:rPr>
              <a:t>competidores</a:t>
            </a:r>
            <a:r>
              <a:rPr lang="en-US" sz="2508" u="none" spc="245" dirty="0">
                <a:solidFill>
                  <a:srgbClr val="FFFFFF"/>
                </a:solidFill>
                <a:latin typeface="Open Sauce"/>
              </a:rPr>
              <a:t> de la </a:t>
            </a:r>
            <a:r>
              <a:rPr lang="en-US" sz="2508" u="none" spc="245" dirty="0" err="1">
                <a:solidFill>
                  <a:srgbClr val="FFFFFF"/>
                </a:solidFill>
                <a:latin typeface="Open Sauce"/>
              </a:rPr>
              <a:t>empresa</a:t>
            </a:r>
            <a:endParaRPr lang="en-US" sz="2508" u="none" spc="245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1644331" y="4621028"/>
            <a:ext cx="47625" cy="4637272"/>
            <a:chOff x="0" y="0"/>
            <a:chExt cx="12543" cy="1221339"/>
          </a:xfrm>
          <a:solidFill>
            <a:srgbClr val="56983F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60394" y="6264509"/>
            <a:ext cx="2732632" cy="79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Fernández y Fernández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29028" y="6264509"/>
            <a:ext cx="2732632" cy="79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Multinacional González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26340" y="6373854"/>
            <a:ext cx="2732632" cy="79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Rodríguez y familia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61344" y="7367151"/>
            <a:ext cx="4468000" cy="1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10000" y="7367151"/>
            <a:ext cx="4468000" cy="1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58656" y="7367151"/>
            <a:ext cx="4468000" cy="1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"/>
              </a:rPr>
              <a:t>Lorem ipsum dolor sit amet, consectetur adipiscing elit. Duis vulputate nulla at ante rhoncus, vel efficitur felis condimentum. Proin odio odio.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BD16F7C-5B50-7968-677A-CE82CBCBE9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96"/>
          <a:stretch/>
        </p:blipFill>
        <p:spPr>
          <a:xfrm rot="16200000">
            <a:off x="1982124" y="-749946"/>
            <a:ext cx="2392685" cy="5090039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B6973FE2-D2C1-87EB-8EFD-3B19056E86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454"/>
          <a:stretch/>
        </p:blipFill>
        <p:spPr>
          <a:xfrm rot="5400000">
            <a:off x="13815500" y="-702552"/>
            <a:ext cx="2392685" cy="5285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785</Words>
  <Application>Microsoft Office PowerPoint</Application>
  <PresentationFormat>Personalizado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Codec Pro ExtraBold</vt:lpstr>
      <vt:lpstr>Open Sauce Italics</vt:lpstr>
      <vt:lpstr>Open Sauce</vt:lpstr>
      <vt:lpstr>Open Sauce Bold</vt:lpstr>
      <vt:lpstr>Arial</vt:lpstr>
      <vt:lpstr>Calibri</vt:lpstr>
      <vt:lpstr>Century Gothic</vt:lpstr>
      <vt:lpstr>Codec Pro ExtraBold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construcción inmobilaria</dc:title>
  <cp:lastModifiedBy>Baby</cp:lastModifiedBy>
  <cp:revision>29</cp:revision>
  <dcterms:created xsi:type="dcterms:W3CDTF">2006-08-16T00:00:00Z</dcterms:created>
  <dcterms:modified xsi:type="dcterms:W3CDTF">2025-09-24T18:54:32Z</dcterms:modified>
  <dc:identifier>DAFyL5LKaVw</dc:identifier>
</cp:coreProperties>
</file>