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Default Extension="m4a" ContentType="audio/mp4"/>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theme/theme1.xml" ContentType="application/vnd.openxmlformats-officedocument.theme+xml"/>
  <Override PartName="/ppt/slideMasters/slideMaster2.xml" ContentType="application/vnd.openxmlformats-officedocument.presentationml.slideMaster+xml"/>
  <Override PartName="/ppt/slideLayouts/slideLayout2.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handoutMasters/handoutMaster1.xml" ContentType="application/vnd.openxmlformats-officedocument.presentationml.handoutMaster+xml"/>
  <Override PartName="/ppt/theme/theme4.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58" r:id="rId1"/>
    <p:sldMasterId id="2147483659" r:id="rId2"/>
  </p:sldMasterIdLst>
  <p:notesMasterIdLst>
    <p:notesMasterId r:id="rId3"/>
  </p:notesMasterIdLst>
  <p:handoutMasterIdLst>
    <p:handoutMasterId r:id="rId4"/>
  </p:handoutMasterIdLst>
  <p:sldIdLst>
    <p:sldId id="263" r:id="rId5"/>
  </p:sldIdLst>
  <p:sldSz cy="30275213" cx="21388388"/>
  <p:notesSz cx="6858000" cy="9144000"/>
  <p:defaultTextStyle>
    <a:defPPr>
      <a:defRPr lang="en-US"/>
    </a:defPPr>
    <a:lvl1pPr algn="l" defTabSz="3038715" eaLnBrk="1" hangingPunct="1" latinLnBrk="0" marL="0" rtl="0">
      <a:defRPr sz="6000" kern="1200">
        <a:solidFill>
          <a:schemeClr val="tx1"/>
        </a:solidFill>
        <a:latin typeface="+mn-lt"/>
        <a:ea typeface="+mn-ea"/>
        <a:cs typeface="+mn-cs"/>
      </a:defRPr>
    </a:lvl1pPr>
    <a:lvl2pPr algn="l" defTabSz="3038715" eaLnBrk="1" hangingPunct="1" latinLnBrk="0" marL="1519358" rtl="0">
      <a:defRPr sz="6000" kern="1200">
        <a:solidFill>
          <a:schemeClr val="tx1"/>
        </a:solidFill>
        <a:latin typeface="+mn-lt"/>
        <a:ea typeface="+mn-ea"/>
        <a:cs typeface="+mn-cs"/>
      </a:defRPr>
    </a:lvl2pPr>
    <a:lvl3pPr algn="l" defTabSz="3038715" eaLnBrk="1" hangingPunct="1" latinLnBrk="0" marL="3038715" rtl="0">
      <a:defRPr sz="6000" kern="1200">
        <a:solidFill>
          <a:schemeClr val="tx1"/>
        </a:solidFill>
        <a:latin typeface="+mn-lt"/>
        <a:ea typeface="+mn-ea"/>
        <a:cs typeface="+mn-cs"/>
      </a:defRPr>
    </a:lvl3pPr>
    <a:lvl4pPr algn="l" defTabSz="3038715" eaLnBrk="1" hangingPunct="1" latinLnBrk="0" marL="4558071" rtl="0">
      <a:defRPr sz="6000" kern="1200">
        <a:solidFill>
          <a:schemeClr val="tx1"/>
        </a:solidFill>
        <a:latin typeface="+mn-lt"/>
        <a:ea typeface="+mn-ea"/>
        <a:cs typeface="+mn-cs"/>
      </a:defRPr>
    </a:lvl4pPr>
    <a:lvl5pPr algn="l" defTabSz="3038715" eaLnBrk="1" hangingPunct="1" latinLnBrk="0" marL="6077429" rtl="0">
      <a:defRPr sz="6000" kern="1200">
        <a:solidFill>
          <a:schemeClr val="tx1"/>
        </a:solidFill>
        <a:latin typeface="+mn-lt"/>
        <a:ea typeface="+mn-ea"/>
        <a:cs typeface="+mn-cs"/>
      </a:defRPr>
    </a:lvl5pPr>
    <a:lvl6pPr algn="l" defTabSz="3038715" eaLnBrk="1" hangingPunct="1" latinLnBrk="0" marL="7596786" rtl="0">
      <a:defRPr sz="6000" kern="1200">
        <a:solidFill>
          <a:schemeClr val="tx1"/>
        </a:solidFill>
        <a:latin typeface="+mn-lt"/>
        <a:ea typeface="+mn-ea"/>
        <a:cs typeface="+mn-cs"/>
      </a:defRPr>
    </a:lvl6pPr>
    <a:lvl7pPr algn="l" defTabSz="3038715" eaLnBrk="1" hangingPunct="1" latinLnBrk="0" marL="9116145" rtl="0">
      <a:defRPr sz="6000" kern="1200">
        <a:solidFill>
          <a:schemeClr val="tx1"/>
        </a:solidFill>
        <a:latin typeface="+mn-lt"/>
        <a:ea typeface="+mn-ea"/>
        <a:cs typeface="+mn-cs"/>
      </a:defRPr>
    </a:lvl7pPr>
    <a:lvl8pPr algn="l" defTabSz="3038715" eaLnBrk="1" hangingPunct="1" latinLnBrk="0" marL="10635501" rtl="0">
      <a:defRPr sz="6000" kern="1200">
        <a:solidFill>
          <a:schemeClr val="tx1"/>
        </a:solidFill>
        <a:latin typeface="+mn-lt"/>
        <a:ea typeface="+mn-ea"/>
        <a:cs typeface="+mn-cs"/>
      </a:defRPr>
    </a:lvl8pPr>
    <a:lvl9pPr algn="l" defTabSz="3038715" eaLnBrk="1" hangingPunct="1" latinLnBrk="0" marL="12154859" rtl="0">
      <a:defRPr sz="6000" kern="1200">
        <a:solidFill>
          <a:schemeClr val="tx1"/>
        </a:solidFill>
        <a:latin typeface="+mn-lt"/>
        <a:ea typeface="+mn-ea"/>
        <a:cs typeface="+mn-cs"/>
      </a:defRPr>
    </a:lvl9pPr>
  </p:defaultTextStyle>
</p:presentation>
</file>

<file path=ppt/commentAuthors.xml><?xml version="1.0" encoding="utf-8"?>
<p:cmAuthorLst xmlns:p="http://schemas.openxmlformats.org/presentationml/2006/main" xmlns:r="http://schemas.openxmlformats.org/officeDocument/2006/relationships" xmlns:a="http://schemas.openxmlformats.org/drawingml/2006/main">
  <p:cmAuthor id="1" name="A.KOTOULAS" initials="AK" lastIdx="2" clrIdx="0"/>
  <p:cmAuthor id="2" name="A.KOTOULAS" initials="HELP" lastIdx="1" clrIdx="1"/>
  <p:cmAuthor id="3" name="A.KOTOULAS" initials="HELP - " lastIdx="1" clrIdx="2"/>
</p:cmAuthorLst>
</file>

<file path=ppt/presProps.xml><?xml version="1.0" encoding="utf-8"?>
<p:presentationPr xmlns:p="http://schemas.openxmlformats.org/presentationml/2006/main" xmlns:r="http://schemas.openxmlformats.org/officeDocument/2006/relationships" xmlns:a="http://schemas.openxmlformats.org/drawingml/2006/main">
  <p:showPr>
    <p:present/>
    <p:sldAll/>
    <p:penClr>
      <a:prstClr val="red"/>
    </p:penClr>
  </p:showPr>
  <p:clrMru>
    <a:srgbClr val="F3F5FA"/>
    <a:srgbClr val="CDD2DE"/>
    <a:srgbClr val="E3E9E5"/>
    <a:srgbClr val="EAEAEA"/>
    <a:srgbClr val="FF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p="http://schemas.openxmlformats.org/presentationml/2006/main" xmlns:r="http://schemas.openxmlformats.org/officeDocument/2006/relationships" xmlns:a="http://schemas.openxmlformats.org/drawingml/2006/main">
  <p:normalViewPr>
    <p:restoredLeft sz="10689" autoAdjust="0"/>
    <p:restoredTop sz="94777" autoAdjust="0"/>
  </p:normalViewPr>
  <p:slideViewPr>
    <p:cSldViewPr showGuides="1" snapToGrid="0" snapToObjects="1">
      <p:cViewPr>
        <p:scale>
          <a:sx n="40" d="100"/>
          <a:sy n="40" d="100"/>
        </p:scale>
        <p:origin x="2208" y="-4554"/>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snapToGrid="0" snapToObject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slide" Target="slides/slide1.xml"/><Relationship Id="rId6" Type="http://schemas.openxmlformats.org/officeDocument/2006/relationships/tableStyles" Target="tableStyles.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commentAuthors" Target="commentAuthors.xml"/><Relationship Id="rId1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5" name=""/>
        <p:cNvGrpSpPr/>
        <p:nvPr/>
      </p:nvGrpSpPr>
      <p:grpSpPr>
        <a:xfrm>
          <a:off x="0" y="0"/>
          <a:ext cx="0" cy="0"/>
          <a:chOff x="0" y="0"/>
          <a:chExt cx="0" cy="0"/>
        </a:xfrm>
      </p:grpSpPr>
      <p:sp>
        <p:nvSpPr>
          <p:cNvPr id="1048629" name="Header Placeholder 1"/>
          <p:cNvSpPr>
            <a:spLocks noGrp="1"/>
          </p:cNvSpPr>
          <p:nvPr>
            <p:ph type="hdr" sz="quarter"/>
          </p:nvPr>
        </p:nvSpPr>
        <p:spPr>
          <a:xfrm>
            <a:off x="0" y="0"/>
            <a:ext cx="2971800" cy="457200"/>
          </a:xfrm>
          <a:prstGeom prst="rect"/>
        </p:spPr>
        <p:txBody>
          <a:bodyPr bIns="45720" lIns="91440" rIns="91440" rtlCol="0" tIns="45720" vert="horz"/>
          <a:lstStyle>
            <a:lvl1pPr algn="l">
              <a:defRPr sz="1200"/>
            </a:lvl1pPr>
          </a:lstStyle>
          <a:p>
            <a:endParaRPr lang="en-US"/>
          </a:p>
        </p:txBody>
      </p:sp>
      <p:sp>
        <p:nvSpPr>
          <p:cNvPr id="1048630" name="Date Placeholder 2"/>
          <p:cNvSpPr>
            <a:spLocks noGrp="1"/>
          </p:cNvSpPr>
          <p:nvPr>
            <p:ph type="dt" sz="quarter" idx="1"/>
          </p:nvPr>
        </p:nvSpPr>
        <p:spPr>
          <a:xfrm>
            <a:off x="3884613" y="0"/>
            <a:ext cx="2971800" cy="457200"/>
          </a:xfrm>
          <a:prstGeom prst="rect"/>
        </p:spPr>
        <p:txBody>
          <a:bodyPr bIns="45720" lIns="91440" rIns="91440" rtlCol="0" tIns="45720" vert="horz"/>
          <a:lstStyle>
            <a:lvl1pPr algn="r">
              <a:defRPr sz="1200"/>
            </a:lvl1pPr>
          </a:lstStyle>
          <a:p>
            <a:fld id="{0158C5BC-9A70-462C-B28D-9600239EAC64}" type="datetimeFigureOut">
              <a:rPr lang="en-US" smtClean="0"/>
              <a:t>10/10/2025</a:t>
            </a:fld>
            <a:endParaRPr lang="en-US"/>
          </a:p>
        </p:txBody>
      </p:sp>
      <p:sp>
        <p:nvSpPr>
          <p:cNvPr id="1048631" name="Footer Placeholder 3"/>
          <p:cNvSpPr>
            <a:spLocks noGrp="1"/>
          </p:cNvSpPr>
          <p:nvPr>
            <p:ph type="ftr" sz="quarter" idx="2"/>
          </p:nvPr>
        </p:nvSpPr>
        <p:spPr>
          <a:xfrm>
            <a:off x="0" y="8685213"/>
            <a:ext cx="2971800" cy="457200"/>
          </a:xfrm>
          <a:prstGeom prst="rect"/>
        </p:spPr>
        <p:txBody>
          <a:bodyPr anchor="b" bIns="45720" lIns="91440" rIns="91440" rtlCol="0" tIns="45720" vert="horz"/>
          <a:lstStyle>
            <a:lvl1pPr algn="l">
              <a:defRPr sz="1200"/>
            </a:lvl1pPr>
          </a:lstStyle>
          <a:p>
            <a:endParaRPr lang="en-US"/>
          </a:p>
        </p:txBody>
      </p:sp>
      <p:sp>
        <p:nvSpPr>
          <p:cNvPr id="1048632" name="Slide Number Placeholder 4"/>
          <p:cNvSpPr>
            <a:spLocks noGrp="1"/>
          </p:cNvSpPr>
          <p:nvPr>
            <p:ph type="sldNum" sz="quarter" idx="3"/>
          </p:nvPr>
        </p:nvSpPr>
        <p:spPr>
          <a:xfrm>
            <a:off x="3884613" y="8685213"/>
            <a:ext cx="2971800" cy="457200"/>
          </a:xfrm>
          <a:prstGeom prst="rect"/>
        </p:spPr>
        <p:txBody>
          <a:bodyPr anchor="b" bIns="45720" lIns="91440" rIns="91440" rtlCol="0" tIns="45720" vert="horz"/>
          <a:lstStyle>
            <a:lvl1pPr algn="r">
              <a:defRPr sz="1200"/>
            </a:lvl1pPr>
          </a:lstStyle>
          <a:p>
            <a:fld id="{79C131B7-05CA-4AEE-9267-6D0ED4DC84F3}" type="slidenum">
              <a:rPr lang="en-US" smtClean="0"/>
              <a:t>‹Nº›</a:t>
            </a:fld>
            <a:endParaRPr lang="en-US"/>
          </a:p>
        </p:txBody>
      </p:sp>
    </p:spTree>
  </p:cSld>
  <p:clrMap accent1="accent1" accent2="accent2" accent3="accent3" accent4="accent4" accent5="accent5" accent6="accent6" bg1="lt1" bg2="lt2" tx1="dk1" tx2="dk2"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4" name=""/>
        <p:cNvGrpSpPr/>
        <p:nvPr/>
      </p:nvGrpSpPr>
      <p:grpSpPr>
        <a:xfrm>
          <a:off x="0" y="0"/>
          <a:ext cx="0" cy="0"/>
          <a:chOff x="0" y="0"/>
          <a:chExt cx="0" cy="0"/>
        </a:xfrm>
      </p:grpSpPr>
      <p:sp>
        <p:nvSpPr>
          <p:cNvPr id="1048623" name="Header Placeholder 1"/>
          <p:cNvSpPr>
            <a:spLocks noGrp="1"/>
          </p:cNvSpPr>
          <p:nvPr>
            <p:ph type="hdr" sz="quarter"/>
          </p:nvPr>
        </p:nvSpPr>
        <p:spPr>
          <a:xfrm>
            <a:off x="0" y="0"/>
            <a:ext cx="2971800" cy="457200"/>
          </a:xfrm>
          <a:prstGeom prst="rect"/>
        </p:spPr>
        <p:txBody>
          <a:bodyPr bIns="45720" lIns="91440" rIns="91440" rtlCol="0" tIns="45720" vert="horz"/>
          <a:lstStyle>
            <a:lvl1pPr algn="l">
              <a:defRPr sz="1200"/>
            </a:lvl1pPr>
          </a:lstStyle>
          <a:p>
            <a:endParaRPr dirty="0" lang="en-US"/>
          </a:p>
        </p:txBody>
      </p:sp>
      <p:sp>
        <p:nvSpPr>
          <p:cNvPr id="1048624" name="Date Placeholder 2"/>
          <p:cNvSpPr>
            <a:spLocks noGrp="1"/>
          </p:cNvSpPr>
          <p:nvPr>
            <p:ph type="dt" idx="1"/>
          </p:nvPr>
        </p:nvSpPr>
        <p:spPr>
          <a:xfrm>
            <a:off x="3884613" y="0"/>
            <a:ext cx="2971800" cy="457200"/>
          </a:xfrm>
          <a:prstGeom prst="rect"/>
        </p:spPr>
        <p:txBody>
          <a:bodyPr bIns="45720" lIns="91440" rIns="91440" rtlCol="0" tIns="45720" vert="horz"/>
          <a:lstStyle>
            <a:lvl1pPr algn="r">
              <a:defRPr sz="1200"/>
            </a:lvl1pPr>
          </a:lstStyle>
          <a:p>
            <a:fld id="{E6CC2317-6751-4CD4-9995-8782DD78E936}" type="datetimeFigureOut">
              <a:rPr lang="en-US" smtClean="0"/>
              <a:t>10/10/2025</a:t>
            </a:fld>
            <a:endParaRPr dirty="0" lang="en-US"/>
          </a:p>
        </p:txBody>
      </p:sp>
      <p:sp>
        <p:nvSpPr>
          <p:cNvPr id="1048625" name="Slide Image Placeholder 3"/>
          <p:cNvSpPr>
            <a:spLocks noChangeAspect="1" noRot="1" noGrp="1"/>
          </p:cNvSpPr>
          <p:nvPr>
            <p:ph type="sldImg" idx="2"/>
          </p:nvPr>
        </p:nvSpPr>
        <p:spPr>
          <a:xfrm>
            <a:off x="2217738" y="685800"/>
            <a:ext cx="2422525" cy="3429000"/>
          </a:xfrm>
          <a:prstGeom prst="rect"/>
          <a:noFill/>
          <a:ln w="12700">
            <a:solidFill>
              <a:prstClr val="black"/>
            </a:solidFill>
          </a:ln>
        </p:spPr>
        <p:txBody>
          <a:bodyPr anchor="ctr" bIns="45720" lIns="91440" rIns="91440" rtlCol="0" tIns="45720" vert="horz"/>
          <a:p>
            <a:endParaRPr dirty="0" lang="en-US"/>
          </a:p>
        </p:txBody>
      </p:sp>
      <p:sp>
        <p:nvSpPr>
          <p:cNvPr id="1048626" name="Notes Placeholder 4"/>
          <p:cNvSpPr>
            <a:spLocks noGrp="1"/>
          </p:cNvSpPr>
          <p:nvPr>
            <p:ph type="body" sz="quarter" idx="3"/>
          </p:nvPr>
        </p:nvSpPr>
        <p:spPr>
          <a:xfrm>
            <a:off x="685800" y="4343400"/>
            <a:ext cx="5486400" cy="4114800"/>
          </a:xfrm>
          <a:prstGeom prst="rect"/>
        </p:spPr>
        <p:txBody>
          <a:bodyPr bIns="45720" lIns="91440" rIns="91440" rtlCol="0" tIns="45720" vert="horz">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27" name="Footer Placeholder 5"/>
          <p:cNvSpPr>
            <a:spLocks noGrp="1"/>
          </p:cNvSpPr>
          <p:nvPr>
            <p:ph type="ftr" sz="quarter" idx="4"/>
          </p:nvPr>
        </p:nvSpPr>
        <p:spPr>
          <a:xfrm>
            <a:off x="0" y="8685213"/>
            <a:ext cx="2971800" cy="457200"/>
          </a:xfrm>
          <a:prstGeom prst="rect"/>
        </p:spPr>
        <p:txBody>
          <a:bodyPr anchor="b" bIns="45720" lIns="91440" rIns="91440" rtlCol="0" tIns="45720" vert="horz"/>
          <a:lstStyle>
            <a:lvl1pPr algn="l">
              <a:defRPr sz="1200"/>
            </a:lvl1pPr>
          </a:lstStyle>
          <a:p>
            <a:endParaRPr dirty="0" lang="en-US"/>
          </a:p>
        </p:txBody>
      </p:sp>
      <p:sp>
        <p:nvSpPr>
          <p:cNvPr id="1048628" name="Slide Number Placeholder 6"/>
          <p:cNvSpPr>
            <a:spLocks noGrp="1"/>
          </p:cNvSpPr>
          <p:nvPr>
            <p:ph type="sldNum" sz="quarter" idx="5"/>
          </p:nvPr>
        </p:nvSpPr>
        <p:spPr>
          <a:xfrm>
            <a:off x="3884613" y="8685213"/>
            <a:ext cx="2971800" cy="457200"/>
          </a:xfrm>
          <a:prstGeom prst="rect"/>
        </p:spPr>
        <p:txBody>
          <a:bodyPr anchor="b" bIns="45720" lIns="91440" rIns="91440" rtlCol="0" tIns="45720" vert="horz"/>
          <a:lstStyle>
            <a:lvl1pPr algn="r">
              <a:defRPr sz="1200"/>
            </a:lvl1pPr>
          </a:lstStyle>
          <a:p>
            <a:fld id="{26A1A87D-CAF7-4BDC-A0D3-C0DBEDE81619}" type="slidenum">
              <a:rPr lang="en-US" smtClean="0"/>
              <a:t>‹Nº›</a:t>
            </a:fld>
            <a:endParaRPr dirty="0" lang="en-US"/>
          </a:p>
        </p:txBody>
      </p:sp>
    </p:spTree>
  </p:cSld>
  <p:clrMap accent1="accent1" accent2="accent2" accent3="accent3" accent4="accent4" accent5="accent5" accent6="accent6" bg1="lt1" bg2="lt2" tx1="dk1" tx2="dk2" hlink="hlink" folHlink="folHlink"/>
  <p:notesStyle>
    <a:lvl1pPr algn="l" defTabSz="3038715" eaLnBrk="1" hangingPunct="1" latinLnBrk="0" marL="0" rtl="0">
      <a:defRPr sz="4100" kern="1200">
        <a:solidFill>
          <a:schemeClr val="tx1"/>
        </a:solidFill>
        <a:latin typeface="+mn-lt"/>
        <a:ea typeface="+mn-ea"/>
        <a:cs typeface="+mn-cs"/>
      </a:defRPr>
    </a:lvl1pPr>
    <a:lvl2pPr algn="l" defTabSz="3038715" eaLnBrk="1" hangingPunct="1" latinLnBrk="0" marL="1519358" rtl="0">
      <a:defRPr sz="4100" kern="1200">
        <a:solidFill>
          <a:schemeClr val="tx1"/>
        </a:solidFill>
        <a:latin typeface="+mn-lt"/>
        <a:ea typeface="+mn-ea"/>
        <a:cs typeface="+mn-cs"/>
      </a:defRPr>
    </a:lvl2pPr>
    <a:lvl3pPr algn="l" defTabSz="3038715" eaLnBrk="1" hangingPunct="1" latinLnBrk="0" marL="3038715" rtl="0">
      <a:defRPr sz="4100" kern="1200">
        <a:solidFill>
          <a:schemeClr val="tx1"/>
        </a:solidFill>
        <a:latin typeface="+mn-lt"/>
        <a:ea typeface="+mn-ea"/>
        <a:cs typeface="+mn-cs"/>
      </a:defRPr>
    </a:lvl3pPr>
    <a:lvl4pPr algn="l" defTabSz="3038715" eaLnBrk="1" hangingPunct="1" latinLnBrk="0" marL="4558071" rtl="0">
      <a:defRPr sz="4100" kern="1200">
        <a:solidFill>
          <a:schemeClr val="tx1"/>
        </a:solidFill>
        <a:latin typeface="+mn-lt"/>
        <a:ea typeface="+mn-ea"/>
        <a:cs typeface="+mn-cs"/>
      </a:defRPr>
    </a:lvl4pPr>
    <a:lvl5pPr algn="l" defTabSz="3038715" eaLnBrk="1" hangingPunct="1" latinLnBrk="0" marL="6077429" rtl="0">
      <a:defRPr sz="4100" kern="1200">
        <a:solidFill>
          <a:schemeClr val="tx1"/>
        </a:solidFill>
        <a:latin typeface="+mn-lt"/>
        <a:ea typeface="+mn-ea"/>
        <a:cs typeface="+mn-cs"/>
      </a:defRPr>
    </a:lvl5pPr>
    <a:lvl6pPr algn="l" defTabSz="3038715" eaLnBrk="1" hangingPunct="1" latinLnBrk="0" marL="7596786" rtl="0">
      <a:defRPr sz="4100" kern="1200">
        <a:solidFill>
          <a:schemeClr val="tx1"/>
        </a:solidFill>
        <a:latin typeface="+mn-lt"/>
        <a:ea typeface="+mn-ea"/>
        <a:cs typeface="+mn-cs"/>
      </a:defRPr>
    </a:lvl6pPr>
    <a:lvl7pPr algn="l" defTabSz="3038715" eaLnBrk="1" hangingPunct="1" latinLnBrk="0" marL="9116145" rtl="0">
      <a:defRPr sz="4100" kern="1200">
        <a:solidFill>
          <a:schemeClr val="tx1"/>
        </a:solidFill>
        <a:latin typeface="+mn-lt"/>
        <a:ea typeface="+mn-ea"/>
        <a:cs typeface="+mn-cs"/>
      </a:defRPr>
    </a:lvl7pPr>
    <a:lvl8pPr algn="l" defTabSz="3038715" eaLnBrk="1" hangingPunct="1" latinLnBrk="0" marL="10635501" rtl="0">
      <a:defRPr sz="4100" kern="1200">
        <a:solidFill>
          <a:schemeClr val="tx1"/>
        </a:solidFill>
        <a:latin typeface="+mn-lt"/>
        <a:ea typeface="+mn-ea"/>
        <a:cs typeface="+mn-cs"/>
      </a:defRPr>
    </a:lvl8pPr>
    <a:lvl9pPr algn="l" defTabSz="3038715" eaLnBrk="1" hangingPunct="1" latinLnBrk="0" marL="12154859" rtl="0">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0" name=""/>
        <p:cNvGrpSpPr/>
        <p:nvPr/>
      </p:nvGrpSpPr>
      <p:grpSpPr>
        <a:xfrm>
          <a:off x="0" y="0"/>
          <a:ext cx="0" cy="0"/>
          <a:chOff x="0" y="0"/>
          <a:chExt cx="0" cy="0"/>
        </a:xfrm>
      </p:grpSpPr>
      <p:sp>
        <p:nvSpPr>
          <p:cNvPr id="1048606" name="Slide Image Placeholder 1"/>
          <p:cNvSpPr>
            <a:spLocks noChangeAspect="1" noRot="1" noGrp="1"/>
          </p:cNvSpPr>
          <p:nvPr>
            <p:ph type="sldImg"/>
          </p:nvPr>
        </p:nvSpPr>
        <p:spPr/>
      </p:sp>
      <p:sp>
        <p:nvSpPr>
          <p:cNvPr id="1048607" name="Notes Placeholder 2"/>
          <p:cNvSpPr>
            <a:spLocks noGrp="1"/>
          </p:cNvSpPr>
          <p:nvPr>
            <p:ph type="body" idx="1"/>
          </p:nvPr>
        </p:nvSpPr>
        <p:spPr/>
        <p:txBody>
          <a:bodyPr>
            <a:normAutofit/>
          </a:bodyPr>
          <a:p>
            <a:endParaRPr lang="en-US"/>
          </a:p>
        </p:txBody>
      </p:sp>
      <p:sp>
        <p:nvSpPr>
          <p:cNvPr id="1048608" name="Slide Number Placeholder 3"/>
          <p:cNvSpPr>
            <a:spLocks noGrp="1"/>
          </p:cNvSpPr>
          <p:nvPr>
            <p:ph type="sldNum" sz="quarter" idx="10"/>
          </p:nvPr>
        </p:nvSpPr>
        <p:spPr/>
        <p:txBody>
          <a:bodyPr/>
          <a:p>
            <a:fld id="{26A1A87D-CAF7-4BDC-A0D3-C0DBEDE81619}" type="slidenum">
              <a:rPr lang="en-US" smtClean="0"/>
              <a:t>1</a:t>
            </a:fld>
            <a:endParaRPr dirty="0"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7" name=""/>
        <p:cNvGrpSpPr/>
        <p:nvPr/>
      </p:nvGrpSpPr>
      <p:grpSpPr>
        <a:xfrm>
          <a:off x="0" y="0"/>
          <a:ext cx="0" cy="0"/>
          <a:chOff x="0" y="0"/>
          <a:chExt cx="0" cy="0"/>
        </a:xfrm>
      </p:grpSpPr>
      <p:sp>
        <p:nvSpPr>
          <p:cNvPr id="1048577" name="Text Placeholder 3"/>
          <p:cNvSpPr>
            <a:spLocks noGrp="1"/>
          </p:cNvSpPr>
          <p:nvPr>
            <p:ph type="body" sz="quarter" idx="10" hasCustomPrompt="1"/>
          </p:nvPr>
        </p:nvSpPr>
        <p:spPr>
          <a:xfrm>
            <a:off x="440616" y="5365571"/>
            <a:ext cx="10101856" cy="634878"/>
          </a:xfrm>
          <a:prstGeom prst="rect"/>
        </p:spPr>
        <p:txBody>
          <a:bodyPr bIns="158267" lIns="158267" rIns="158267" tIns="158267" wrap="square">
            <a:spAutoFit/>
          </a:bodyPr>
          <a:lstStyle>
            <a:lvl1pPr indent="0" marL="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indent="-395666" marL="1028732">
              <a:defRPr sz="1700">
                <a:latin typeface="Trebuchet MS" pitchFamily="34" charset="0"/>
              </a:defRPr>
            </a:lvl2pPr>
            <a:lvl3pPr indent="-395666" marL="1424397">
              <a:defRPr sz="1700">
                <a:latin typeface="Trebuchet MS" pitchFamily="34" charset="0"/>
              </a:defRPr>
            </a:lvl3pPr>
            <a:lvl4pPr indent="-435233" marL="1859630">
              <a:defRPr sz="1700">
                <a:latin typeface="Trebuchet MS" pitchFamily="34" charset="0"/>
              </a:defRPr>
            </a:lvl4pPr>
            <a:lvl5pPr indent="-316533" marL="2176163">
              <a:defRPr sz="1700">
                <a:latin typeface="Trebuchet MS" pitchFamily="34" charset="0"/>
              </a:defRPr>
            </a:lvl5pPr>
          </a:lstStyle>
          <a:p>
            <a:pPr lvl="0"/>
            <a:r>
              <a:rPr dirty="0" lang="en-US"/>
              <a:t>Type in or paste your text here</a:t>
            </a:r>
          </a:p>
        </p:txBody>
      </p:sp>
      <p:sp>
        <p:nvSpPr>
          <p:cNvPr id="1048578" name="Text Placeholder 5"/>
          <p:cNvSpPr>
            <a:spLocks noGrp="1"/>
          </p:cNvSpPr>
          <p:nvPr>
            <p:ph type="body" sz="quarter" idx="11" hasCustomPrompt="1"/>
          </p:nvPr>
        </p:nvSpPr>
        <p:spPr>
          <a:xfrm>
            <a:off x="449463" y="4842926"/>
            <a:ext cx="10093882" cy="566030"/>
          </a:xfrm>
          <a:prstGeom prst="rect"/>
          <a:noFill/>
        </p:spPr>
        <p:txBody>
          <a:bodyPr anchor="ctr" anchorCtr="0" bIns="63307" lIns="63307" rIns="63307" tIns="63307" wrap="square">
            <a:spAutoFit/>
          </a:bodyPr>
          <a:lstStyle>
            <a:lvl1pPr algn="ctr" indent="0" marL="0">
              <a:buNone/>
              <a:defRPr baseline="0" b="1" sz="2800" u="sng">
                <a:solidFill>
                  <a:schemeClr val="accent5">
                    <a:lumMod val="50000"/>
                  </a:schemeClr>
                </a:solidFill>
              </a:defRPr>
            </a:lvl1pPr>
          </a:lstStyle>
          <a:p>
            <a:pPr lvl="0"/>
            <a:r>
              <a:rPr dirty="0" lang="en-US"/>
              <a:t>(click to edit) INTRODUCTION or ABSTRACT</a:t>
            </a:r>
          </a:p>
        </p:txBody>
      </p:sp>
      <p:sp>
        <p:nvSpPr>
          <p:cNvPr id="1048579" name="Text Placeholder 5"/>
          <p:cNvSpPr>
            <a:spLocks noGrp="1"/>
          </p:cNvSpPr>
          <p:nvPr>
            <p:ph type="body" sz="quarter" idx="20" hasCustomPrompt="1"/>
          </p:nvPr>
        </p:nvSpPr>
        <p:spPr>
          <a:xfrm>
            <a:off x="449461" y="13071318"/>
            <a:ext cx="10096349" cy="566030"/>
          </a:xfrm>
          <a:prstGeom prst="rect"/>
          <a:noFill/>
        </p:spPr>
        <p:txBody>
          <a:bodyPr anchor="ctr" anchorCtr="0" bIns="63307" lIns="63307" rIns="63307" tIns="63307" wrap="square">
            <a:spAutoFit/>
          </a:bodyPr>
          <a:lstStyle>
            <a:lvl1pPr algn="ctr" indent="0" marL="0">
              <a:buNone/>
              <a:defRPr baseline="0" b="1" sz="2800" u="sng">
                <a:solidFill>
                  <a:schemeClr val="accent5">
                    <a:lumMod val="50000"/>
                  </a:schemeClr>
                </a:solidFill>
              </a:defRPr>
            </a:lvl1pPr>
          </a:lstStyle>
          <a:p>
            <a:pPr lvl="0"/>
            <a:r>
              <a:rPr dirty="0" lang="en-US"/>
              <a:t>(click to edit)  OBJECTIVES</a:t>
            </a:r>
          </a:p>
        </p:txBody>
      </p:sp>
      <p:sp>
        <p:nvSpPr>
          <p:cNvPr id="1048580" name="Text Placeholder 5"/>
          <p:cNvSpPr>
            <a:spLocks noGrp="1"/>
          </p:cNvSpPr>
          <p:nvPr>
            <p:ph type="body" sz="quarter" idx="25" hasCustomPrompt="1"/>
          </p:nvPr>
        </p:nvSpPr>
        <p:spPr>
          <a:xfrm>
            <a:off x="10846594" y="4842926"/>
            <a:ext cx="10093752" cy="566030"/>
          </a:xfrm>
          <a:prstGeom prst="rect"/>
          <a:noFill/>
        </p:spPr>
        <p:txBody>
          <a:bodyPr anchor="ctr" anchorCtr="0" bIns="63307" lIns="63307" rIns="63307" tIns="63307" wrap="square">
            <a:spAutoFit/>
          </a:bodyPr>
          <a:lstStyle>
            <a:lvl1pPr algn="ctr" indent="0" marL="0">
              <a:buNone/>
              <a:defRPr baseline="0" b="1" sz="2800" u="sng">
                <a:solidFill>
                  <a:schemeClr val="accent5">
                    <a:lumMod val="50000"/>
                  </a:schemeClr>
                </a:solidFill>
              </a:defRPr>
            </a:lvl1pPr>
          </a:lstStyle>
          <a:p>
            <a:pPr lvl="0"/>
            <a:r>
              <a:rPr dirty="0" lang="en-US"/>
              <a:t>(click to edit)  CONCLUSIONS</a:t>
            </a:r>
          </a:p>
        </p:txBody>
      </p:sp>
      <p:sp>
        <p:nvSpPr>
          <p:cNvPr id="1048581" name="Text Placeholder 3"/>
          <p:cNvSpPr>
            <a:spLocks noGrp="1"/>
          </p:cNvSpPr>
          <p:nvPr>
            <p:ph type="body" sz="quarter" idx="26" hasCustomPrompt="1"/>
          </p:nvPr>
        </p:nvSpPr>
        <p:spPr>
          <a:xfrm>
            <a:off x="10846594" y="5365571"/>
            <a:ext cx="10093752" cy="634878"/>
          </a:xfrm>
          <a:prstGeom prst="rect"/>
        </p:spPr>
        <p:txBody>
          <a:bodyPr bIns="158267" lIns="158267" rIns="158267" tIns="158267" wrap="square">
            <a:spAutoFit/>
          </a:bodyPr>
          <a:lstStyle>
            <a:lvl1pPr indent="0" marL="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indent="-395666" marL="1028732">
              <a:defRPr sz="1700">
                <a:latin typeface="Trebuchet MS" pitchFamily="34" charset="0"/>
              </a:defRPr>
            </a:lvl2pPr>
            <a:lvl3pPr indent="-395666" marL="1424397">
              <a:defRPr sz="1700">
                <a:latin typeface="Trebuchet MS" pitchFamily="34" charset="0"/>
              </a:defRPr>
            </a:lvl3pPr>
            <a:lvl4pPr indent="-435233" marL="1859630">
              <a:defRPr sz="1700">
                <a:latin typeface="Trebuchet MS" pitchFamily="34" charset="0"/>
              </a:defRPr>
            </a:lvl4pPr>
            <a:lvl5pPr indent="-316533" marL="2176163">
              <a:defRPr sz="1700">
                <a:latin typeface="Trebuchet MS" pitchFamily="34" charset="0"/>
              </a:defRPr>
            </a:lvl5pPr>
          </a:lstStyle>
          <a:p>
            <a:pPr lvl="0"/>
            <a:r>
              <a:rPr dirty="0" lang="en-US"/>
              <a:t>Type in or paste your text here</a:t>
            </a:r>
          </a:p>
        </p:txBody>
      </p:sp>
      <p:sp>
        <p:nvSpPr>
          <p:cNvPr id="1048582" name="Text Placeholder 5"/>
          <p:cNvSpPr>
            <a:spLocks noGrp="1"/>
          </p:cNvSpPr>
          <p:nvPr>
            <p:ph type="body" sz="quarter" idx="27" hasCustomPrompt="1"/>
          </p:nvPr>
        </p:nvSpPr>
        <p:spPr>
          <a:xfrm>
            <a:off x="10846595" y="13087287"/>
            <a:ext cx="10090978" cy="566030"/>
          </a:xfrm>
          <a:prstGeom prst="rect"/>
          <a:noFill/>
        </p:spPr>
        <p:txBody>
          <a:bodyPr anchor="ctr" anchorCtr="0" bIns="63307" lIns="63307" rIns="63307" tIns="63307" wrap="square">
            <a:spAutoFit/>
          </a:bodyPr>
          <a:lstStyle>
            <a:lvl1pPr algn="ctr" indent="0" marL="0">
              <a:buNone/>
              <a:defRPr baseline="0" b="1" sz="2800" u="sng">
                <a:solidFill>
                  <a:schemeClr val="accent5">
                    <a:lumMod val="50000"/>
                  </a:schemeClr>
                </a:solidFill>
              </a:defRPr>
            </a:lvl1pPr>
          </a:lstStyle>
          <a:p>
            <a:pPr lvl="0"/>
            <a:r>
              <a:rPr dirty="0" lang="en-US"/>
              <a:t>(click to edit)  REFERENCES</a:t>
            </a:r>
          </a:p>
        </p:txBody>
      </p:sp>
      <p:sp>
        <p:nvSpPr>
          <p:cNvPr id="1048583" name="Text Placeholder 3"/>
          <p:cNvSpPr>
            <a:spLocks noGrp="1"/>
          </p:cNvSpPr>
          <p:nvPr>
            <p:ph type="body" sz="quarter" idx="28" hasCustomPrompt="1"/>
          </p:nvPr>
        </p:nvSpPr>
        <p:spPr>
          <a:xfrm>
            <a:off x="10842726" y="13648379"/>
            <a:ext cx="10094847" cy="634878"/>
          </a:xfrm>
          <a:prstGeom prst="rect"/>
        </p:spPr>
        <p:txBody>
          <a:bodyPr bIns="158267" lIns="158267" rIns="158267" tIns="158267" wrap="square">
            <a:spAutoFit/>
          </a:bodyPr>
          <a:lstStyle>
            <a:lvl1pPr indent="0" marL="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indent="-395666" marL="1028732">
              <a:defRPr sz="1700">
                <a:latin typeface="Trebuchet MS" pitchFamily="34" charset="0"/>
              </a:defRPr>
            </a:lvl2pPr>
            <a:lvl3pPr indent="-395666" marL="1424397">
              <a:defRPr sz="1700">
                <a:latin typeface="Trebuchet MS" pitchFamily="34" charset="0"/>
              </a:defRPr>
            </a:lvl3pPr>
            <a:lvl4pPr indent="-435233" marL="1859630">
              <a:defRPr sz="1700">
                <a:latin typeface="Trebuchet MS" pitchFamily="34" charset="0"/>
              </a:defRPr>
            </a:lvl4pPr>
            <a:lvl5pPr indent="-316533" marL="2176163">
              <a:defRPr sz="1700">
                <a:latin typeface="Trebuchet MS" pitchFamily="34" charset="0"/>
              </a:defRPr>
            </a:lvl5pPr>
          </a:lstStyle>
          <a:p>
            <a:pPr lvl="0"/>
            <a:r>
              <a:rPr dirty="0" lang="en-US"/>
              <a:t>Type in or paste your text here</a:t>
            </a:r>
          </a:p>
        </p:txBody>
      </p:sp>
      <p:sp>
        <p:nvSpPr>
          <p:cNvPr id="1048584" name="Text Placeholder 5"/>
          <p:cNvSpPr>
            <a:spLocks noGrp="1"/>
          </p:cNvSpPr>
          <p:nvPr>
            <p:ph type="body" sz="quarter" idx="29" hasCustomPrompt="1"/>
          </p:nvPr>
        </p:nvSpPr>
        <p:spPr>
          <a:xfrm>
            <a:off x="10854419" y="23617471"/>
            <a:ext cx="10085926" cy="566030"/>
          </a:xfrm>
          <a:prstGeom prst="rect"/>
          <a:noFill/>
        </p:spPr>
        <p:txBody>
          <a:bodyPr anchor="ctr" anchorCtr="0" bIns="63307" lIns="63307" rIns="63307" tIns="63307" wrap="square">
            <a:spAutoFit/>
          </a:bodyPr>
          <a:lstStyle>
            <a:lvl1pPr algn="ctr" indent="0" marL="0">
              <a:buNone/>
              <a:defRPr baseline="0" b="1" sz="2800" u="sng">
                <a:solidFill>
                  <a:schemeClr val="accent5">
                    <a:lumMod val="50000"/>
                  </a:schemeClr>
                </a:solidFill>
              </a:defRPr>
            </a:lvl1pPr>
          </a:lstStyle>
          <a:p>
            <a:pPr lvl="0"/>
            <a:r>
              <a:rPr dirty="0" lang="en-US"/>
              <a:t>(click to edit)  ACKNOWLEDGEMENTS or  CONTACT</a:t>
            </a:r>
          </a:p>
        </p:txBody>
      </p:sp>
      <p:sp>
        <p:nvSpPr>
          <p:cNvPr id="1048585" name="Text Placeholder 3"/>
          <p:cNvSpPr>
            <a:spLocks noGrp="1"/>
          </p:cNvSpPr>
          <p:nvPr>
            <p:ph type="body" sz="quarter" idx="30" hasCustomPrompt="1"/>
          </p:nvPr>
        </p:nvSpPr>
        <p:spPr>
          <a:xfrm>
            <a:off x="10846595" y="24192709"/>
            <a:ext cx="10090978" cy="634878"/>
          </a:xfrm>
          <a:prstGeom prst="rect"/>
        </p:spPr>
        <p:txBody>
          <a:bodyPr bIns="158267" lIns="158267" rIns="158267" tIns="158267" wrap="square">
            <a:spAutoFit/>
          </a:bodyPr>
          <a:lstStyle>
            <a:lvl1pPr indent="0" marL="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indent="-395666" marL="1028732">
              <a:defRPr sz="1700">
                <a:latin typeface="Trebuchet MS" pitchFamily="34" charset="0"/>
              </a:defRPr>
            </a:lvl2pPr>
            <a:lvl3pPr indent="-395666" marL="1424397">
              <a:defRPr sz="1700">
                <a:latin typeface="Trebuchet MS" pitchFamily="34" charset="0"/>
              </a:defRPr>
            </a:lvl3pPr>
            <a:lvl4pPr indent="-435233" marL="1859630">
              <a:defRPr sz="1700">
                <a:latin typeface="Trebuchet MS" pitchFamily="34" charset="0"/>
              </a:defRPr>
            </a:lvl4pPr>
            <a:lvl5pPr indent="-316533" marL="2176163">
              <a:defRPr sz="1700">
                <a:latin typeface="Trebuchet MS" pitchFamily="34" charset="0"/>
              </a:defRPr>
            </a:lvl5pPr>
          </a:lstStyle>
          <a:p>
            <a:pPr lvl="0"/>
            <a:r>
              <a:rPr dirty="0" lang="en-US"/>
              <a:t>Type in or paste your text here</a:t>
            </a:r>
          </a:p>
        </p:txBody>
      </p:sp>
      <p:sp>
        <p:nvSpPr>
          <p:cNvPr id="1048586" name="Text Placeholder 3"/>
          <p:cNvSpPr>
            <a:spLocks noGrp="1"/>
          </p:cNvSpPr>
          <p:nvPr>
            <p:ph type="body" sz="quarter" idx="96" hasCustomPrompt="1"/>
          </p:nvPr>
        </p:nvSpPr>
        <p:spPr>
          <a:xfrm>
            <a:off x="440616" y="13633726"/>
            <a:ext cx="10102728" cy="634878"/>
          </a:xfrm>
          <a:prstGeom prst="rect"/>
        </p:spPr>
        <p:txBody>
          <a:bodyPr bIns="158267" lIns="158267" rIns="158267" tIns="158267" wrap="square">
            <a:spAutoFit/>
          </a:bodyPr>
          <a:lstStyle>
            <a:lvl1pPr indent="0" marL="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indent="-395666" marL="1028732">
              <a:defRPr sz="1700">
                <a:latin typeface="Trebuchet MS" pitchFamily="34" charset="0"/>
              </a:defRPr>
            </a:lvl2pPr>
            <a:lvl3pPr indent="-395666" marL="1424397">
              <a:defRPr sz="1700">
                <a:latin typeface="Trebuchet MS" pitchFamily="34" charset="0"/>
              </a:defRPr>
            </a:lvl3pPr>
            <a:lvl4pPr indent="-435233" marL="1859630">
              <a:defRPr sz="1700">
                <a:latin typeface="Trebuchet MS" pitchFamily="34" charset="0"/>
              </a:defRPr>
            </a:lvl4pPr>
            <a:lvl5pPr indent="-316533" marL="2176163">
              <a:defRPr sz="1700">
                <a:latin typeface="Trebuchet MS" pitchFamily="34" charset="0"/>
              </a:defRPr>
            </a:lvl5pPr>
          </a:lstStyle>
          <a:p>
            <a:pPr lvl="0"/>
            <a:r>
              <a:rPr dirty="0" lang="en-US"/>
              <a:t>Type in or paste your text here</a:t>
            </a:r>
          </a:p>
        </p:txBody>
      </p:sp>
      <p:sp>
        <p:nvSpPr>
          <p:cNvPr id="1048587" name="Text Placeholder 76"/>
          <p:cNvSpPr>
            <a:spLocks noGrp="1"/>
          </p:cNvSpPr>
          <p:nvPr>
            <p:ph type="body" sz="quarter" idx="150" hasCustomPrompt="1"/>
          </p:nvPr>
        </p:nvSpPr>
        <p:spPr>
          <a:xfrm>
            <a:off x="2890078" y="3554249"/>
            <a:ext cx="15608232" cy="769233"/>
          </a:xfrm>
          <a:prstGeom prst="rect"/>
        </p:spPr>
        <p:txBody>
          <a:bodyPr bIns="27341" lIns="54681" rIns="54681" tIns="27341">
            <a:normAutofit/>
          </a:bodyPr>
          <a:lstStyle>
            <a:lvl1pPr algn="ctr" indent="0" marL="0">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dirty="0" lang="en-US"/>
              <a:t>Click here to add affiliations</a:t>
            </a:r>
          </a:p>
        </p:txBody>
      </p:sp>
      <p:sp>
        <p:nvSpPr>
          <p:cNvPr id="1048588" name="Text Placeholder 76"/>
          <p:cNvSpPr>
            <a:spLocks noGrp="1"/>
          </p:cNvSpPr>
          <p:nvPr>
            <p:ph type="body" sz="quarter" idx="151" hasCustomPrompt="1"/>
          </p:nvPr>
        </p:nvSpPr>
        <p:spPr>
          <a:xfrm>
            <a:off x="2890078" y="2235565"/>
            <a:ext cx="15608232" cy="1318684"/>
          </a:xfrm>
          <a:prstGeom prst="rect"/>
        </p:spPr>
        <p:txBody>
          <a:bodyPr anchor="t" anchorCtr="1" bIns="27341" lIns="54681" rIns="54681" tIns="27341">
            <a:normAutofit/>
          </a:bodyPr>
          <a:lstStyle>
            <a:lvl1pPr algn="ctr" indent="0" marL="0">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dirty="0" lang="en-US"/>
              <a:t>Click here to add authors</a:t>
            </a:r>
          </a:p>
        </p:txBody>
      </p:sp>
      <p:sp>
        <p:nvSpPr>
          <p:cNvPr id="1048589" name="Text Placeholder 76"/>
          <p:cNvSpPr>
            <a:spLocks noGrp="1"/>
          </p:cNvSpPr>
          <p:nvPr>
            <p:ph type="body" sz="quarter" idx="153" hasCustomPrompt="1"/>
          </p:nvPr>
        </p:nvSpPr>
        <p:spPr>
          <a:xfrm>
            <a:off x="2890078" y="348658"/>
            <a:ext cx="15608232" cy="1886907"/>
          </a:xfrm>
          <a:prstGeom prst="rect"/>
        </p:spPr>
        <p:txBody>
          <a:bodyPr anchor="t" anchorCtr="1" bIns="27341" lIns="54681" rIns="54681" tIns="27341">
            <a:normAutofit/>
          </a:bodyPr>
          <a:lstStyle>
            <a:lvl1pPr algn="ctr" indent="0" marL="0">
              <a:buFontTx/>
              <a:buNone/>
              <a:defRPr b="1" sz="9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dirty="0" lang="en-US"/>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3" name=""/>
        <p:cNvGrpSpPr/>
        <p:nvPr/>
      </p:nvGrpSpPr>
      <p:grpSpPr>
        <a:xfrm>
          <a:off x="0" y="0"/>
          <a:ext cx="0" cy="0"/>
          <a:chOff x="0" y="0"/>
          <a:chExt cx="0" cy="0"/>
        </a:xfrm>
      </p:grpSpPr>
      <p:sp>
        <p:nvSpPr>
          <p:cNvPr id="1048610" name="Text Placeholder 3"/>
          <p:cNvSpPr>
            <a:spLocks noGrp="1"/>
          </p:cNvSpPr>
          <p:nvPr>
            <p:ph type="body" sz="quarter" idx="10" hasCustomPrompt="1"/>
          </p:nvPr>
        </p:nvSpPr>
        <p:spPr>
          <a:xfrm>
            <a:off x="440616" y="5365571"/>
            <a:ext cx="10101856" cy="634878"/>
          </a:xfrm>
          <a:prstGeom prst="rect"/>
        </p:spPr>
        <p:txBody>
          <a:bodyPr bIns="158267" lIns="158267" rIns="158267" tIns="158267" wrap="square">
            <a:spAutoFit/>
          </a:bodyPr>
          <a:lstStyle>
            <a:lvl1pPr indent="0" marL="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indent="-395666" marL="1028732">
              <a:defRPr sz="1700">
                <a:latin typeface="Trebuchet MS" pitchFamily="34" charset="0"/>
              </a:defRPr>
            </a:lvl2pPr>
            <a:lvl3pPr indent="-395666" marL="1424397">
              <a:defRPr sz="1700">
                <a:latin typeface="Trebuchet MS" pitchFamily="34" charset="0"/>
              </a:defRPr>
            </a:lvl3pPr>
            <a:lvl4pPr indent="-435233" marL="1859630">
              <a:defRPr sz="1700">
                <a:latin typeface="Trebuchet MS" pitchFamily="34" charset="0"/>
              </a:defRPr>
            </a:lvl4pPr>
            <a:lvl5pPr indent="-316533" marL="2176163">
              <a:defRPr sz="1700">
                <a:latin typeface="Trebuchet MS" pitchFamily="34" charset="0"/>
              </a:defRPr>
            </a:lvl5pPr>
          </a:lstStyle>
          <a:p>
            <a:pPr lvl="0"/>
            <a:r>
              <a:rPr dirty="0" lang="en-US"/>
              <a:t>Type in or paste your text here</a:t>
            </a:r>
          </a:p>
        </p:txBody>
      </p:sp>
      <p:sp>
        <p:nvSpPr>
          <p:cNvPr id="1048611" name="Text Placeholder 5"/>
          <p:cNvSpPr>
            <a:spLocks noGrp="1"/>
          </p:cNvSpPr>
          <p:nvPr>
            <p:ph type="body" sz="quarter" idx="11" hasCustomPrompt="1"/>
          </p:nvPr>
        </p:nvSpPr>
        <p:spPr>
          <a:xfrm>
            <a:off x="449463" y="4842926"/>
            <a:ext cx="10093882" cy="566030"/>
          </a:xfrm>
          <a:prstGeom prst="rect"/>
          <a:noFill/>
        </p:spPr>
        <p:txBody>
          <a:bodyPr anchor="ctr" anchorCtr="0" bIns="63307" lIns="63307" rIns="63307" tIns="63307" wrap="square">
            <a:spAutoFit/>
          </a:bodyPr>
          <a:lstStyle>
            <a:lvl1pPr algn="ctr" indent="0" marL="0">
              <a:buNone/>
              <a:defRPr baseline="0" b="1" sz="2800" u="sng">
                <a:solidFill>
                  <a:schemeClr val="accent5">
                    <a:lumMod val="50000"/>
                  </a:schemeClr>
                </a:solidFill>
              </a:defRPr>
            </a:lvl1pPr>
          </a:lstStyle>
          <a:p>
            <a:pPr lvl="0"/>
            <a:r>
              <a:rPr dirty="0" lang="en-US"/>
              <a:t>(click to edit) INTRODUCTION or ABSTRACT</a:t>
            </a:r>
          </a:p>
        </p:txBody>
      </p:sp>
      <p:sp>
        <p:nvSpPr>
          <p:cNvPr id="1048612" name="Text Placeholder 5"/>
          <p:cNvSpPr>
            <a:spLocks noGrp="1"/>
          </p:cNvSpPr>
          <p:nvPr>
            <p:ph type="body" sz="quarter" idx="20" hasCustomPrompt="1"/>
          </p:nvPr>
        </p:nvSpPr>
        <p:spPr>
          <a:xfrm>
            <a:off x="449461" y="13071318"/>
            <a:ext cx="10096349" cy="566030"/>
          </a:xfrm>
          <a:prstGeom prst="rect"/>
          <a:noFill/>
        </p:spPr>
        <p:txBody>
          <a:bodyPr anchor="ctr" anchorCtr="0" bIns="63307" lIns="63307" rIns="63307" tIns="63307" wrap="square">
            <a:spAutoFit/>
          </a:bodyPr>
          <a:lstStyle>
            <a:lvl1pPr algn="ctr" indent="0" marL="0">
              <a:buNone/>
              <a:defRPr baseline="0" b="1" sz="2800" u="sng">
                <a:solidFill>
                  <a:schemeClr val="accent5">
                    <a:lumMod val="50000"/>
                  </a:schemeClr>
                </a:solidFill>
              </a:defRPr>
            </a:lvl1pPr>
          </a:lstStyle>
          <a:p>
            <a:pPr lvl="0"/>
            <a:r>
              <a:rPr dirty="0" lang="en-US"/>
              <a:t>(click to edit)  OBJECTIVES</a:t>
            </a:r>
          </a:p>
        </p:txBody>
      </p:sp>
      <p:sp>
        <p:nvSpPr>
          <p:cNvPr id="1048613" name="Text Placeholder 5"/>
          <p:cNvSpPr>
            <a:spLocks noGrp="1"/>
          </p:cNvSpPr>
          <p:nvPr>
            <p:ph type="body" sz="quarter" idx="25" hasCustomPrompt="1"/>
          </p:nvPr>
        </p:nvSpPr>
        <p:spPr>
          <a:xfrm>
            <a:off x="10846594" y="4842926"/>
            <a:ext cx="10093752" cy="566030"/>
          </a:xfrm>
          <a:prstGeom prst="rect"/>
          <a:noFill/>
        </p:spPr>
        <p:txBody>
          <a:bodyPr anchor="ctr" anchorCtr="0" bIns="63307" lIns="63307" rIns="63307" tIns="63307" wrap="square">
            <a:spAutoFit/>
          </a:bodyPr>
          <a:lstStyle>
            <a:lvl1pPr algn="ctr" indent="0" marL="0">
              <a:buNone/>
              <a:defRPr baseline="0" b="1" sz="2800" u="sng">
                <a:solidFill>
                  <a:schemeClr val="accent5">
                    <a:lumMod val="50000"/>
                  </a:schemeClr>
                </a:solidFill>
              </a:defRPr>
            </a:lvl1pPr>
          </a:lstStyle>
          <a:p>
            <a:pPr lvl="0"/>
            <a:r>
              <a:rPr dirty="0" lang="en-US"/>
              <a:t>(click to edit)  CONCLUSIONS</a:t>
            </a:r>
          </a:p>
        </p:txBody>
      </p:sp>
      <p:sp>
        <p:nvSpPr>
          <p:cNvPr id="1048614" name="Text Placeholder 3"/>
          <p:cNvSpPr>
            <a:spLocks noGrp="1"/>
          </p:cNvSpPr>
          <p:nvPr>
            <p:ph type="body" sz="quarter" idx="26" hasCustomPrompt="1"/>
          </p:nvPr>
        </p:nvSpPr>
        <p:spPr>
          <a:xfrm>
            <a:off x="10846594" y="5365571"/>
            <a:ext cx="10093752" cy="634878"/>
          </a:xfrm>
          <a:prstGeom prst="rect"/>
        </p:spPr>
        <p:txBody>
          <a:bodyPr bIns="158267" lIns="158267" rIns="158267" tIns="158267" wrap="square">
            <a:spAutoFit/>
          </a:bodyPr>
          <a:lstStyle>
            <a:lvl1pPr indent="0" marL="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indent="-395666" marL="1028732">
              <a:defRPr sz="1700">
                <a:latin typeface="Trebuchet MS" pitchFamily="34" charset="0"/>
              </a:defRPr>
            </a:lvl2pPr>
            <a:lvl3pPr indent="-395666" marL="1424397">
              <a:defRPr sz="1700">
                <a:latin typeface="Trebuchet MS" pitchFamily="34" charset="0"/>
              </a:defRPr>
            </a:lvl3pPr>
            <a:lvl4pPr indent="-435233" marL="1859630">
              <a:defRPr sz="1700">
                <a:latin typeface="Trebuchet MS" pitchFamily="34" charset="0"/>
              </a:defRPr>
            </a:lvl4pPr>
            <a:lvl5pPr indent="-316533" marL="2176163">
              <a:defRPr sz="1700">
                <a:latin typeface="Trebuchet MS" pitchFamily="34" charset="0"/>
              </a:defRPr>
            </a:lvl5pPr>
          </a:lstStyle>
          <a:p>
            <a:pPr lvl="0"/>
            <a:r>
              <a:rPr dirty="0" lang="en-US"/>
              <a:t>Type in or paste your text here</a:t>
            </a:r>
          </a:p>
        </p:txBody>
      </p:sp>
      <p:sp>
        <p:nvSpPr>
          <p:cNvPr id="1048615" name="Text Placeholder 5"/>
          <p:cNvSpPr>
            <a:spLocks noGrp="1"/>
          </p:cNvSpPr>
          <p:nvPr>
            <p:ph type="body" sz="quarter" idx="27" hasCustomPrompt="1"/>
          </p:nvPr>
        </p:nvSpPr>
        <p:spPr>
          <a:xfrm>
            <a:off x="10846595" y="13087287"/>
            <a:ext cx="10090978" cy="566030"/>
          </a:xfrm>
          <a:prstGeom prst="rect"/>
          <a:noFill/>
        </p:spPr>
        <p:txBody>
          <a:bodyPr anchor="ctr" anchorCtr="0" bIns="63307" lIns="63307" rIns="63307" tIns="63307" wrap="square">
            <a:spAutoFit/>
          </a:bodyPr>
          <a:lstStyle>
            <a:lvl1pPr algn="ctr" indent="0" marL="0">
              <a:buNone/>
              <a:defRPr baseline="0" b="1" sz="2800" u="sng">
                <a:solidFill>
                  <a:schemeClr val="accent5">
                    <a:lumMod val="50000"/>
                  </a:schemeClr>
                </a:solidFill>
              </a:defRPr>
            </a:lvl1pPr>
          </a:lstStyle>
          <a:p>
            <a:pPr lvl="0"/>
            <a:r>
              <a:rPr dirty="0" lang="en-US"/>
              <a:t>(click to edit)  REFERENCES</a:t>
            </a:r>
          </a:p>
        </p:txBody>
      </p:sp>
      <p:sp>
        <p:nvSpPr>
          <p:cNvPr id="1048616" name="Text Placeholder 3"/>
          <p:cNvSpPr>
            <a:spLocks noGrp="1"/>
          </p:cNvSpPr>
          <p:nvPr>
            <p:ph type="body" sz="quarter" idx="28" hasCustomPrompt="1"/>
          </p:nvPr>
        </p:nvSpPr>
        <p:spPr>
          <a:xfrm>
            <a:off x="10842726" y="13648379"/>
            <a:ext cx="10094847" cy="634878"/>
          </a:xfrm>
          <a:prstGeom prst="rect"/>
        </p:spPr>
        <p:txBody>
          <a:bodyPr bIns="158267" lIns="158267" rIns="158267" tIns="158267" wrap="square">
            <a:spAutoFit/>
          </a:bodyPr>
          <a:lstStyle>
            <a:lvl1pPr indent="0" marL="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indent="-395666" marL="1028732">
              <a:defRPr sz="1700">
                <a:latin typeface="Trebuchet MS" pitchFamily="34" charset="0"/>
              </a:defRPr>
            </a:lvl2pPr>
            <a:lvl3pPr indent="-395666" marL="1424397">
              <a:defRPr sz="1700">
                <a:latin typeface="Trebuchet MS" pitchFamily="34" charset="0"/>
              </a:defRPr>
            </a:lvl3pPr>
            <a:lvl4pPr indent="-435233" marL="1859630">
              <a:defRPr sz="1700">
                <a:latin typeface="Trebuchet MS" pitchFamily="34" charset="0"/>
              </a:defRPr>
            </a:lvl4pPr>
            <a:lvl5pPr indent="-316533" marL="2176163">
              <a:defRPr sz="1700">
                <a:latin typeface="Trebuchet MS" pitchFamily="34" charset="0"/>
              </a:defRPr>
            </a:lvl5pPr>
          </a:lstStyle>
          <a:p>
            <a:pPr lvl="0"/>
            <a:r>
              <a:rPr dirty="0" lang="en-US"/>
              <a:t>Type in or paste your text here</a:t>
            </a:r>
          </a:p>
        </p:txBody>
      </p:sp>
      <p:sp>
        <p:nvSpPr>
          <p:cNvPr id="1048617" name="Text Placeholder 5"/>
          <p:cNvSpPr>
            <a:spLocks noGrp="1"/>
          </p:cNvSpPr>
          <p:nvPr>
            <p:ph type="body" sz="quarter" idx="29" hasCustomPrompt="1"/>
          </p:nvPr>
        </p:nvSpPr>
        <p:spPr>
          <a:xfrm>
            <a:off x="10854419" y="23617471"/>
            <a:ext cx="10085926" cy="566030"/>
          </a:xfrm>
          <a:prstGeom prst="rect"/>
          <a:noFill/>
        </p:spPr>
        <p:txBody>
          <a:bodyPr anchor="ctr" anchorCtr="0" bIns="63307" lIns="63307" rIns="63307" tIns="63307" wrap="square">
            <a:spAutoFit/>
          </a:bodyPr>
          <a:lstStyle>
            <a:lvl1pPr algn="ctr" indent="0" marL="0">
              <a:buNone/>
              <a:defRPr baseline="0" b="1" sz="2800" u="sng">
                <a:solidFill>
                  <a:schemeClr val="accent5">
                    <a:lumMod val="50000"/>
                  </a:schemeClr>
                </a:solidFill>
              </a:defRPr>
            </a:lvl1pPr>
          </a:lstStyle>
          <a:p>
            <a:pPr lvl="0"/>
            <a:r>
              <a:rPr dirty="0" lang="en-US"/>
              <a:t>(click to edit)  ACKNOWLEDGEMENTS or  CONTACT</a:t>
            </a:r>
          </a:p>
        </p:txBody>
      </p:sp>
      <p:sp>
        <p:nvSpPr>
          <p:cNvPr id="1048618" name="Text Placeholder 3"/>
          <p:cNvSpPr>
            <a:spLocks noGrp="1"/>
          </p:cNvSpPr>
          <p:nvPr>
            <p:ph type="body" sz="quarter" idx="30" hasCustomPrompt="1"/>
          </p:nvPr>
        </p:nvSpPr>
        <p:spPr>
          <a:xfrm>
            <a:off x="10846595" y="24192709"/>
            <a:ext cx="10090978" cy="634878"/>
          </a:xfrm>
          <a:prstGeom prst="rect"/>
        </p:spPr>
        <p:txBody>
          <a:bodyPr bIns="158267" lIns="158267" rIns="158267" tIns="158267" wrap="square">
            <a:spAutoFit/>
          </a:bodyPr>
          <a:lstStyle>
            <a:lvl1pPr indent="0" marL="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indent="-395666" marL="1028732">
              <a:defRPr sz="1700">
                <a:latin typeface="Trebuchet MS" pitchFamily="34" charset="0"/>
              </a:defRPr>
            </a:lvl2pPr>
            <a:lvl3pPr indent="-395666" marL="1424397">
              <a:defRPr sz="1700">
                <a:latin typeface="Trebuchet MS" pitchFamily="34" charset="0"/>
              </a:defRPr>
            </a:lvl3pPr>
            <a:lvl4pPr indent="-435233" marL="1859630">
              <a:defRPr sz="1700">
                <a:latin typeface="Trebuchet MS" pitchFamily="34" charset="0"/>
              </a:defRPr>
            </a:lvl4pPr>
            <a:lvl5pPr indent="-316533" marL="2176163">
              <a:defRPr sz="1700">
                <a:latin typeface="Trebuchet MS" pitchFamily="34" charset="0"/>
              </a:defRPr>
            </a:lvl5pPr>
          </a:lstStyle>
          <a:p>
            <a:pPr lvl="0"/>
            <a:r>
              <a:rPr dirty="0" lang="en-US"/>
              <a:t>Type in or paste your text here</a:t>
            </a:r>
          </a:p>
        </p:txBody>
      </p:sp>
      <p:sp>
        <p:nvSpPr>
          <p:cNvPr id="1048619" name="Text Placeholder 3"/>
          <p:cNvSpPr>
            <a:spLocks noGrp="1"/>
          </p:cNvSpPr>
          <p:nvPr>
            <p:ph type="body" sz="quarter" idx="96" hasCustomPrompt="1"/>
          </p:nvPr>
        </p:nvSpPr>
        <p:spPr>
          <a:xfrm>
            <a:off x="440616" y="13633726"/>
            <a:ext cx="10102728" cy="634878"/>
          </a:xfrm>
          <a:prstGeom prst="rect"/>
        </p:spPr>
        <p:txBody>
          <a:bodyPr bIns="158267" lIns="158267" rIns="158267" tIns="158267" wrap="square">
            <a:spAutoFit/>
          </a:bodyPr>
          <a:lstStyle>
            <a:lvl1pPr indent="0" marL="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indent="-395666" marL="1028732">
              <a:defRPr sz="1700">
                <a:latin typeface="Trebuchet MS" pitchFamily="34" charset="0"/>
              </a:defRPr>
            </a:lvl2pPr>
            <a:lvl3pPr indent="-395666" marL="1424397">
              <a:defRPr sz="1700">
                <a:latin typeface="Trebuchet MS" pitchFamily="34" charset="0"/>
              </a:defRPr>
            </a:lvl3pPr>
            <a:lvl4pPr indent="-435233" marL="1859630">
              <a:defRPr sz="1700">
                <a:latin typeface="Trebuchet MS" pitchFamily="34" charset="0"/>
              </a:defRPr>
            </a:lvl4pPr>
            <a:lvl5pPr indent="-316533" marL="2176163">
              <a:defRPr sz="1700">
                <a:latin typeface="Trebuchet MS" pitchFamily="34" charset="0"/>
              </a:defRPr>
            </a:lvl5pPr>
          </a:lstStyle>
          <a:p>
            <a:pPr lvl="0"/>
            <a:r>
              <a:rPr dirty="0" lang="en-US"/>
              <a:t>Type in or paste your text here</a:t>
            </a:r>
          </a:p>
        </p:txBody>
      </p:sp>
      <p:sp>
        <p:nvSpPr>
          <p:cNvPr id="1048620" name="Text Placeholder 76"/>
          <p:cNvSpPr>
            <a:spLocks noGrp="1"/>
          </p:cNvSpPr>
          <p:nvPr>
            <p:ph type="body" sz="quarter" idx="150" hasCustomPrompt="1"/>
          </p:nvPr>
        </p:nvSpPr>
        <p:spPr>
          <a:xfrm>
            <a:off x="2890078" y="3554249"/>
            <a:ext cx="15608232" cy="769233"/>
          </a:xfrm>
          <a:prstGeom prst="rect"/>
        </p:spPr>
        <p:txBody>
          <a:bodyPr bIns="27341" lIns="54681" rIns="54681" tIns="27341">
            <a:normAutofit/>
          </a:bodyPr>
          <a:lstStyle>
            <a:lvl1pPr algn="ctr" indent="0" marL="0">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dirty="0" lang="en-US"/>
              <a:t>Click here to add affiliations</a:t>
            </a:r>
          </a:p>
        </p:txBody>
      </p:sp>
      <p:sp>
        <p:nvSpPr>
          <p:cNvPr id="1048621" name="Text Placeholder 76"/>
          <p:cNvSpPr>
            <a:spLocks noGrp="1"/>
          </p:cNvSpPr>
          <p:nvPr>
            <p:ph type="body" sz="quarter" idx="151" hasCustomPrompt="1"/>
          </p:nvPr>
        </p:nvSpPr>
        <p:spPr>
          <a:xfrm>
            <a:off x="2890078" y="2235565"/>
            <a:ext cx="15608232" cy="1318684"/>
          </a:xfrm>
          <a:prstGeom prst="rect"/>
        </p:spPr>
        <p:txBody>
          <a:bodyPr anchor="t" anchorCtr="1" bIns="27341" lIns="54681" rIns="54681" tIns="27341">
            <a:normAutofit/>
          </a:bodyPr>
          <a:lstStyle>
            <a:lvl1pPr algn="ctr" indent="0" marL="0">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dirty="0" lang="en-US"/>
              <a:t>Click here to add authors</a:t>
            </a:r>
          </a:p>
        </p:txBody>
      </p:sp>
      <p:sp>
        <p:nvSpPr>
          <p:cNvPr id="1048622" name="Text Placeholder 76"/>
          <p:cNvSpPr>
            <a:spLocks noGrp="1"/>
          </p:cNvSpPr>
          <p:nvPr>
            <p:ph type="body" sz="quarter" idx="153" hasCustomPrompt="1"/>
          </p:nvPr>
        </p:nvSpPr>
        <p:spPr>
          <a:xfrm>
            <a:off x="2890078" y="348658"/>
            <a:ext cx="15608232" cy="1886907"/>
          </a:xfrm>
          <a:prstGeom prst="rect"/>
        </p:spPr>
        <p:txBody>
          <a:bodyPr anchor="t" anchorCtr="1" bIns="27341" lIns="54681" rIns="54681" tIns="27341">
            <a:normAutofit/>
          </a:bodyPr>
          <a:lstStyle>
            <a:lvl1pPr algn="ctr" indent="0" marL="0">
              <a:buFontTx/>
              <a:buNone/>
              <a:defRPr b="1" sz="9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dirty="0" lang="en-US"/>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hyperlink" Target="https://www.posterpresentations.com/how-to-change-the-research-poster-template-colors.html" TargetMode="External"/><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5" name=""/>
        <p:cNvGrpSpPr/>
        <p:nvPr/>
      </p:nvGrpSpPr>
      <p:grpSpPr>
        <a:xfrm>
          <a:off x="0" y="0"/>
          <a:ext cx="0" cy="0"/>
          <a:chOff x="0" y="0"/>
          <a:chExt cx="0" cy="0"/>
        </a:xfrm>
      </p:grpSpPr>
      <p:sp>
        <p:nvSpPr>
          <p:cNvPr id="1048576" name="Text Box 14"/>
          <p:cNvSpPr txBox="1">
            <a:spLocks noChangeArrowheads="1"/>
          </p:cNvSpPr>
          <p:nvPr/>
        </p:nvSpPr>
        <p:spPr bwMode="auto">
          <a:xfrm>
            <a:off x="1086753" y="29699043"/>
            <a:ext cx="1578661" cy="230633"/>
          </a:xfrm>
          <a:prstGeom prst="rect"/>
          <a:noFill/>
          <a:ln w="9525">
            <a:noFill/>
            <a:miter lim="800000"/>
            <a:headEnd/>
            <a:tailEnd/>
          </a:ln>
          <a:effectLst/>
        </p:spPr>
        <p:txBody>
          <a:bodyPr bIns="31588" lIns="63187" rIns="63187" tIns="31588" wrap="square">
            <a:spAutoFit/>
          </a:bodyPr>
          <a:p>
            <a:pPr eaLnBrk="0" hangingPunct="0">
              <a:lnSpc>
                <a:spcPct val="65000"/>
              </a:lnSpc>
              <a:spcBef>
                <a:spcPct val="50000"/>
              </a:spcBef>
            </a:pPr>
            <a:r>
              <a:rPr b="1" dirty="0" sz="400" lang="en-US">
                <a:solidFill>
                  <a:schemeClr val="bg1">
                    <a:lumMod val="75000"/>
                  </a:schemeClr>
                </a:solidFill>
                <a:latin typeface="Arial" charset="0"/>
              </a:rPr>
              <a:t>RESEARCH POSTER PRESENTATION DESIGN © 2019</a:t>
            </a:r>
          </a:p>
          <a:p>
            <a:pPr eaLnBrk="0" hangingPunct="0">
              <a:lnSpc>
                <a:spcPct val="65000"/>
              </a:lnSpc>
              <a:spcBef>
                <a:spcPct val="50000"/>
              </a:spcBef>
            </a:pPr>
            <a:r>
              <a:rPr b="1" dirty="0" sz="700" lang="en-US">
                <a:solidFill>
                  <a:schemeClr val="bg1">
                    <a:lumMod val="75000"/>
                  </a:schemeClr>
                </a:solidFill>
                <a:latin typeface="Arial" charset="0"/>
              </a:rPr>
              <a:t>www.PosterPresentations.com</a:t>
            </a:r>
          </a:p>
        </p:txBody>
      </p:sp>
      <p:graphicFrame>
        <p:nvGraphicFramePr>
          <p:cNvPr id="4194304" name="Table 2"/>
          <p:cNvGraphicFramePr>
            <a:graphicFrameLocks noGrp="1"/>
          </p:cNvGraphicFramePr>
          <p:nvPr userDrawn="1"/>
        </p:nvGraphicFramePr>
        <p:xfrm>
          <a:off x="-8726467" y="34253"/>
          <a:ext cx="8117859" cy="30210616"/>
        </p:xfrm>
        <a:graphic>
          <a:graphicData uri="http://schemas.openxmlformats.org/drawingml/2006/table">
            <a:tbl>
              <a:tblPr firstRow="1" bandRow="1">
                <a:tableStyleId>{5C22544A-7EE6-4342-B048-85BDC9FD1C3A}</a:tableStyleId>
              </a:tblPr>
              <a:tblGrid>
                <a:gridCol w="3480873"/>
                <a:gridCol w="4636986"/>
              </a:tblGrid>
              <a:tr h="1170739">
                <a:tc gridSpan="2">
                  <a:txBody>
                    <a:bodyPr/>
                    <a:p>
                      <a:pPr algn="ctr" defTabSz="4388900" eaLnBrk="1" fontAlgn="auto" hangingPunct="1" indent="0" latinLnBrk="0" marL="0" marR="0" rtl="0">
                        <a:lnSpc>
                          <a:spcPct val="100000"/>
                        </a:lnSpc>
                        <a:spcBef>
                          <a:spcPts val="0"/>
                        </a:spcBef>
                        <a:spcAft>
                          <a:spcPts val="0"/>
                        </a:spcAft>
                        <a:buClrTx/>
                        <a:buSzTx/>
                        <a:buFontTx/>
                        <a:buNone/>
                      </a:pPr>
                      <a:r>
                        <a:rPr b="0" dirty="0" sz="3200" lang="en-US" spc="600">
                          <a:solidFill>
                            <a:srgbClr val="1F3A4E"/>
                          </a:solidFill>
                          <a:latin typeface="Arial Black" panose="020B0A04020102020204" pitchFamily="34" charset="0"/>
                        </a:rPr>
                        <a:t>QUICK START GUIDE</a:t>
                      </a:r>
                      <a:br>
                        <a:rPr b="0" dirty="0" sz="3200" lang="en-US" spc="600">
                          <a:solidFill>
                            <a:srgbClr val="1F3A4E"/>
                          </a:solidFill>
                          <a:latin typeface="Arial Black" panose="020B0A04020102020204" pitchFamily="34" charset="0"/>
                        </a:rPr>
                      </a:br>
                      <a:r>
                        <a:rPr b="1" dirty="0" sz="2400" lang="en-US" spc="0">
                          <a:solidFill>
                            <a:srgbClr val="FF0000"/>
                          </a:solidFill>
                          <a:latin typeface="Trebuchet MS" pitchFamily="34" charset="0"/>
                        </a:rPr>
                        <a:t>(THIS SIDEBAR WILL NOT PRINT)</a:t>
                      </a:r>
                      <a:endParaRPr b="1" dirty="0" sz="3200" lang="en-US" spc="600">
                        <a:solidFill>
                          <a:schemeClr val="bg1"/>
                        </a:solidFill>
                        <a:latin typeface="Trebuchet MS" pitchFamily="34" charset="0"/>
                      </a:endParaRPr>
                    </a:p>
                  </a:txBody>
                  <a:tcPr marL="182880" marT="137160">
                    <a:solidFill>
                      <a:srgbClr val="FFC000"/>
                    </a:solidFill>
                  </a:tcPr>
                </a:tc>
                <a:tc hMerge="1">
                  <a:txBody>
                    <a:bodyPr/>
                    <a:p>
                      <a:endParaRPr dirty="0" lang="en-US"/>
                    </a:p>
                  </a:txBody>
                </a:tc>
              </a:tr>
              <a:tr h="3598933">
                <a:tc gridSpan="2">
                  <a:txBody>
                    <a:bodyPr/>
                    <a:p>
                      <a:pPr defTabSz="3765639"/>
                      <a:r>
                        <a:rPr dirty="0" sz="1800" i="0" lang="en-US">
                          <a:solidFill>
                            <a:srgbClr val="D9D9D9"/>
                          </a:solidFill>
                          <a:latin typeface="Arial"/>
                          <a:cs typeface="Arial"/>
                        </a:rPr>
                        <a:t>This PowerPoint template produces a </a:t>
                      </a:r>
                      <a:r>
                        <a:rPr dirty="0" sz="1800" i="0" lang="en-US">
                          <a:solidFill>
                            <a:srgbClr val="FFC000"/>
                          </a:solidFill>
                          <a:latin typeface="Arial"/>
                          <a:cs typeface="Arial"/>
                        </a:rPr>
                        <a:t>A1 </a:t>
                      </a:r>
                      <a:r>
                        <a:rPr dirty="0" sz="1800" i="0" lang="en-US">
                          <a:solidFill>
                            <a:srgbClr val="D9D9D9"/>
                          </a:solidFill>
                          <a:latin typeface="Arial"/>
                          <a:cs typeface="Arial"/>
                        </a:rPr>
                        <a:t>presentation poster. You can use it to create your research poster by placing your title, subtitle, text, tables, charts and photos. </a:t>
                      </a:r>
                    </a:p>
                    <a:p>
                      <a:pPr defTabSz="3765639"/>
                      <a:endParaRPr dirty="0" sz="1800" i="0" lang="en-US">
                        <a:solidFill>
                          <a:srgbClr val="D9D9D9"/>
                        </a:solidFill>
                        <a:latin typeface="Arial"/>
                        <a:cs typeface="Arial"/>
                      </a:endParaRPr>
                    </a:p>
                    <a:p>
                      <a:pPr defTabSz="3765639"/>
                      <a:r>
                        <a:rPr dirty="0" sz="1800" i="0" lang="en-US">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dirty="0" sz="1800" i="0" lang="en-US" err="1">
                          <a:solidFill>
                            <a:srgbClr val="FFC000"/>
                          </a:solidFill>
                          <a:latin typeface="Arial"/>
                          <a:cs typeface="Arial"/>
                        </a:rPr>
                        <a:t>PosterPresentations.com</a:t>
                      </a:r>
                      <a:r>
                        <a:rPr dirty="0" sz="1800" i="0" lang="en-US">
                          <a:solidFill>
                            <a:srgbClr val="D9D9D9"/>
                          </a:solidFill>
                          <a:latin typeface="Arial"/>
                          <a:cs typeface="Arial"/>
                        </a:rPr>
                        <a:t> and click on the  </a:t>
                      </a:r>
                      <a:r>
                        <a:rPr dirty="0" sz="1800" i="0" lang="en-US">
                          <a:solidFill>
                            <a:srgbClr val="FFC000"/>
                          </a:solidFill>
                          <a:latin typeface="Arial"/>
                          <a:cs typeface="Arial"/>
                        </a:rPr>
                        <a:t>HELP DESK</a:t>
                      </a:r>
                      <a:r>
                        <a:rPr baseline="0" dirty="0" sz="1800" i="0" lang="en-US">
                          <a:solidFill>
                            <a:srgbClr val="D9D9D9"/>
                          </a:solidFill>
                          <a:latin typeface="Arial"/>
                          <a:cs typeface="Arial"/>
                        </a:rPr>
                        <a:t> </a:t>
                      </a:r>
                      <a:r>
                        <a:rPr dirty="0" sz="1800" i="0" lang="en-US">
                          <a:solidFill>
                            <a:srgbClr val="D9D9D9"/>
                          </a:solidFill>
                          <a:latin typeface="Arial"/>
                          <a:cs typeface="Arial"/>
                        </a:rPr>
                        <a:t>tab.</a:t>
                      </a:r>
                    </a:p>
                    <a:p>
                      <a:pPr defTabSz="3765639"/>
                      <a:endParaRPr dirty="0" sz="1800" i="0" lang="en-US">
                        <a:solidFill>
                          <a:srgbClr val="D9D9D9"/>
                        </a:solidFill>
                        <a:latin typeface="Arial"/>
                        <a:cs typeface="Arial"/>
                      </a:endParaRPr>
                    </a:p>
                    <a:p>
                      <a:pPr defTabSz="3765639"/>
                      <a:r>
                        <a:rPr dirty="0" sz="1800" i="0" lang="en-US">
                          <a:solidFill>
                            <a:srgbClr val="D9D9D9"/>
                          </a:solidFill>
                          <a:latin typeface="Arial"/>
                          <a:cs typeface="Arial"/>
                        </a:rPr>
                        <a:t>To print your poster using our same-day professional printing service, go online to </a:t>
                      </a:r>
                      <a:r>
                        <a:rPr dirty="0" sz="1800" i="0" lang="en-US" err="1">
                          <a:solidFill>
                            <a:srgbClr val="FFC000"/>
                          </a:solidFill>
                          <a:latin typeface="Arial"/>
                          <a:cs typeface="Arial"/>
                        </a:rPr>
                        <a:t>PosterPresentations.com</a:t>
                      </a:r>
                      <a:r>
                        <a:rPr dirty="0" sz="1800" i="0" lang="en-US">
                          <a:solidFill>
                            <a:srgbClr val="D9D9D9"/>
                          </a:solidFill>
                          <a:latin typeface="Arial"/>
                          <a:cs typeface="Arial"/>
                        </a:rPr>
                        <a:t> and click on "</a:t>
                      </a:r>
                      <a:r>
                        <a:rPr dirty="0" sz="1800" i="0" lang="en-US">
                          <a:solidFill>
                            <a:srgbClr val="FFC000"/>
                          </a:solidFill>
                          <a:latin typeface="Arial"/>
                          <a:cs typeface="Arial"/>
                        </a:rPr>
                        <a:t>Order your poster</a:t>
                      </a:r>
                      <a:r>
                        <a:rPr dirty="0" sz="1800" i="0" lang="en-US">
                          <a:solidFill>
                            <a:srgbClr val="D9D9D9"/>
                          </a:solidFill>
                          <a:latin typeface="Arial"/>
                          <a:cs typeface="Arial"/>
                        </a:rPr>
                        <a:t>".</a:t>
                      </a:r>
                      <a:endParaRPr b="1" dirty="0" sz="1800" lang="en-US">
                        <a:solidFill>
                          <a:srgbClr val="D9D9D9"/>
                        </a:solidFill>
                        <a:latin typeface="Arial"/>
                        <a:cs typeface="Arial"/>
                      </a:endParaRPr>
                    </a:p>
                  </a:txBody>
                  <a:tcPr marL="182880" marT="137160">
                    <a:solidFill>
                      <a:srgbClr val="010101"/>
                    </a:solidFill>
                  </a:tcPr>
                </a:tc>
                <a:tc hMerge="1">
                  <a:txBody>
                    <a:bodyPr/>
                    <a:p>
                      <a:pPr algn="l" defTabSz="114300" indent="0" marL="0"/>
                      <a:endParaRPr baseline="0" b="0" dirty="0" sz="2400" lang="en-US">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tr>
              <a:tr h="4292704">
                <a:tc>
                  <a:txBody>
                    <a:bodyPr/>
                    <a:p>
                      <a:pPr algn="ctr"/>
                      <a:endParaRPr dirty="0" sz="1800" lang="en-US">
                        <a:solidFill>
                          <a:srgbClr val="1F3A4E"/>
                        </a:solidFill>
                      </a:endParaRPr>
                    </a:p>
                    <a:p>
                      <a:pPr algn="ctr"/>
                      <a:endParaRPr dirty="0" sz="1800" lang="en-US">
                        <a:solidFill>
                          <a:srgbClr val="1F3A4E"/>
                        </a:solidFill>
                      </a:endParaRPr>
                    </a:p>
                    <a:p>
                      <a:pPr algn="ctr"/>
                      <a:r>
                        <a:rPr dirty="0" sz="1800" lang="en-US">
                          <a:solidFill>
                            <a:schemeClr val="bg1"/>
                          </a:solidFill>
                          <a:latin typeface="Arial" panose="020B0604020202020204" pitchFamily="34" charset="0"/>
                          <a:cs typeface="Arial" panose="020B0604020202020204" pitchFamily="34" charset="0"/>
                        </a:rPr>
                        <a:t>This is a poster template for a </a:t>
                      </a:r>
                      <a:br>
                        <a:rPr dirty="0" sz="1800" lang="en-US">
                          <a:solidFill>
                            <a:schemeClr val="bg1"/>
                          </a:solidFill>
                          <a:latin typeface="Arial" panose="020B0604020202020204" pitchFamily="34" charset="0"/>
                          <a:cs typeface="Arial" panose="020B0604020202020204" pitchFamily="34" charset="0"/>
                        </a:rPr>
                      </a:br>
                      <a:r>
                        <a:rPr b="1" dirty="0" sz="3200" lang="en-US">
                          <a:solidFill>
                            <a:srgbClr val="FFC000"/>
                          </a:solidFill>
                          <a:latin typeface="Arial" panose="020B0604020202020204" pitchFamily="34" charset="0"/>
                          <a:cs typeface="Arial" panose="020B0604020202020204" pitchFamily="34" charset="0"/>
                        </a:rPr>
                        <a:t>A1</a:t>
                      </a:r>
                    </a:p>
                    <a:p>
                      <a:pPr algn="ctr" defTabSz="3802180" eaLnBrk="1" fontAlgn="auto" hangingPunct="1" indent="0" latinLnBrk="0" marL="0" marR="0" rtl="0">
                        <a:lnSpc>
                          <a:spcPct val="100000"/>
                        </a:lnSpc>
                        <a:spcBef>
                          <a:spcPts val="0"/>
                        </a:spcBef>
                        <a:spcAft>
                          <a:spcPts val="0"/>
                        </a:spcAft>
                        <a:buClrTx/>
                        <a:buSzTx/>
                        <a:buFontTx/>
                        <a:buNone/>
                      </a:pPr>
                      <a:r>
                        <a:rPr dirty="0" sz="1800" lang="en-US">
                          <a:solidFill>
                            <a:srgbClr val="FFC000"/>
                          </a:solidFill>
                          <a:latin typeface="Arial" panose="020B0604020202020204" pitchFamily="34" charset="0"/>
                          <a:cs typeface="Arial" panose="020B0604020202020204" pitchFamily="34" charset="0"/>
                        </a:rPr>
                        <a:t>594mm x 841mm</a:t>
                      </a:r>
                    </a:p>
                    <a:p>
                      <a:pPr algn="ctr" defTabSz="3802180" eaLnBrk="1" fontAlgn="auto" hangingPunct="1" indent="0" latinLnBrk="0" marL="0" marR="0" rtl="0">
                        <a:lnSpc>
                          <a:spcPct val="100000"/>
                        </a:lnSpc>
                        <a:spcBef>
                          <a:spcPts val="0"/>
                        </a:spcBef>
                        <a:spcAft>
                          <a:spcPts val="0"/>
                        </a:spcAft>
                        <a:buClrTx/>
                        <a:buSzTx/>
                        <a:buFontTx/>
                        <a:buNone/>
                      </a:pPr>
                      <a:r>
                        <a:rPr dirty="0" sz="1800" lang="en-US">
                          <a:solidFill>
                            <a:srgbClr val="FFC000"/>
                          </a:solidFill>
                          <a:latin typeface="Arial" panose="020B0604020202020204" pitchFamily="34" charset="0"/>
                          <a:cs typeface="Arial" panose="020B0604020202020204" pitchFamily="34" charset="0"/>
                        </a:rPr>
                        <a:t>23.39 inches x 33.11 inches</a:t>
                      </a:r>
                      <a:r>
                        <a:rPr dirty="0" sz="1800" lang="en-US">
                          <a:solidFill>
                            <a:schemeClr val="bg1"/>
                          </a:solidFill>
                          <a:latin typeface="Arial" panose="020B0604020202020204" pitchFamily="34" charset="0"/>
                          <a:cs typeface="Arial" panose="020B0604020202020204" pitchFamily="34" charset="0"/>
                        </a:rPr>
                        <a:t/>
                      </a:r>
                      <a:br>
                        <a:rPr dirty="0" sz="1800" lang="en-US">
                          <a:solidFill>
                            <a:schemeClr val="bg1"/>
                          </a:solidFill>
                          <a:latin typeface="Arial" panose="020B0604020202020204" pitchFamily="34" charset="0"/>
                          <a:cs typeface="Arial" panose="020B0604020202020204" pitchFamily="34" charset="0"/>
                        </a:rPr>
                      </a:br>
                      <a:r>
                        <a:rPr dirty="0" sz="1800" lang="en-US">
                          <a:solidFill>
                            <a:schemeClr val="bg1"/>
                          </a:solidFill>
                          <a:latin typeface="Arial" panose="020B0604020202020204" pitchFamily="34" charset="0"/>
                          <a:cs typeface="Arial" panose="020B0604020202020204" pitchFamily="34" charset="0"/>
                        </a:rPr>
                        <a:t>research presentation poster</a:t>
                      </a:r>
                    </a:p>
                    <a:p>
                      <a:endParaRPr dirty="0" sz="1800" lang="en-US">
                        <a:solidFill>
                          <a:srgbClr val="1F3A4E"/>
                        </a:solidFill>
                      </a:endParaRPr>
                    </a:p>
                  </a:txBody>
                  <a:tcPr>
                    <a:solidFill>
                      <a:srgbClr val="010101"/>
                    </a:solidFill>
                  </a:tcPr>
                </a:tc>
                <a:tc>
                  <a:txBody>
                    <a:bodyPr/>
                    <a:p>
                      <a:pPr algn="l" defTabSz="4388900" eaLnBrk="1" fontAlgn="auto" hangingPunct="1" indent="0" latinLnBrk="0" marL="0" marR="0" rtl="0">
                        <a:lnSpc>
                          <a:spcPct val="100000"/>
                        </a:lnSpc>
                        <a:spcBef>
                          <a:spcPts val="0"/>
                        </a:spcBef>
                        <a:spcAft>
                          <a:spcPts val="0"/>
                        </a:spcAft>
                        <a:buClrTx/>
                        <a:buSzTx/>
                        <a:buFontTx/>
                        <a:buNone/>
                      </a:pPr>
                      <a:r>
                        <a:rPr baseline="0" b="1" dirty="0" sz="2000" lang="en-US">
                          <a:solidFill>
                            <a:srgbClr val="FFC000"/>
                          </a:solidFill>
                          <a:latin typeface="Arial" panose="020B0604020202020204" pitchFamily="34" charset="0"/>
                          <a:cs typeface="Arial" panose="020B0604020202020204" pitchFamily="34" charset="0"/>
                        </a:rPr>
                        <a:t>Important: Check the template size</a:t>
                      </a:r>
                      <a:r>
                        <a:rPr baseline="0" b="0" dirty="0" sz="1800" lang="en-US">
                          <a:solidFill>
                            <a:srgbClr val="FFC000"/>
                          </a:solidFill>
                          <a:latin typeface="Arial" panose="020B0604020202020204" pitchFamily="34" charset="0"/>
                          <a:cs typeface="Arial" panose="020B0604020202020204" pitchFamily="34" charset="0"/>
                        </a:rPr>
                        <a:t/>
                      </a:r>
                      <a:br>
                        <a:rPr baseline="0" b="0" dirty="0" sz="1800" lang="en-US">
                          <a:solidFill>
                            <a:srgbClr val="FFC000"/>
                          </a:solidFill>
                          <a:latin typeface="Arial" panose="020B0604020202020204" pitchFamily="34" charset="0"/>
                          <a:cs typeface="Arial" panose="020B0604020202020204" pitchFamily="34" charset="0"/>
                        </a:rPr>
                      </a:br>
                      <a:r>
                        <a:rPr baseline="0" b="0" dirty="0" sz="1800" lang="en-US">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baseline="0" b="0" dirty="0" sz="1800" lang="en-US">
                          <a:solidFill>
                            <a:srgbClr val="D9D9D9"/>
                          </a:solidFill>
                          <a:latin typeface="Arial" panose="020B0604020202020204" pitchFamily="34" charset="0"/>
                          <a:cs typeface="Arial" panose="020B0604020202020204" pitchFamily="34" charset="0"/>
                        </a:rPr>
                      </a:br>
                      <a:endParaRPr baseline="0" b="0" dirty="0" sz="1800" lang="en-US">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tr>
              <a:tr h="3340698">
                <a:tc>
                  <a:txBody>
                    <a:bodyPr/>
                    <a:p>
                      <a:endParaRPr dirty="0" sz="1800" lang="en-US">
                        <a:solidFill>
                          <a:srgbClr val="1F3A4E"/>
                        </a:solidFill>
                      </a:endParaRPr>
                    </a:p>
                  </a:txBody>
                  <a:tcPr>
                    <a:blipFill rotWithShape="1">
                      <a:blip xmlns:r="http://schemas.openxmlformats.org/officeDocument/2006/relationships" r:embed="rId2"/>
                      <a:stretch>
                        <a:fillRect/>
                      </a:stretch>
                    </a:blipFill>
                  </a:tcPr>
                </a:tc>
                <a:tc>
                  <a:txBody>
                    <a:bodyPr/>
                    <a:p>
                      <a:pPr algn="l"/>
                      <a:r>
                        <a:rPr baseline="0" b="1" dirty="0" sz="2000" lang="en-US">
                          <a:solidFill>
                            <a:srgbClr val="FFC000"/>
                          </a:solidFill>
                          <a:latin typeface="Arial" panose="020B0604020202020204" pitchFamily="34" charset="0"/>
                          <a:cs typeface="Arial" panose="020B0604020202020204" pitchFamily="34" charset="0"/>
                        </a:rPr>
                        <a:t>How to </a:t>
                      </a:r>
                      <a:r>
                        <a:rPr baseline="0" b="1" dirty="0" sz="3600" lang="en-US">
                          <a:solidFill>
                            <a:srgbClr val="FFC000"/>
                          </a:solidFill>
                          <a:latin typeface="Arial" panose="020B0604020202020204" pitchFamily="34" charset="0"/>
                          <a:cs typeface="Arial" panose="020B0604020202020204" pitchFamily="34" charset="0"/>
                        </a:rPr>
                        <a:t>Zoom in </a:t>
                      </a:r>
                      <a:r>
                        <a:rPr baseline="0" b="1" dirty="0" sz="2000" lang="en-US">
                          <a:solidFill>
                            <a:srgbClr val="FFC000"/>
                          </a:solidFill>
                          <a:latin typeface="Arial" panose="020B0604020202020204" pitchFamily="34" charset="0"/>
                          <a:cs typeface="Arial" panose="020B0604020202020204" pitchFamily="34" charset="0"/>
                        </a:rPr>
                        <a:t>and </a:t>
                      </a:r>
                      <a:r>
                        <a:rPr baseline="0" b="1" dirty="0" sz="1600" lang="en-US">
                          <a:solidFill>
                            <a:srgbClr val="FFC000"/>
                          </a:solidFill>
                          <a:latin typeface="Arial" panose="020B0604020202020204" pitchFamily="34" charset="0"/>
                          <a:cs typeface="Arial" panose="020B0604020202020204" pitchFamily="34" charset="0"/>
                        </a:rPr>
                        <a:t>out</a:t>
                      </a:r>
                      <a:endParaRPr baseline="0" b="1" dirty="0" sz="2000" lang="en-US">
                        <a:solidFill>
                          <a:srgbClr val="FFC000"/>
                        </a:solidFill>
                        <a:latin typeface="Arial" panose="020B0604020202020204" pitchFamily="34" charset="0"/>
                        <a:cs typeface="Arial" panose="020B0604020202020204" pitchFamily="34" charset="0"/>
                      </a:endParaRPr>
                    </a:p>
                    <a:p>
                      <a:pPr algn="l"/>
                      <a:r>
                        <a:rPr baseline="0" b="0" dirty="0" sz="1800" lang="en-US">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baseline="0" b="0" dirty="0" sz="1800" lang="en-US">
                          <a:solidFill>
                            <a:srgbClr val="D9D9D9"/>
                          </a:solidFill>
                          <a:latin typeface="Arial" panose="020B0604020202020204" pitchFamily="34" charset="0"/>
                          <a:cs typeface="Arial" panose="020B0604020202020204" pitchFamily="34" charset="0"/>
                        </a:rPr>
                      </a:br>
                      <a:r>
                        <a:rPr baseline="0" b="0" dirty="0" sz="1800" lang="en-US">
                          <a:solidFill>
                            <a:srgbClr val="FFC000"/>
                          </a:solidFill>
                          <a:latin typeface="Arial" panose="020B0604020202020204" pitchFamily="34" charset="0"/>
                          <a:cs typeface="Arial" panose="020B0604020202020204" pitchFamily="34" charset="0"/>
                        </a:rPr>
                        <a:t>1. </a:t>
                      </a:r>
                      <a:r>
                        <a:rPr baseline="0" b="0" dirty="0" sz="1800" lang="en-US">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baseline="0" b="0" dirty="0" sz="1800" lang="en-US">
                          <a:solidFill>
                            <a:srgbClr val="D9D9D9"/>
                          </a:solidFill>
                          <a:latin typeface="Arial" panose="020B0604020202020204" pitchFamily="34" charset="0"/>
                          <a:cs typeface="Arial" panose="020B0604020202020204" pitchFamily="34" charset="0"/>
                        </a:rPr>
                      </a:br>
                      <a:r>
                        <a:rPr baseline="0" b="0" dirty="0" sz="1800" lang="en-US">
                          <a:solidFill>
                            <a:srgbClr val="FFC000"/>
                          </a:solidFill>
                          <a:latin typeface="Arial" panose="020B0604020202020204" pitchFamily="34" charset="0"/>
                          <a:cs typeface="Arial" panose="020B0604020202020204" pitchFamily="34" charset="0"/>
                        </a:rPr>
                        <a:t>2. </a:t>
                      </a:r>
                      <a:r>
                        <a:rPr baseline="0" b="0" dirty="0" sz="1800" lang="en-US">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tr>
              <a:tr h="1994589">
                <a:tc gridSpan="2">
                  <a:txBody>
                    <a:bodyPr/>
                    <a:p>
                      <a:pPr algn="l" defTabSz="4388900" eaLnBrk="1" fontAlgn="auto" hangingPunct="1" indent="0" latinLnBrk="0" lvl="0" marL="0" marR="0" rtl="0">
                        <a:lnSpc>
                          <a:spcPct val="100000"/>
                        </a:lnSpc>
                        <a:spcBef>
                          <a:spcPts val="0"/>
                        </a:spcBef>
                        <a:spcAft>
                          <a:spcPts val="0"/>
                        </a:spcAft>
                        <a:buClrTx/>
                        <a:buSzTx/>
                        <a:buFontTx/>
                        <a:buNone/>
                      </a:pPr>
                      <a:r>
                        <a:rPr baseline="0" b="1" dirty="0" sz="2000" lang="en-US">
                          <a:solidFill>
                            <a:srgbClr val="FFC000"/>
                          </a:solidFill>
                          <a:latin typeface="Arial" panose="020B0604020202020204" pitchFamily="34" charset="0"/>
                          <a:cs typeface="Arial" panose="020B0604020202020204" pitchFamily="34" charset="0"/>
                        </a:rPr>
                        <a:t>Ruler and Guides</a:t>
                      </a:r>
                      <a:r>
                        <a:rPr baseline="0" b="0" dirty="0" sz="1800" lang="en-US">
                          <a:solidFill>
                            <a:srgbClr val="FFC000"/>
                          </a:solidFill>
                          <a:latin typeface="Arial" panose="020B0604020202020204" pitchFamily="34" charset="0"/>
                          <a:cs typeface="Arial" panose="020B0604020202020204" pitchFamily="34" charset="0"/>
                        </a:rPr>
                        <a:t/>
                      </a:r>
                      <a:br>
                        <a:rPr baseline="0" b="0" dirty="0" sz="1800" lang="en-US">
                          <a:solidFill>
                            <a:srgbClr val="FFC000"/>
                          </a:solidFill>
                          <a:latin typeface="Arial" panose="020B0604020202020204" pitchFamily="34" charset="0"/>
                          <a:cs typeface="Arial" panose="020B0604020202020204" pitchFamily="34" charset="0"/>
                        </a:rPr>
                      </a:br>
                      <a:r>
                        <a:rPr baseline="0" b="0" dirty="0" sz="1800" lang="en-US">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p>
                      <a:endParaRPr baseline="0" b="0" dirty="0" sz="2400" lang="en-US">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r>
              <a:tr h="3945819">
                <a:tc>
                  <a:txBody>
                    <a:bodyPr/>
                    <a:p>
                      <a:endParaRPr dirty="0" sz="1800" lang="en-US">
                        <a:solidFill>
                          <a:srgbClr val="1F3A4E"/>
                        </a:solidFill>
                      </a:endParaRPr>
                    </a:p>
                  </a:txBody>
                  <a:tcPr>
                    <a:blipFill rotWithShape="1">
                      <a:blip xmlns:r="http://schemas.openxmlformats.org/officeDocument/2006/relationships" r:embed="rId3"/>
                      <a:stretch>
                        <a:fillRect/>
                      </a:stretch>
                    </a:blipFill>
                  </a:tcPr>
                </a:tc>
                <a:tc>
                  <a:txBody>
                    <a:bodyPr/>
                    <a:p>
                      <a:pPr algn="l" defTabSz="114300" indent="0" lvl="1" marL="0"/>
                      <a:r>
                        <a:rPr baseline="0" b="1" dirty="0" sz="2000" lang="en-US">
                          <a:solidFill>
                            <a:srgbClr val="FFC000"/>
                          </a:solidFill>
                          <a:latin typeface="Arial" panose="020B0604020202020204" pitchFamily="34" charset="0"/>
                          <a:cs typeface="Arial" panose="020B0604020202020204" pitchFamily="34" charset="0"/>
                        </a:rPr>
                        <a:t>Headers and text containers</a:t>
                      </a:r>
                      <a:r>
                        <a:rPr baseline="0" b="0" dirty="0" sz="1800" lang="en-US">
                          <a:solidFill>
                            <a:schemeClr val="bg1"/>
                          </a:solidFill>
                          <a:latin typeface="Arial" panose="020B0604020202020204" pitchFamily="34" charset="0"/>
                          <a:cs typeface="Arial" panose="020B0604020202020204" pitchFamily="34" charset="0"/>
                        </a:rPr>
                        <a:t/>
                      </a:r>
                      <a:br>
                        <a:rPr baseline="0" b="0" dirty="0" sz="1800" lang="en-US">
                          <a:solidFill>
                            <a:schemeClr val="bg1"/>
                          </a:solidFill>
                          <a:latin typeface="Arial" panose="020B0604020202020204" pitchFamily="34" charset="0"/>
                          <a:cs typeface="Arial" panose="020B0604020202020204" pitchFamily="34" charset="0"/>
                        </a:rPr>
                      </a:br>
                      <a:r>
                        <a:rPr baseline="0" b="0" dirty="0" sz="1800" lang="en-US">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baseline="0" b="0" dirty="0" sz="1800" lang="en-US">
                          <a:solidFill>
                            <a:schemeClr val="bg1"/>
                          </a:solidFill>
                          <a:latin typeface="Arial" panose="020B0604020202020204" pitchFamily="34" charset="0"/>
                          <a:cs typeface="Arial" panose="020B0604020202020204" pitchFamily="34" charset="0"/>
                        </a:rPr>
                        <a:t/>
                      </a:r>
                      <a:br>
                        <a:rPr baseline="0" b="0" dirty="0" sz="1800" lang="en-US">
                          <a:solidFill>
                            <a:schemeClr val="bg1"/>
                          </a:solidFill>
                          <a:latin typeface="Arial" panose="020B0604020202020204" pitchFamily="34" charset="0"/>
                          <a:cs typeface="Arial" panose="020B0604020202020204" pitchFamily="34" charset="0"/>
                        </a:rPr>
                      </a:br>
                      <a:r>
                        <a:rPr baseline="0" b="0" dirty="0" sz="1800" lang="en-US">
                          <a:solidFill>
                            <a:srgbClr val="FFC000"/>
                          </a:solidFill>
                          <a:latin typeface="Arial" panose="020B0604020202020204" pitchFamily="34" charset="0"/>
                          <a:cs typeface="Arial" panose="020B0604020202020204" pitchFamily="34" charset="0"/>
                        </a:rPr>
                        <a:t>-</a:t>
                      </a:r>
                      <a:r>
                        <a:rPr baseline="0" b="0" dirty="0" sz="1800" lang="en-US">
                          <a:solidFill>
                            <a:schemeClr val="bg1"/>
                          </a:solidFill>
                          <a:latin typeface="Arial" panose="020B0604020202020204" pitchFamily="34" charset="0"/>
                          <a:cs typeface="Arial" panose="020B0604020202020204" pitchFamily="34" charset="0"/>
                        </a:rPr>
                        <a:t> </a:t>
                      </a:r>
                      <a:r>
                        <a:rPr baseline="0" b="0" dirty="0" sz="1800" lang="en-US">
                          <a:solidFill>
                            <a:srgbClr val="D9D9D9"/>
                          </a:solidFill>
                          <a:latin typeface="Arial" panose="020B0604020202020204" pitchFamily="34" charset="0"/>
                          <a:cs typeface="Arial" panose="020B0604020202020204" pitchFamily="34" charset="0"/>
                        </a:rPr>
                        <a:t>Click inside a section header to add its text. </a:t>
                      </a:r>
                      <a:r>
                        <a:rPr baseline="0" b="0" dirty="0" sz="1800" lang="en-US">
                          <a:solidFill>
                            <a:schemeClr val="bg1"/>
                          </a:solidFill>
                          <a:latin typeface="Arial" panose="020B0604020202020204" pitchFamily="34" charset="0"/>
                          <a:cs typeface="Arial" panose="020B0604020202020204" pitchFamily="34" charset="0"/>
                        </a:rPr>
                        <a:t/>
                      </a:r>
                      <a:br>
                        <a:rPr baseline="0" b="0" dirty="0" sz="1800" lang="en-US">
                          <a:solidFill>
                            <a:schemeClr val="bg1"/>
                          </a:solidFill>
                          <a:latin typeface="Arial" panose="020B0604020202020204" pitchFamily="34" charset="0"/>
                          <a:cs typeface="Arial" panose="020B0604020202020204" pitchFamily="34" charset="0"/>
                        </a:rPr>
                      </a:br>
                      <a:r>
                        <a:rPr baseline="0" b="0" dirty="0" sz="1800" lang="en-US">
                          <a:solidFill>
                            <a:srgbClr val="FFC000"/>
                          </a:solidFill>
                          <a:latin typeface="Arial" panose="020B0604020202020204" pitchFamily="34" charset="0"/>
                          <a:cs typeface="Arial" panose="020B0604020202020204" pitchFamily="34" charset="0"/>
                        </a:rPr>
                        <a:t>-</a:t>
                      </a:r>
                      <a:r>
                        <a:rPr baseline="0" b="0" dirty="0" sz="1800" lang="en-US">
                          <a:solidFill>
                            <a:schemeClr val="bg1"/>
                          </a:solidFill>
                          <a:latin typeface="Arial" panose="020B0604020202020204" pitchFamily="34" charset="0"/>
                          <a:cs typeface="Arial" panose="020B0604020202020204" pitchFamily="34" charset="0"/>
                        </a:rPr>
                        <a:t> </a:t>
                      </a:r>
                      <a:r>
                        <a:rPr baseline="0" b="0" dirty="0" sz="1800" lang="en-US">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baseline="0" b="0" dirty="0" sz="1800" lang="en-US">
                          <a:solidFill>
                            <a:schemeClr val="bg1"/>
                          </a:solidFill>
                          <a:latin typeface="Arial" panose="020B0604020202020204" pitchFamily="34" charset="0"/>
                          <a:cs typeface="Arial" panose="020B0604020202020204" pitchFamily="34" charset="0"/>
                        </a:rPr>
                        <a:t/>
                      </a:r>
                      <a:br>
                        <a:rPr baseline="0" b="0" dirty="0" sz="1800" lang="en-US">
                          <a:solidFill>
                            <a:schemeClr val="bg1"/>
                          </a:solidFill>
                          <a:latin typeface="Arial" panose="020B0604020202020204" pitchFamily="34" charset="0"/>
                          <a:cs typeface="Arial" panose="020B0604020202020204" pitchFamily="34" charset="0"/>
                        </a:rPr>
                      </a:br>
                      <a:r>
                        <a:rPr baseline="0" b="0" dirty="0" sz="1800" lang="en-US">
                          <a:solidFill>
                            <a:srgbClr val="FFC000"/>
                          </a:solidFill>
                          <a:latin typeface="Arial" panose="020B0604020202020204" pitchFamily="34" charset="0"/>
                          <a:cs typeface="Arial" panose="020B0604020202020204" pitchFamily="34" charset="0"/>
                        </a:rPr>
                        <a:t>-</a:t>
                      </a:r>
                      <a:r>
                        <a:rPr baseline="0" b="0" dirty="0" sz="1800" lang="en-US">
                          <a:solidFill>
                            <a:schemeClr val="bg1"/>
                          </a:solidFill>
                          <a:latin typeface="Arial" panose="020B0604020202020204" pitchFamily="34" charset="0"/>
                          <a:cs typeface="Arial" panose="020B0604020202020204" pitchFamily="34" charset="0"/>
                        </a:rPr>
                        <a:t> </a:t>
                      </a:r>
                      <a:r>
                        <a:rPr baseline="0" b="0" dirty="0" sz="1800" lang="en-US">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tr>
              <a:tr h="3208687">
                <a:tc gridSpan="2">
                  <a:txBody>
                    <a:bodyPr/>
                    <a:p>
                      <a:r>
                        <a:rPr b="1" dirty="0" sz="2000" lang="en-US">
                          <a:solidFill>
                            <a:srgbClr val="FFC000"/>
                          </a:solidFill>
                          <a:latin typeface="Arial" panose="020B0604020202020204" pitchFamily="34" charset="0"/>
                          <a:cs typeface="Arial" panose="020B0604020202020204" pitchFamily="34" charset="0"/>
                        </a:rPr>
                        <a:t>Adding content to the poster</a:t>
                      </a:r>
                    </a:p>
                    <a:p>
                      <a:r>
                        <a:rPr baseline="0" dirty="0" sz="1800" lang="en-US">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indent="-342900" marL="342900">
                        <a:buFontTx/>
                        <a:buChar char="-"/>
                      </a:pPr>
                      <a:r>
                        <a:rPr baseline="0" dirty="0" sz="1800" lang="en-US">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dirty="0" sz="1800" lang="en-US">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p>
                      <a:endParaRPr dirty="0" sz="2400" lang="en-US">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tr>
              <a:tr h="2124673">
                <a:tc gridSpan="2">
                  <a:txBody>
                    <a:bodyPr/>
                    <a:p>
                      <a:pPr algn="l" defTabSz="1518341" eaLnBrk="1" fontAlgn="auto" hangingPunct="1" indent="0" latinLnBrk="0" lvl="0" marL="0" marR="0" rtl="0">
                        <a:lnSpc>
                          <a:spcPct val="100000"/>
                        </a:lnSpc>
                        <a:spcBef>
                          <a:spcPts val="0"/>
                        </a:spcBef>
                        <a:spcAft>
                          <a:spcPts val="0"/>
                        </a:spcAft>
                        <a:buClrTx/>
                        <a:buSzTx/>
                        <a:buFontTx/>
                        <a:buNone/>
                      </a:pPr>
                      <a:r>
                        <a:rPr b="1" dirty="0" sz="2000" lang="en-US" noProof="0">
                          <a:solidFill>
                            <a:srgbClr val="FFC000"/>
                          </a:solidFill>
                          <a:latin typeface="Arial" panose="020B0604020202020204" pitchFamily="34" charset="0"/>
                          <a:cs typeface="Arial" panose="020B0604020202020204" pitchFamily="34" charset="0"/>
                        </a:rPr>
                        <a:t>Photos</a:t>
                      </a:r>
                    </a:p>
                    <a:p>
                      <a:pPr algn="l" defTabSz="977900" eaLnBrk="1" fontAlgn="auto" hangingPunct="1" indent="0" latinLnBrk="0" lvl="0" marL="0" marR="0" rtl="0">
                        <a:lnSpc>
                          <a:spcPct val="100000"/>
                        </a:lnSpc>
                        <a:spcBef>
                          <a:spcPts val="0"/>
                        </a:spcBef>
                        <a:spcAft>
                          <a:spcPts val="0"/>
                        </a:spcAft>
                        <a:buClrTx/>
                        <a:buSzTx/>
                        <a:buFontTx/>
                        <a:buNone/>
                      </a:pPr>
                      <a:r>
                        <a:rPr baseline="0" b="0" cap="none" dirty="0" sz="1800" i="0" kern="1200" kumimoji="0" lang="en-US" noProof="0" normalizeH="0" spc="0" strike="noStrike" u="none">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p>
                      <a:pPr algn="l" defTabSz="1518341" eaLnBrk="1" fontAlgn="auto" hangingPunct="1" indent="0" latinLnBrk="0" lvl="0" marL="0" marR="0" rtl="0">
                        <a:lnSpc>
                          <a:spcPct val="100000"/>
                        </a:lnSpc>
                        <a:spcBef>
                          <a:spcPts val="0"/>
                        </a:spcBef>
                        <a:spcAft>
                          <a:spcPts val="0"/>
                        </a:spcAft>
                        <a:buClrTx/>
                        <a:buSzTx/>
                        <a:buFontTx/>
                        <a:buNone/>
                      </a:pPr>
                      <a:endParaRPr dirty="0" sz="2200" lang="en-US" noProof="0">
                        <a:latin typeface="Arial" panose="020B0604020202020204" pitchFamily="34" charset="0"/>
                        <a:cs typeface="Arial" panose="020B0604020202020204" pitchFamily="34" charset="0"/>
                      </a:endParaRPr>
                    </a:p>
                  </a:txBody>
                </a:tc>
              </a:tr>
              <a:tr h="1868684">
                <a:tc gridSpan="2">
                  <a:txBody>
                    <a:bodyPr/>
                    <a:p>
                      <a:endParaRPr dirty="0" sz="1800" lang="en-US">
                        <a:solidFill>
                          <a:schemeClr val="bg1"/>
                        </a:solidFill>
                        <a:latin typeface="Arial" panose="020B0604020202020204" pitchFamily="34" charset="0"/>
                        <a:cs typeface="Arial" panose="020B0604020202020204" pitchFamily="34" charset="0"/>
                      </a:endParaRPr>
                    </a:p>
                  </a:txBody>
                  <a:tcPr marL="182880" marT="137160">
                    <a:blipFill rotWithShape="1">
                      <a:blip xmlns:r="http://schemas.openxmlformats.org/officeDocument/2006/relationships" r:embed="rId4"/>
                      <a:stretch>
                        <a:fillRect/>
                      </a:stretch>
                    </a:blipFill>
                  </a:tcPr>
                </a:tc>
                <a:tc hMerge="1">
                  <a:txBody>
                    <a:bodyPr/>
                    <a:p>
                      <a:endParaRPr dirty="0" sz="2400" lang="en-US">
                        <a:solidFill>
                          <a:srgbClr val="1F3A4E"/>
                        </a:solidFill>
                      </a:endParaRPr>
                    </a:p>
                  </a:txBody>
                </a:tc>
              </a:tr>
              <a:tr h="2067811">
                <a:tc gridSpan="2">
                  <a:txBody>
                    <a:bodyPr/>
                    <a:p>
                      <a:pPr algn="l" defTabSz="1518341" eaLnBrk="1" fontAlgn="auto" hangingPunct="1" indent="0" latinLnBrk="0" lvl="0" marL="0" marR="0" rtl="0">
                        <a:lnSpc>
                          <a:spcPct val="100000"/>
                        </a:lnSpc>
                        <a:spcBef>
                          <a:spcPts val="0"/>
                        </a:spcBef>
                        <a:spcAft>
                          <a:spcPts val="0"/>
                        </a:spcAft>
                        <a:buClrTx/>
                        <a:buSzTx/>
                        <a:buFontTx/>
                        <a:buNone/>
                      </a:pPr>
                      <a:r>
                        <a:rPr b="1" dirty="0" sz="2000" lang="en-US" noProof="0">
                          <a:solidFill>
                            <a:srgbClr val="FFC000"/>
                          </a:solidFill>
                          <a:latin typeface="Arial"/>
                          <a:cs typeface="Arial"/>
                        </a:rPr>
                        <a:t>Quality check your graphics</a:t>
                      </a:r>
                    </a:p>
                    <a:p>
                      <a:pPr algn="l" defTabSz="1518341" eaLnBrk="1" fontAlgn="auto" hangingPunct="1" indent="0" latinLnBrk="0" lvl="0" marL="0" marR="0" rtl="0">
                        <a:lnSpc>
                          <a:spcPct val="100000"/>
                        </a:lnSpc>
                        <a:spcBef>
                          <a:spcPts val="0"/>
                        </a:spcBef>
                        <a:spcAft>
                          <a:spcPts val="0"/>
                        </a:spcAft>
                        <a:buClrTx/>
                        <a:buSzTx/>
                        <a:buFontTx/>
                        <a:buNone/>
                      </a:pPr>
                      <a:r>
                        <a:rPr dirty="0" sz="1800" lang="en-US" noProof="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p>
                      <a:endParaRPr dirty="0" sz="2400" lang="en-US">
                        <a:solidFill>
                          <a:srgbClr val="1F3A4E"/>
                        </a:solidFill>
                      </a:endParaRPr>
                    </a:p>
                  </a:txBody>
                  <a:tcPr>
                    <a:solidFill>
                      <a:schemeClr val="tx1">
                        <a:lumMod val="95000"/>
                        <a:lumOff val="5000"/>
                      </a:schemeClr>
                    </a:solidFill>
                  </a:tcPr>
                </a:tc>
              </a:tr>
              <a:tr h="2597279">
                <a:tc gridSpan="2">
                  <a:txBody>
                    <a:bodyPr/>
                    <a:p>
                      <a:pPr algn="l" defTabSz="1518341" eaLnBrk="1" fontAlgn="auto" hangingPunct="1" indent="0" latinLnBrk="0" lvl="0" marL="0" marR="0" rtl="0">
                        <a:lnSpc>
                          <a:spcPct val="100000"/>
                        </a:lnSpc>
                        <a:spcBef>
                          <a:spcPts val="0"/>
                        </a:spcBef>
                        <a:spcAft>
                          <a:spcPts val="0"/>
                        </a:spcAft>
                        <a:buClrTx/>
                        <a:buSzTx/>
                        <a:buFontTx/>
                        <a:buNone/>
                      </a:pPr>
                      <a:endParaRPr dirty="0" sz="1800" lang="en-US" noProof="0">
                        <a:solidFill>
                          <a:schemeClr val="bg1"/>
                        </a:solidFill>
                        <a:latin typeface="Arial"/>
                        <a:cs typeface="Arial"/>
                      </a:endParaRPr>
                    </a:p>
                  </a:txBody>
                  <a:tcPr marL="182880" marT="137160">
                    <a:blipFill rotWithShape="1">
                      <a:blip xmlns:r="http://schemas.openxmlformats.org/officeDocument/2006/relationships" r:embed="rId5"/>
                      <a:stretch>
                        <a:fillRect/>
                      </a:stretch>
                    </a:blipFill>
                  </a:tcPr>
                </a:tc>
                <a:tc hMerge="1">
                  <a:txBody>
                    <a:bodyPr/>
                    <a:p>
                      <a:endParaRPr lang="en-US"/>
                    </a:p>
                  </a:txBody>
                </a:tc>
              </a:tr>
            </a:tbl>
          </a:graphicData>
        </a:graphic>
      </p:graphicFrame>
      <p:graphicFrame>
        <p:nvGraphicFramePr>
          <p:cNvPr id="4194305" name="Table 3"/>
          <p:cNvGraphicFramePr>
            <a:graphicFrameLocks noGrp="1"/>
          </p:cNvGraphicFramePr>
          <p:nvPr userDrawn="1"/>
        </p:nvGraphicFramePr>
        <p:xfrm>
          <a:off x="21937684" y="-142032"/>
          <a:ext cx="8060660" cy="30460674"/>
        </p:xfrm>
        <a:graphic>
          <a:graphicData uri="http://schemas.openxmlformats.org/drawingml/2006/table">
            <a:tbl>
              <a:tblPr firstRow="1" bandRow="1">
                <a:tableStyleId>{5C22544A-7EE6-4342-B048-85BDC9FD1C3A}</a:tableStyleId>
              </a:tblPr>
              <a:tblGrid>
                <a:gridCol w="3162981"/>
                <a:gridCol w="950236"/>
                <a:gridCol w="3947443"/>
              </a:tblGrid>
              <a:tr h="1192134">
                <a:tc gridSpan="3">
                  <a:txBody>
                    <a:bodyPr/>
                    <a:p>
                      <a:pPr algn="ctr" defTabSz="4388900" eaLnBrk="1" fontAlgn="auto" hangingPunct="1" indent="0" latinLnBrk="0" marL="0" marR="0" rtl="0">
                        <a:lnSpc>
                          <a:spcPct val="100000"/>
                        </a:lnSpc>
                        <a:spcBef>
                          <a:spcPts val="0"/>
                        </a:spcBef>
                        <a:spcAft>
                          <a:spcPts val="0"/>
                        </a:spcAft>
                        <a:buClrTx/>
                        <a:buSzTx/>
                        <a:buFontTx/>
                        <a:buNone/>
                      </a:pPr>
                      <a:r>
                        <a:rPr b="0" dirty="0" sz="3200" lang="en-US" spc="600">
                          <a:solidFill>
                            <a:srgbClr val="1F3A4E"/>
                          </a:solidFill>
                          <a:latin typeface="Arial Black" panose="020B0A04020102020204" pitchFamily="34" charset="0"/>
                        </a:rPr>
                        <a:t>QUICK START GUIDE</a:t>
                      </a:r>
                      <a:br>
                        <a:rPr b="0" dirty="0" sz="3200" lang="en-US" spc="600">
                          <a:solidFill>
                            <a:srgbClr val="1F3A4E"/>
                          </a:solidFill>
                          <a:latin typeface="Arial Black" panose="020B0A04020102020204" pitchFamily="34" charset="0"/>
                        </a:rPr>
                      </a:br>
                      <a:r>
                        <a:rPr b="1" dirty="0" sz="2400" lang="en-US" spc="0">
                          <a:solidFill>
                            <a:srgbClr val="FF0000"/>
                          </a:solidFill>
                          <a:latin typeface="Trebuchet MS" pitchFamily="34" charset="0"/>
                        </a:rPr>
                        <a:t>(THIS SIDEBAR WILL NOT PRINT)</a:t>
                      </a:r>
                      <a:endParaRPr b="1" dirty="0" sz="3200" lang="en-US" spc="600">
                        <a:solidFill>
                          <a:schemeClr val="bg1"/>
                        </a:solidFill>
                        <a:latin typeface="Trebuchet MS" pitchFamily="34" charset="0"/>
                      </a:endParaRPr>
                    </a:p>
                  </a:txBody>
                  <a:tcPr marL="182880" marT="137160">
                    <a:solidFill>
                      <a:srgbClr val="FFC000"/>
                    </a:solidFill>
                  </a:tcPr>
                </a:tc>
                <a:tc hMerge="1">
                  <a:txBody>
                    <a:bodyPr/>
                    <a:p>
                      <a:endParaRPr lang="en-US"/>
                    </a:p>
                  </a:txBody>
                </a:tc>
                <a:tc hMerge="1">
                  <a:txBody>
                    <a:bodyPr/>
                    <a:p>
                      <a:endParaRPr lang="en-US"/>
                    </a:p>
                  </a:txBody>
                </a:tc>
              </a:tr>
              <a:tr h="5727945">
                <a:tc gridSpan="3">
                  <a:txBody>
                    <a:bodyPr/>
                    <a:p>
                      <a:pPr algn="l"/>
                      <a:r>
                        <a:rPr baseline="0" b="1" dirty="0" sz="2000" lang="en-US">
                          <a:solidFill>
                            <a:srgbClr val="FFC000"/>
                          </a:solidFill>
                          <a:latin typeface="Arial" panose="020B0604020202020204" pitchFamily="34" charset="0"/>
                          <a:cs typeface="Arial" panose="020B0604020202020204" pitchFamily="34" charset="0"/>
                        </a:rPr>
                        <a:t>How to change the template colors</a:t>
                      </a:r>
                    </a:p>
                    <a:p>
                      <a:pPr algn="l" defTabSz="114300" indent="0" marL="0"/>
                      <a:r>
                        <a:rPr baseline="0" b="0" dirty="0" sz="1800" lang="en-US">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dirty="0" sz="1800" lang="en-US">
                          <a:solidFill>
                            <a:srgbClr val="FFC000"/>
                          </a:solidFill>
                          <a:hlinkClick r:id="rId6"/>
                        </a:rPr>
                        <a:t>https://www.posterpresentations.com/how-to-change-the-research-poster-template-colors.html</a:t>
                      </a:r>
                      <a:endParaRPr dirty="0" sz="1800" lang="en-US">
                        <a:solidFill>
                          <a:srgbClr val="FFC000"/>
                        </a:solidFill>
                      </a:endParaRPr>
                    </a:p>
                    <a:p>
                      <a:pPr algn="l" defTabSz="114300" indent="0" marL="0"/>
                      <a:endParaRPr baseline="0" b="0" dirty="0" sz="1800" lang="en-US">
                        <a:solidFill>
                          <a:srgbClr val="D9D9D9"/>
                        </a:solidFill>
                        <a:latin typeface="Arial" panose="020B0604020202020204" pitchFamily="34" charset="0"/>
                        <a:cs typeface="Arial" panose="020B0604020202020204" pitchFamily="34" charset="0"/>
                      </a:endParaRPr>
                    </a:p>
                    <a:p>
                      <a:pPr algn="l" defTabSz="114300" indent="0" marL="0"/>
                      <a:r>
                        <a:rPr baseline="0" b="0" dirty="0" sz="1800" lang="en-US">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algn="l" defTabSz="114300" indent="0" marL="0"/>
                      <a:endParaRPr baseline="0" b="0" dirty="0" sz="1800" lang="en-US">
                        <a:solidFill>
                          <a:srgbClr val="D9D9D9"/>
                        </a:solidFill>
                        <a:latin typeface="Arial" panose="020B0604020202020204" pitchFamily="34" charset="0"/>
                        <a:cs typeface="Arial" panose="020B0604020202020204" pitchFamily="34" charset="0"/>
                      </a:endParaRPr>
                    </a:p>
                    <a:p>
                      <a:pPr algn="l" defTabSz="114300" indent="0" marL="0"/>
                      <a:r>
                        <a:rPr baseline="0" b="0" dirty="0" sz="1800" lang="en-US">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p>
                      <a:endParaRPr lang="en-US"/>
                    </a:p>
                  </a:txBody>
                </a:tc>
                <a:tc hMerge="1">
                  <a:txBody>
                    <a:bodyPr/>
                    <a:p>
                      <a:endParaRPr lang="en-US"/>
                    </a:p>
                  </a:txBody>
                </a:tc>
              </a:tr>
              <a:tr h="4259477">
                <a:tc gridSpan="3">
                  <a:txBody>
                    <a:bodyPr/>
                    <a:p>
                      <a:r>
                        <a:rPr b="1" dirty="0" sz="2000" lang="en-US">
                          <a:solidFill>
                            <a:srgbClr val="FFC000"/>
                          </a:solidFill>
                          <a:latin typeface="Arial" panose="020B0604020202020204" pitchFamily="34" charset="0"/>
                          <a:cs typeface="Arial" panose="020B0604020202020204" pitchFamily="34" charset="0"/>
                        </a:rPr>
                        <a:t>How to change the column layout configuration</a:t>
                      </a:r>
                    </a:p>
                    <a:p>
                      <a:r>
                        <a:rPr dirty="0" sz="1800" lang="en-US">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algn="l" defTabSz="3765366" eaLnBrk="1" fontAlgn="auto" hangingPunct="1" indent="0" latinLnBrk="0" marL="0" marR="0" rtl="0">
                        <a:lnSpc>
                          <a:spcPct val="100000"/>
                        </a:lnSpc>
                        <a:spcBef>
                          <a:spcPts val="0"/>
                        </a:spcBef>
                        <a:spcAft>
                          <a:spcPts val="0"/>
                        </a:spcAft>
                        <a:buClrTx/>
                        <a:buSzTx/>
                        <a:buFontTx/>
                        <a:buNone/>
                      </a:pPr>
                      <a:r>
                        <a:rPr dirty="0" sz="1800" lang="en-US">
                          <a:solidFill>
                            <a:srgbClr val="D9D9D9"/>
                          </a:solidFill>
                          <a:latin typeface="Arial" panose="020B0604020202020204" pitchFamily="34" charset="0"/>
                          <a:cs typeface="Arial" panose="020B0604020202020204" pitchFamily="34" charset="0"/>
                        </a:rPr>
                        <a:t>You can see a tutorial here: </a:t>
                      </a:r>
                      <a:r>
                        <a:rPr dirty="0" sz="1800" lang="en-US" u="sng">
                          <a:solidFill>
                            <a:srgbClr val="FFC000"/>
                          </a:solidFill>
                          <a:latin typeface="Arial" panose="020B0604020202020204" pitchFamily="34" charset="0"/>
                          <a:cs typeface="Arial" panose="020B0604020202020204" pitchFamily="34" charset="0"/>
                        </a:rPr>
                        <a:t>https://</a:t>
                      </a:r>
                      <a:r>
                        <a:rPr dirty="0" sz="1800" lang="en-US" err="1" u="sng">
                          <a:solidFill>
                            <a:srgbClr val="FFC000"/>
                          </a:solidFill>
                          <a:latin typeface="Arial" panose="020B0604020202020204" pitchFamily="34" charset="0"/>
                          <a:cs typeface="Arial" panose="020B0604020202020204" pitchFamily="34" charset="0"/>
                        </a:rPr>
                        <a:t>www.posterpresentations.com</a:t>
                      </a:r>
                      <a:r>
                        <a:rPr dirty="0" sz="1800" lang="en-US" u="sng">
                          <a:solidFill>
                            <a:srgbClr val="FFC000"/>
                          </a:solidFill>
                          <a:latin typeface="Arial" panose="020B0604020202020204" pitchFamily="34" charset="0"/>
                          <a:cs typeface="Arial" panose="020B0604020202020204" pitchFamily="34" charset="0"/>
                        </a:rPr>
                        <a:t>/how-to-change-the-column-</a:t>
                      </a:r>
                      <a:r>
                        <a:rPr dirty="0" sz="1800" lang="en-US" err="1" u="sng">
                          <a:solidFill>
                            <a:srgbClr val="FFC000"/>
                          </a:solidFill>
                          <a:latin typeface="Arial" panose="020B0604020202020204" pitchFamily="34" charset="0"/>
                          <a:cs typeface="Arial" panose="020B0604020202020204" pitchFamily="34" charset="0"/>
                        </a:rPr>
                        <a:t>configuration.html</a:t>
                      </a:r>
                      <a:endParaRPr dirty="0" sz="4400" lang="en-US" u="sng">
                        <a:solidFill>
                          <a:srgbClr val="FFC000"/>
                        </a:solidFill>
                      </a:endParaRPr>
                    </a:p>
                  </a:txBody>
                  <a:tcPr marL="182880" marT="137160">
                    <a:solidFill>
                      <a:schemeClr val="tx1"/>
                    </a:solidFill>
                  </a:tcPr>
                </a:tc>
                <a:tc hMerge="1">
                  <a:txBody>
                    <a:bodyPr/>
                    <a:p>
                      <a:endParaRPr lang="en-US"/>
                    </a:p>
                  </a:txBody>
                </a:tc>
                <a:tc hMerge="1">
                  <a:txBody>
                    <a:bodyPr/>
                    <a:p>
                      <a:endParaRPr dirty="0" lang="en-US"/>
                    </a:p>
                  </a:txBody>
                  <a:tcPr marL="182880" marT="137160">
                    <a:solidFill>
                      <a:srgbClr val="010101"/>
                    </a:solidFill>
                  </a:tcPr>
                </a:tc>
              </a:tr>
              <a:tr h="1678544">
                <a:tc>
                  <a:txBody>
                    <a:bodyPr/>
                    <a:p>
                      <a:pPr algn="l" defTabSz="1518341" eaLnBrk="1" fontAlgn="auto" hangingPunct="1" indent="0" latinLnBrk="0" lvl="0" marL="0" marR="0" rtl="0">
                        <a:lnSpc>
                          <a:spcPct val="100000"/>
                        </a:lnSpc>
                        <a:spcBef>
                          <a:spcPts val="0"/>
                        </a:spcBef>
                        <a:spcAft>
                          <a:spcPts val="0"/>
                        </a:spcAft>
                        <a:buClrTx/>
                        <a:buSzTx/>
                        <a:buFontTx/>
                        <a:buNone/>
                      </a:pPr>
                      <a:endParaRPr dirty="0" sz="2000" lang="en-US" noProof="0">
                        <a:solidFill>
                          <a:srgbClr val="D9D9D9"/>
                        </a:solidFill>
                        <a:latin typeface="Arial" panose="020B0604020202020204" pitchFamily="34" charset="0"/>
                        <a:cs typeface="Arial" panose="020B0604020202020204" pitchFamily="34" charset="0"/>
                      </a:endParaRPr>
                    </a:p>
                  </a:txBody>
                  <a:tcPr marL="182880" marT="137160">
                    <a:blipFill rotWithShape="1" dpi="0">
                      <a:blip xmlns:r="http://schemas.openxmlformats.org/officeDocument/2006/relationships" r:embed="rId7"/>
                      <a:srcRect/>
                      <a:stretch>
                        <a:fillRect/>
                      </a:stretch>
                    </a:blipFill>
                  </a:tcPr>
                </a:tc>
                <a:tc rowSpan="2" gridSpan="2">
                  <a:txBody>
                    <a:bodyPr/>
                    <a:p>
                      <a:pPr algn="l" defTabSz="1518341" eaLnBrk="1" fontAlgn="auto" hangingPunct="1" indent="0" latinLnBrk="0" lvl="0" marL="0" marR="0" rtl="0">
                        <a:lnSpc>
                          <a:spcPct val="100000"/>
                        </a:lnSpc>
                        <a:spcBef>
                          <a:spcPts val="0"/>
                        </a:spcBef>
                        <a:spcAft>
                          <a:spcPts val="0"/>
                        </a:spcAft>
                        <a:buClrTx/>
                        <a:buSzTx/>
                        <a:buFontTx/>
                        <a:buNone/>
                      </a:pPr>
                      <a:r>
                        <a:rPr b="1" dirty="0" sz="2000" lang="en-US"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algn="l" defTabSz="114300" eaLnBrk="1" fontAlgn="auto" hangingPunct="1" indent="0" latinLnBrk="0" lvl="0" marL="0" marR="0" rtl="0">
                        <a:lnSpc>
                          <a:spcPct val="100000"/>
                        </a:lnSpc>
                        <a:spcBef>
                          <a:spcPts val="0"/>
                        </a:spcBef>
                        <a:spcAft>
                          <a:spcPts val="0"/>
                        </a:spcAft>
                        <a:buClrTx/>
                        <a:buSzTx/>
                        <a:buFontTx/>
                        <a:buNone/>
                      </a:pPr>
                      <a:r>
                        <a:rPr dirty="0" sz="1800" lang="en-US" noProof="0">
                          <a:solidFill>
                            <a:srgbClr val="D9D9D9"/>
                          </a:solidFill>
                          <a:latin typeface="Arial" panose="020B0604020202020204" pitchFamily="34" charset="0"/>
                          <a:cs typeface="Arial" panose="020B0604020202020204" pitchFamily="34" charset="0"/>
                        </a:rPr>
                        <a:t>The Quick Start</a:t>
                      </a:r>
                      <a:r>
                        <a:rPr baseline="0" dirty="0" sz="1800" lang="en-US" noProof="0">
                          <a:solidFill>
                            <a:srgbClr val="D9D9D9"/>
                          </a:solidFill>
                          <a:latin typeface="Arial" panose="020B0604020202020204" pitchFamily="34" charset="0"/>
                          <a:cs typeface="Arial" panose="020B0604020202020204" pitchFamily="34" charset="0"/>
                        </a:rPr>
                        <a:t> Guides</a:t>
                      </a:r>
                      <a:r>
                        <a:rPr dirty="0" sz="1800" lang="en-US" noProof="0">
                          <a:solidFill>
                            <a:srgbClr val="D9D9D9"/>
                          </a:solidFill>
                          <a:latin typeface="Arial" panose="020B0604020202020204" pitchFamily="34" charset="0"/>
                          <a:cs typeface="Arial" panose="020B0604020202020204" pitchFamily="34" charset="0"/>
                        </a:rPr>
                        <a:t> </a:t>
                      </a:r>
                      <a:r>
                        <a:rPr dirty="0" sz="1800" lang="en-US" noProof="0" u="sng">
                          <a:solidFill>
                            <a:srgbClr val="D9D9D9"/>
                          </a:solidFill>
                          <a:latin typeface="Arial" panose="020B0604020202020204" pitchFamily="34" charset="0"/>
                          <a:cs typeface="Arial" panose="020B0604020202020204" pitchFamily="34" charset="0"/>
                        </a:rPr>
                        <a:t>are outside the template’s printable area</a:t>
                      </a:r>
                      <a:r>
                        <a:rPr dirty="0" sz="1800" lang="en-US" noProof="0">
                          <a:solidFill>
                            <a:srgbClr val="D9D9D9"/>
                          </a:solidFill>
                          <a:latin typeface="Arial" panose="020B0604020202020204" pitchFamily="34" charset="0"/>
                          <a:cs typeface="Arial" panose="020B0604020202020204" pitchFamily="34" charset="0"/>
                        </a:rPr>
                        <a:t> and they will not be on the printed poster</a:t>
                      </a:r>
                      <a:r>
                        <a:rPr baseline="0" dirty="0" sz="1800" lang="en-US" noProof="0">
                          <a:solidFill>
                            <a:srgbClr val="D9D9D9"/>
                          </a:solidFill>
                          <a:latin typeface="Arial" panose="020B0604020202020204" pitchFamily="34" charset="0"/>
                          <a:cs typeface="Arial" panose="020B0604020202020204" pitchFamily="34" charset="0"/>
                        </a:rPr>
                        <a:t>. </a:t>
                      </a:r>
                    </a:p>
                    <a:p>
                      <a:pPr algn="l" defTabSz="114300" eaLnBrk="1" fontAlgn="auto" hangingPunct="1" indent="0" latinLnBrk="0" lvl="0" marL="0" marR="0" rtl="0">
                        <a:lnSpc>
                          <a:spcPct val="100000"/>
                        </a:lnSpc>
                        <a:spcBef>
                          <a:spcPts val="0"/>
                        </a:spcBef>
                        <a:spcAft>
                          <a:spcPts val="0"/>
                        </a:spcAft>
                        <a:buClrTx/>
                        <a:buSzTx/>
                        <a:buFontTx/>
                        <a:buNone/>
                      </a:pPr>
                      <a:endParaRPr baseline="0" dirty="0" sz="1800" lang="en-US" noProof="0">
                        <a:solidFill>
                          <a:srgbClr val="D9D9D9"/>
                        </a:solidFill>
                        <a:latin typeface="Arial" panose="020B0604020202020204" pitchFamily="34" charset="0"/>
                        <a:cs typeface="Arial" panose="020B0604020202020204" pitchFamily="34" charset="0"/>
                      </a:endParaRPr>
                    </a:p>
                    <a:p>
                      <a:pPr algn="l" defTabSz="114300" eaLnBrk="1" fontAlgn="auto" hangingPunct="1" indent="0" latinLnBrk="0" lvl="0" marL="0" marR="0" rtl="0">
                        <a:lnSpc>
                          <a:spcPct val="100000"/>
                        </a:lnSpc>
                        <a:spcBef>
                          <a:spcPts val="0"/>
                        </a:spcBef>
                        <a:spcAft>
                          <a:spcPts val="0"/>
                        </a:spcAft>
                        <a:buClrTx/>
                        <a:buSzTx/>
                        <a:buFontTx/>
                        <a:buNone/>
                      </a:pPr>
                      <a:r>
                        <a:rPr baseline="0" dirty="0" sz="1800" lang="en-US"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algn="l" defTabSz="114300" eaLnBrk="1" fontAlgn="auto" hangingPunct="1" indent="0" latinLnBrk="0" lvl="0" marL="0" marR="0" rtl="0">
                        <a:lnSpc>
                          <a:spcPct val="100000"/>
                        </a:lnSpc>
                        <a:spcBef>
                          <a:spcPts val="0"/>
                        </a:spcBef>
                        <a:spcAft>
                          <a:spcPts val="0"/>
                        </a:spcAft>
                        <a:buClrTx/>
                        <a:buSzTx/>
                        <a:buFontTx/>
                        <a:buNone/>
                      </a:pPr>
                      <a:endParaRPr baseline="0" dirty="0" sz="1800" lang="en-US" noProof="0">
                        <a:solidFill>
                          <a:srgbClr val="D9D9D9"/>
                        </a:solidFill>
                        <a:latin typeface="Arial" panose="020B0604020202020204" pitchFamily="34" charset="0"/>
                        <a:cs typeface="Arial" panose="020B0604020202020204" pitchFamily="34" charset="0"/>
                      </a:endParaRPr>
                    </a:p>
                    <a:p>
                      <a:pPr algn="l" defTabSz="114300" eaLnBrk="1" fontAlgn="auto" hangingPunct="1" indent="0" latinLnBrk="0" lvl="0" marL="0" marR="0" rtl="0">
                        <a:lnSpc>
                          <a:spcPct val="100000"/>
                        </a:lnSpc>
                        <a:spcBef>
                          <a:spcPts val="0"/>
                        </a:spcBef>
                        <a:spcAft>
                          <a:spcPts val="0"/>
                        </a:spcAft>
                        <a:buClrTx/>
                        <a:buSzTx/>
                        <a:buFontTx/>
                        <a:buNone/>
                      </a:pPr>
                      <a:r>
                        <a:rPr baseline="0" dirty="0" sz="1800" lang="en-US" noProof="0">
                          <a:solidFill>
                            <a:srgbClr val="D9D9D9"/>
                          </a:solidFill>
                          <a:latin typeface="Arial" panose="020B0604020202020204" pitchFamily="34" charset="0"/>
                          <a:cs typeface="Arial" panose="020B0604020202020204" pitchFamily="34" charset="0"/>
                        </a:rPr>
                        <a:t>To hide the guides click on the </a:t>
                      </a:r>
                      <a:r>
                        <a:rPr baseline="0" b="1" dirty="0" sz="1800" lang="en-US" noProof="0">
                          <a:solidFill>
                            <a:srgbClr val="D9D9D9"/>
                          </a:solidFill>
                          <a:latin typeface="Arial" panose="020B0604020202020204" pitchFamily="34" charset="0"/>
                          <a:cs typeface="Arial" panose="020B0604020202020204" pitchFamily="34" charset="0"/>
                        </a:rPr>
                        <a:t>Home</a:t>
                      </a:r>
                      <a:r>
                        <a:rPr baseline="0" dirty="0" sz="1800" lang="en-US" noProof="0">
                          <a:solidFill>
                            <a:srgbClr val="D9D9D9"/>
                          </a:solidFill>
                          <a:latin typeface="Arial" panose="020B0604020202020204" pitchFamily="34" charset="0"/>
                          <a:cs typeface="Arial" panose="020B0604020202020204" pitchFamily="34" charset="0"/>
                        </a:rPr>
                        <a:t> tab (top of the screen) and then click on the </a:t>
                      </a:r>
                      <a:r>
                        <a:rPr baseline="0" b="1" dirty="0" sz="1800" lang="en-US" noProof="0">
                          <a:solidFill>
                            <a:srgbClr val="D9D9D9"/>
                          </a:solidFill>
                          <a:latin typeface="Arial" panose="020B0604020202020204" pitchFamily="34" charset="0"/>
                          <a:cs typeface="Arial" panose="020B0604020202020204" pitchFamily="34" charset="0"/>
                        </a:rPr>
                        <a:t>Layout</a:t>
                      </a:r>
                      <a:r>
                        <a:rPr baseline="0" dirty="0" sz="1800" lang="en-US" noProof="0">
                          <a:solidFill>
                            <a:srgbClr val="D9D9D9"/>
                          </a:solidFill>
                          <a:latin typeface="Arial" panose="020B0604020202020204" pitchFamily="34" charset="0"/>
                          <a:cs typeface="Arial" panose="020B0604020202020204" pitchFamily="34" charset="0"/>
                        </a:rPr>
                        <a:t> button below to see the available layouts. Choose the </a:t>
                      </a:r>
                      <a:r>
                        <a:rPr baseline="0" b="1" dirty="0" sz="1800" lang="en-US" noProof="0">
                          <a:solidFill>
                            <a:srgbClr val="D9D9D9"/>
                          </a:solidFill>
                          <a:latin typeface="Arial" panose="020B0604020202020204" pitchFamily="34" charset="0"/>
                          <a:cs typeface="Arial" panose="020B0604020202020204" pitchFamily="34" charset="0"/>
                        </a:rPr>
                        <a:t>Without Guides </a:t>
                      </a:r>
                      <a:r>
                        <a:rPr baseline="0" b="0" dirty="0" sz="1800" lang="en-US" noProof="0">
                          <a:solidFill>
                            <a:srgbClr val="D9D9D9"/>
                          </a:solidFill>
                          <a:latin typeface="Arial" panose="020B0604020202020204" pitchFamily="34" charset="0"/>
                          <a:cs typeface="Arial" panose="020B0604020202020204" pitchFamily="34" charset="0"/>
                        </a:rPr>
                        <a:t>layout</a:t>
                      </a:r>
                      <a:r>
                        <a:rPr baseline="0" dirty="0" sz="1800" lang="en-US" noProof="0">
                          <a:solidFill>
                            <a:srgbClr val="D9D9D9"/>
                          </a:solidFill>
                          <a:latin typeface="Arial" panose="020B0604020202020204" pitchFamily="34" charset="0"/>
                          <a:cs typeface="Arial" panose="020B0604020202020204" pitchFamily="34" charset="0"/>
                        </a:rPr>
                        <a:t>.</a:t>
                      </a:r>
                      <a:endParaRPr dirty="0" sz="1800" lang="en-US" noProof="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p>
                      <a:pPr algn="l" defTabSz="1518341" eaLnBrk="1" fontAlgn="auto" hangingPunct="1" indent="0" latinLnBrk="0" lvl="0" marL="0" marR="0" rtl="0">
                        <a:lnSpc>
                          <a:spcPct val="100000"/>
                        </a:lnSpc>
                        <a:spcBef>
                          <a:spcPts val="0"/>
                        </a:spcBef>
                        <a:spcAft>
                          <a:spcPts val="0"/>
                        </a:spcAft>
                        <a:buClrTx/>
                        <a:buSzTx/>
                        <a:buFontTx/>
                        <a:buNone/>
                      </a:pPr>
                      <a:r>
                        <a:rPr b="1" sz="3200" lang="en-US"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algn="l" defTabSz="114300" eaLnBrk="1" fontAlgn="auto" hangingPunct="1" indent="0" latinLnBrk="0" lvl="0" marL="0" marR="0" rtl="0">
                        <a:lnSpc>
                          <a:spcPct val="100000"/>
                        </a:lnSpc>
                        <a:spcBef>
                          <a:spcPts val="0"/>
                        </a:spcBef>
                        <a:spcAft>
                          <a:spcPts val="0"/>
                        </a:spcAft>
                        <a:buClrTx/>
                        <a:buSzTx/>
                        <a:buFontTx/>
                        <a:buNone/>
                      </a:pPr>
                      <a:r>
                        <a:rPr sz="2800" lang="en-US" noProof="0">
                          <a:solidFill>
                            <a:srgbClr val="D9D9D9"/>
                          </a:solidFill>
                          <a:latin typeface="Arial" panose="020B0604020202020204" pitchFamily="34" charset="0"/>
                          <a:cs typeface="Arial" panose="020B0604020202020204" pitchFamily="34" charset="0"/>
                        </a:rPr>
                        <a:t>The Quick Start</a:t>
                      </a:r>
                      <a:r>
                        <a:rPr baseline="0" sz="2800" lang="en-US" noProof="0">
                          <a:solidFill>
                            <a:srgbClr val="D9D9D9"/>
                          </a:solidFill>
                          <a:latin typeface="Arial" panose="020B0604020202020204" pitchFamily="34" charset="0"/>
                          <a:cs typeface="Arial" panose="020B0604020202020204" pitchFamily="34" charset="0"/>
                        </a:rPr>
                        <a:t> Guides</a:t>
                      </a:r>
                      <a:r>
                        <a:rPr sz="2800" lang="en-US" noProof="0">
                          <a:solidFill>
                            <a:srgbClr val="D9D9D9"/>
                          </a:solidFill>
                          <a:latin typeface="Arial" panose="020B0604020202020204" pitchFamily="34" charset="0"/>
                          <a:cs typeface="Arial" panose="020B0604020202020204" pitchFamily="34" charset="0"/>
                        </a:rPr>
                        <a:t> </a:t>
                      </a:r>
                      <a:r>
                        <a:rPr sz="2800" lang="en-US" noProof="0" u="sng">
                          <a:solidFill>
                            <a:srgbClr val="D9D9D9"/>
                          </a:solidFill>
                          <a:latin typeface="Arial" panose="020B0604020202020204" pitchFamily="34" charset="0"/>
                          <a:cs typeface="Arial" panose="020B0604020202020204" pitchFamily="34" charset="0"/>
                        </a:rPr>
                        <a:t>are outside the template’s printable area</a:t>
                      </a:r>
                      <a:r>
                        <a:rPr sz="2800" lang="en-US" noProof="0">
                          <a:solidFill>
                            <a:srgbClr val="D9D9D9"/>
                          </a:solidFill>
                          <a:latin typeface="Arial" panose="020B0604020202020204" pitchFamily="34" charset="0"/>
                          <a:cs typeface="Arial" panose="020B0604020202020204" pitchFamily="34" charset="0"/>
                        </a:rPr>
                        <a:t> and they will not be on the printed poster</a:t>
                      </a:r>
                      <a:r>
                        <a:rPr baseline="0" sz="2800" lang="en-US" noProof="0">
                          <a:solidFill>
                            <a:srgbClr val="D9D9D9"/>
                          </a:solidFill>
                          <a:latin typeface="Arial" panose="020B0604020202020204" pitchFamily="34" charset="0"/>
                          <a:cs typeface="Arial" panose="020B0604020202020204" pitchFamily="34" charset="0"/>
                        </a:rPr>
                        <a:t>. </a:t>
                      </a:r>
                    </a:p>
                    <a:p>
                      <a:pPr algn="l" defTabSz="114300" eaLnBrk="1" fontAlgn="auto" hangingPunct="1" indent="0" latinLnBrk="0" lvl="0" marL="0" marR="0" rtl="0">
                        <a:lnSpc>
                          <a:spcPct val="100000"/>
                        </a:lnSpc>
                        <a:spcBef>
                          <a:spcPts val="0"/>
                        </a:spcBef>
                        <a:spcAft>
                          <a:spcPts val="0"/>
                        </a:spcAft>
                        <a:buClrTx/>
                        <a:buSzTx/>
                        <a:buFontTx/>
                        <a:buNone/>
                      </a:pPr>
                      <a:endParaRPr baseline="0" sz="2800" lang="en-US" noProof="0">
                        <a:solidFill>
                          <a:srgbClr val="D9D9D9"/>
                        </a:solidFill>
                        <a:latin typeface="Arial" panose="020B0604020202020204" pitchFamily="34" charset="0"/>
                        <a:cs typeface="Arial" panose="020B0604020202020204" pitchFamily="34" charset="0"/>
                      </a:endParaRPr>
                    </a:p>
                    <a:p>
                      <a:pPr algn="l" defTabSz="114300" eaLnBrk="1" fontAlgn="auto" hangingPunct="1" indent="0" latinLnBrk="0" lvl="0" marL="0" marR="0" rtl="0">
                        <a:lnSpc>
                          <a:spcPct val="100000"/>
                        </a:lnSpc>
                        <a:spcBef>
                          <a:spcPts val="0"/>
                        </a:spcBef>
                        <a:spcAft>
                          <a:spcPts val="0"/>
                        </a:spcAft>
                        <a:buClrTx/>
                        <a:buSzTx/>
                        <a:buFontTx/>
                        <a:buNone/>
                      </a:pPr>
                      <a:r>
                        <a:rPr baseline="0" sz="2800" lang="en-US"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algn="l" defTabSz="114300" eaLnBrk="1" fontAlgn="auto" hangingPunct="1" indent="0" latinLnBrk="0" lvl="0" marL="0" marR="0" rtl="0">
                        <a:lnSpc>
                          <a:spcPct val="100000"/>
                        </a:lnSpc>
                        <a:spcBef>
                          <a:spcPts val="0"/>
                        </a:spcBef>
                        <a:spcAft>
                          <a:spcPts val="0"/>
                        </a:spcAft>
                        <a:buClrTx/>
                        <a:buSzTx/>
                        <a:buFontTx/>
                        <a:buNone/>
                      </a:pPr>
                      <a:endParaRPr baseline="0" sz="2800" lang="en-US" noProof="0">
                        <a:solidFill>
                          <a:srgbClr val="D9D9D9"/>
                        </a:solidFill>
                        <a:latin typeface="Arial" panose="020B0604020202020204" pitchFamily="34" charset="0"/>
                        <a:cs typeface="Arial" panose="020B0604020202020204" pitchFamily="34" charset="0"/>
                      </a:endParaRPr>
                    </a:p>
                    <a:p>
                      <a:pPr algn="l" defTabSz="114300" eaLnBrk="1" fontAlgn="auto" hangingPunct="1" indent="0" latinLnBrk="0" lvl="0" marL="0" marR="0" rtl="0">
                        <a:lnSpc>
                          <a:spcPct val="100000"/>
                        </a:lnSpc>
                        <a:spcBef>
                          <a:spcPts val="0"/>
                        </a:spcBef>
                        <a:spcAft>
                          <a:spcPts val="0"/>
                        </a:spcAft>
                        <a:buClrTx/>
                        <a:buSzTx/>
                        <a:buFontTx/>
                        <a:buNone/>
                      </a:pPr>
                      <a:r>
                        <a:rPr baseline="0" sz="2800" lang="en-US" noProof="0">
                          <a:solidFill>
                            <a:srgbClr val="D9D9D9"/>
                          </a:solidFill>
                          <a:latin typeface="Arial" panose="020B0604020202020204" pitchFamily="34" charset="0"/>
                          <a:cs typeface="Arial" panose="020B0604020202020204" pitchFamily="34" charset="0"/>
                        </a:rPr>
                        <a:t>To hide the guides click on the </a:t>
                      </a:r>
                      <a:r>
                        <a:rPr baseline="0" b="1" sz="2800" lang="en-US" noProof="0">
                          <a:solidFill>
                            <a:srgbClr val="D9D9D9"/>
                          </a:solidFill>
                          <a:latin typeface="Arial" panose="020B0604020202020204" pitchFamily="34" charset="0"/>
                          <a:cs typeface="Arial" panose="020B0604020202020204" pitchFamily="34" charset="0"/>
                        </a:rPr>
                        <a:t>Home</a:t>
                      </a:r>
                      <a:r>
                        <a:rPr baseline="0" sz="2800" lang="en-US" noProof="0">
                          <a:solidFill>
                            <a:srgbClr val="D9D9D9"/>
                          </a:solidFill>
                          <a:latin typeface="Arial" panose="020B0604020202020204" pitchFamily="34" charset="0"/>
                          <a:cs typeface="Arial" panose="020B0604020202020204" pitchFamily="34" charset="0"/>
                        </a:rPr>
                        <a:t> tab (top of the screen) and then click on the </a:t>
                      </a:r>
                      <a:r>
                        <a:rPr baseline="0" b="1" sz="2800" lang="en-US" noProof="0">
                          <a:solidFill>
                            <a:srgbClr val="D9D9D9"/>
                          </a:solidFill>
                          <a:latin typeface="Arial" panose="020B0604020202020204" pitchFamily="34" charset="0"/>
                          <a:cs typeface="Arial" panose="020B0604020202020204" pitchFamily="34" charset="0"/>
                        </a:rPr>
                        <a:t>Layout</a:t>
                      </a:r>
                      <a:r>
                        <a:rPr baseline="0" sz="2800" lang="en-US" noProof="0">
                          <a:solidFill>
                            <a:srgbClr val="D9D9D9"/>
                          </a:solidFill>
                          <a:latin typeface="Arial" panose="020B0604020202020204" pitchFamily="34" charset="0"/>
                          <a:cs typeface="Arial" panose="020B0604020202020204" pitchFamily="34" charset="0"/>
                        </a:rPr>
                        <a:t> button below to see the available layouts. Choose the </a:t>
                      </a:r>
                      <a:r>
                        <a:rPr baseline="0" b="1" sz="2800" lang="en-US" noProof="0">
                          <a:solidFill>
                            <a:srgbClr val="D9D9D9"/>
                          </a:solidFill>
                          <a:latin typeface="Arial" panose="020B0604020202020204" pitchFamily="34" charset="0"/>
                          <a:cs typeface="Arial" panose="020B0604020202020204" pitchFamily="34" charset="0"/>
                        </a:rPr>
                        <a:t>Without Guides </a:t>
                      </a:r>
                      <a:r>
                        <a:rPr baseline="0" b="0" sz="2800" lang="en-US" noProof="0">
                          <a:solidFill>
                            <a:srgbClr val="D9D9D9"/>
                          </a:solidFill>
                          <a:latin typeface="Arial" panose="020B0604020202020204" pitchFamily="34" charset="0"/>
                          <a:cs typeface="Arial" panose="020B0604020202020204" pitchFamily="34" charset="0"/>
                        </a:rPr>
                        <a:t>layout</a:t>
                      </a:r>
                      <a:r>
                        <a:rPr baseline="0" sz="2800" lang="en-US" noProof="0">
                          <a:solidFill>
                            <a:srgbClr val="D9D9D9"/>
                          </a:solidFill>
                          <a:latin typeface="Arial" panose="020B0604020202020204" pitchFamily="34" charset="0"/>
                          <a:cs typeface="Arial" panose="020B0604020202020204" pitchFamily="34" charset="0"/>
                        </a:rPr>
                        <a:t>.</a:t>
                      </a:r>
                      <a:endParaRPr dirty="0" sz="2800" lang="en-US" noProof="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r>
              <a:tr h="5446460">
                <a:tc>
                  <a:txBody>
                    <a:bodyPr/>
                    <a:p>
                      <a:pPr algn="l" defTabSz="1518341" eaLnBrk="1" fontAlgn="auto" hangingPunct="1" indent="0" latinLnBrk="0" lvl="0" marL="0" marR="0" rtl="0">
                        <a:lnSpc>
                          <a:spcPct val="100000"/>
                        </a:lnSpc>
                        <a:spcBef>
                          <a:spcPts val="0"/>
                        </a:spcBef>
                        <a:spcAft>
                          <a:spcPts val="0"/>
                        </a:spcAft>
                        <a:buClrTx/>
                        <a:buSzTx/>
                        <a:buFontTx/>
                        <a:buNone/>
                      </a:pPr>
                      <a:endParaRPr dirty="0" sz="2000" lang="en-US" noProof="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p>
                      <a:pPr algn="l" defTabSz="1518341" eaLnBrk="1" fontAlgn="auto" hangingPunct="1" indent="0" latinLnBrk="0" lvl="0" marL="0" marR="0" rtl="0">
                        <a:lnSpc>
                          <a:spcPct val="100000"/>
                        </a:lnSpc>
                        <a:spcBef>
                          <a:spcPts val="0"/>
                        </a:spcBef>
                        <a:spcAft>
                          <a:spcPts val="0"/>
                        </a:spcAft>
                        <a:buClrTx/>
                        <a:buSzTx/>
                        <a:buFontTx/>
                        <a:buNone/>
                      </a:pPr>
                      <a:endParaRPr dirty="0" sz="2800" lang="en-US" noProof="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p>
                      <a:endParaRPr lang="en-US"/>
                    </a:p>
                  </a:txBody>
                </a:tc>
              </a:tr>
              <a:tr h="4626677">
                <a:tc>
                  <a:txBody>
                    <a:bodyPr/>
                    <a:p>
                      <a:pPr rtl="0"/>
                      <a:r>
                        <a:rPr b="1" dirty="0" sz="2400" lang="en-US">
                          <a:solidFill>
                            <a:srgbClr val="FFC000"/>
                          </a:solidFill>
                          <a:latin typeface="Arial" panose="020B0604020202020204" pitchFamily="34" charset="0"/>
                          <a:cs typeface="Arial" panose="020B0604020202020204" pitchFamily="34" charset="0"/>
                        </a:rPr>
                        <a:t>How to</a:t>
                      </a:r>
                      <a:r>
                        <a:rPr baseline="0" b="1" dirty="0" sz="2400" lang="en-US">
                          <a:solidFill>
                            <a:srgbClr val="FFC000"/>
                          </a:solidFill>
                          <a:latin typeface="Arial" panose="020B0604020202020204" pitchFamily="34" charset="0"/>
                          <a:cs typeface="Arial" panose="020B0604020202020204" pitchFamily="34" charset="0"/>
                        </a:rPr>
                        <a:t> preview your poster prior to printing</a:t>
                      </a:r>
                      <a:endParaRPr b="1" dirty="0" sz="2400" lang="en-US">
                        <a:solidFill>
                          <a:srgbClr val="FFC000"/>
                        </a:solidFill>
                        <a:latin typeface="Arial" panose="020B0604020202020204" pitchFamily="34" charset="0"/>
                        <a:cs typeface="Arial" panose="020B0604020202020204" pitchFamily="34" charset="0"/>
                      </a:endParaRPr>
                    </a:p>
                    <a:p>
                      <a:pPr rtl="0"/>
                      <a:r>
                        <a:rPr dirty="0" sz="2000" lang="en-US">
                          <a:solidFill>
                            <a:srgbClr val="D9D9D9"/>
                          </a:solidFill>
                          <a:latin typeface="Arial" panose="020B0604020202020204" pitchFamily="34" charset="0"/>
                          <a:cs typeface="Arial" panose="020B0604020202020204" pitchFamily="34" charset="0"/>
                        </a:rPr>
                        <a:t>You can preview your poster at any time by pressing the </a:t>
                      </a:r>
                      <a:r>
                        <a:rPr dirty="0" sz="2000" lang="en-US">
                          <a:solidFill>
                            <a:srgbClr val="FFC000"/>
                          </a:solidFill>
                          <a:latin typeface="Arial" panose="020B0604020202020204" pitchFamily="34" charset="0"/>
                          <a:cs typeface="Arial" panose="020B0604020202020204" pitchFamily="34" charset="0"/>
                        </a:rPr>
                        <a:t>F5 key</a:t>
                      </a:r>
                      <a:r>
                        <a:rPr dirty="0" sz="2000" lang="en-US">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dirty="0" sz="2000" lang="en-US">
                          <a:solidFill>
                            <a:srgbClr val="FFC000"/>
                          </a:solidFill>
                          <a:latin typeface="Arial" panose="020B0604020202020204" pitchFamily="34" charset="0"/>
                          <a:cs typeface="Arial" panose="020B0604020202020204" pitchFamily="34" charset="0"/>
                        </a:rPr>
                        <a:t>ESC key </a:t>
                      </a:r>
                      <a:r>
                        <a:rPr dirty="0" sz="2000" lang="en-US">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p>
                      <a:pPr rtl="0"/>
                      <a:r>
                        <a:rPr b="1" dirty="0" sz="8800" lang="en-US">
                          <a:solidFill>
                            <a:srgbClr val="D9D9D9"/>
                          </a:solidFill>
                          <a:latin typeface="Arial" panose="020B0604020202020204" pitchFamily="34" charset="0"/>
                          <a:cs typeface="Arial" panose="020B0604020202020204" pitchFamily="34" charset="0"/>
                        </a:rPr>
                        <a:t>F5</a:t>
                      </a:r>
                      <a:r>
                        <a:rPr baseline="0" dirty="0" sz="1800" lang="en-US">
                          <a:solidFill>
                            <a:srgbClr val="D9D9D9"/>
                          </a:solidFill>
                          <a:latin typeface="Arial" panose="020B0604020202020204" pitchFamily="34" charset="0"/>
                          <a:cs typeface="Arial" panose="020B0604020202020204" pitchFamily="34" charset="0"/>
                        </a:rPr>
                        <a:t> </a:t>
                      </a:r>
                      <a:endParaRPr dirty="0" sz="1800" lang="en-US">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p>
                      <a:pPr algn="ctr"/>
                      <a:r>
                        <a:rPr b="1" dirty="0" sz="13800" lang="en-US">
                          <a:solidFill>
                            <a:srgbClr val="D9D9D9"/>
                          </a:solidFill>
                          <a:latin typeface="Arial" panose="020B0604020202020204" pitchFamily="34" charset="0"/>
                          <a:cs typeface="Arial" panose="020B0604020202020204" pitchFamily="34" charset="0"/>
                        </a:rPr>
                        <a:t>F5</a:t>
                      </a:r>
                      <a:r>
                        <a:rPr baseline="0" dirty="0" sz="2800" lang="en-US">
                          <a:solidFill>
                            <a:srgbClr val="D9D9D9"/>
                          </a:solidFill>
                          <a:latin typeface="Arial" panose="020B0604020202020204" pitchFamily="34" charset="0"/>
                          <a:cs typeface="Arial" panose="020B0604020202020204" pitchFamily="34" charset="0"/>
                        </a:rPr>
                        <a:t> </a:t>
                      </a:r>
                      <a:endParaRPr dirty="0" sz="6000" lang="en-US"/>
                    </a:p>
                  </a:txBody>
                  <a:tcPr marL="182880" marT="137160" anchor="ctr">
                    <a:solidFill>
                      <a:schemeClr val="tx1">
                        <a:lumMod val="95000"/>
                        <a:lumOff val="5000"/>
                      </a:schemeClr>
                    </a:solidFill>
                  </a:tcPr>
                </a:tc>
              </a:tr>
              <a:tr h="5308827">
                <a:tc gridSpan="3">
                  <a:txBody>
                    <a:bodyPr/>
                    <a:p>
                      <a:pPr algn="l" defTabSz="1518341" eaLnBrk="1" fontAlgn="auto" hangingPunct="1" indent="0" latinLnBrk="0" lvl="0" marL="0" marR="0" rtl="0">
                        <a:lnSpc>
                          <a:spcPct val="100000"/>
                        </a:lnSpc>
                        <a:spcBef>
                          <a:spcPts val="0"/>
                        </a:spcBef>
                        <a:spcAft>
                          <a:spcPts val="0"/>
                        </a:spcAft>
                        <a:buClrTx/>
                        <a:buSzTx/>
                        <a:buFontTx/>
                        <a:buNone/>
                      </a:pPr>
                      <a:r>
                        <a:rPr b="1" dirty="0" sz="2000" lang="en-US" noProof="0">
                          <a:solidFill>
                            <a:srgbClr val="FFC000"/>
                          </a:solidFill>
                          <a:latin typeface="Arial"/>
                          <a:cs typeface="Arial"/>
                        </a:rPr>
                        <a:t>How to print your poster</a:t>
                      </a:r>
                    </a:p>
                    <a:p>
                      <a:pPr algn="l" defTabSz="114300" eaLnBrk="1" fontAlgn="auto" hangingPunct="1" indent="0" latinLnBrk="0" lvl="0" marL="0" marR="0" rtl="0">
                        <a:lnSpc>
                          <a:spcPct val="100000"/>
                        </a:lnSpc>
                        <a:spcBef>
                          <a:spcPts val="0"/>
                        </a:spcBef>
                        <a:spcAft>
                          <a:spcPts val="0"/>
                        </a:spcAft>
                        <a:buClrTx/>
                        <a:buSzTx/>
                        <a:buFontTx/>
                        <a:buNone/>
                      </a:pPr>
                      <a:r>
                        <a:rPr dirty="0" sz="1800" lang="en-US" noProof="0">
                          <a:solidFill>
                            <a:srgbClr val="D9D9D9"/>
                          </a:solidFill>
                          <a:latin typeface="Arial"/>
                          <a:cs typeface="Arial"/>
                        </a:rPr>
                        <a:t>When you are ready to have your poster printed go online to </a:t>
                      </a:r>
                      <a:r>
                        <a:rPr dirty="0" sz="1800" lang="en-US" noProof="0" err="1">
                          <a:solidFill>
                            <a:srgbClr val="FFC000"/>
                          </a:solidFill>
                          <a:latin typeface="Arial"/>
                          <a:cs typeface="Arial"/>
                        </a:rPr>
                        <a:t>PosterPresentations.com</a:t>
                      </a:r>
                      <a:r>
                        <a:rPr dirty="0" sz="1800" lang="en-US" noProof="0">
                          <a:solidFill>
                            <a:srgbClr val="D9D9D9"/>
                          </a:solidFill>
                          <a:latin typeface="Arial"/>
                          <a:cs typeface="Arial"/>
                        </a:rPr>
                        <a:t> and click on the "</a:t>
                      </a:r>
                      <a:r>
                        <a:rPr dirty="0" sz="1800" lang="en-US" noProof="0">
                          <a:solidFill>
                            <a:srgbClr val="FFC000"/>
                          </a:solidFill>
                          <a:latin typeface="Arial"/>
                          <a:cs typeface="Arial"/>
                        </a:rPr>
                        <a:t>Order Your Poster</a:t>
                      </a:r>
                      <a:r>
                        <a:rPr dirty="0" sz="1800" lang="en-US" noProof="0">
                          <a:solidFill>
                            <a:srgbClr val="D9D9D9"/>
                          </a:solidFill>
                          <a:latin typeface="Arial"/>
                          <a:cs typeface="Arial"/>
                        </a:rPr>
                        <a:t>" button. You can have your poster printed on professional papers, fabric for easy traveling and a variety of other materials. </a:t>
                      </a:r>
                    </a:p>
                    <a:p>
                      <a:pPr algn="l" defTabSz="114300" eaLnBrk="1" fontAlgn="auto" hangingPunct="1" indent="0" latinLnBrk="0" lvl="0" marL="0" marR="0" rtl="0">
                        <a:lnSpc>
                          <a:spcPct val="100000"/>
                        </a:lnSpc>
                        <a:spcBef>
                          <a:spcPts val="0"/>
                        </a:spcBef>
                        <a:spcAft>
                          <a:spcPts val="0"/>
                        </a:spcAft>
                        <a:buClrTx/>
                        <a:buSzTx/>
                        <a:buFontTx/>
                        <a:buNone/>
                      </a:pPr>
                      <a:r>
                        <a:rPr dirty="0" sz="1800" lang="en-US" noProof="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algn="l" defTabSz="114300" eaLnBrk="1" fontAlgn="auto" hangingPunct="1" indent="0" latinLnBrk="0" lvl="0" marL="0" marR="0" rtl="0">
                        <a:lnSpc>
                          <a:spcPct val="100000"/>
                        </a:lnSpc>
                        <a:spcBef>
                          <a:spcPts val="0"/>
                        </a:spcBef>
                        <a:spcAft>
                          <a:spcPts val="0"/>
                        </a:spcAft>
                        <a:buClrTx/>
                        <a:buSzTx/>
                        <a:buFontTx/>
                        <a:buNone/>
                      </a:pPr>
                      <a:r>
                        <a:rPr dirty="0" sz="1800" lang="en-US" noProof="0">
                          <a:solidFill>
                            <a:srgbClr val="D9D9D9"/>
                          </a:solidFill>
                          <a:latin typeface="Arial"/>
                          <a:cs typeface="Arial"/>
                        </a:rPr>
                        <a:t/>
                      </a:r>
                      <a:br>
                        <a:rPr dirty="0" sz="1800" lang="en-US" noProof="0">
                          <a:solidFill>
                            <a:srgbClr val="D9D9D9"/>
                          </a:solidFill>
                          <a:latin typeface="Arial"/>
                          <a:cs typeface="Arial"/>
                        </a:rPr>
                      </a:br>
                      <a:r>
                        <a:rPr dirty="0" sz="1800" lang="en-US" noProof="0">
                          <a:solidFill>
                            <a:srgbClr val="D9D9D9"/>
                          </a:solidFill>
                          <a:latin typeface="Arial"/>
                          <a:cs typeface="Arial"/>
                        </a:rPr>
                        <a:t>Go to </a:t>
                      </a:r>
                      <a:r>
                        <a:rPr dirty="0" sz="1800" lang="en-US" noProof="0" err="1">
                          <a:solidFill>
                            <a:srgbClr val="FFC000"/>
                          </a:solidFill>
                          <a:latin typeface="Arial"/>
                          <a:cs typeface="Arial"/>
                        </a:rPr>
                        <a:t>PosterPresentations.com</a:t>
                      </a:r>
                      <a:r>
                        <a:rPr dirty="0" sz="1800" lang="en-US" noProof="0">
                          <a:solidFill>
                            <a:srgbClr val="D9D9D9"/>
                          </a:solidFill>
                          <a:latin typeface="Arial"/>
                          <a:cs typeface="Arial"/>
                        </a:rPr>
                        <a:t> for more information.</a:t>
                      </a:r>
                    </a:p>
                  </a:txBody>
                  <a:tcPr marL="182880" marT="137160">
                    <a:solidFill>
                      <a:srgbClr val="010101"/>
                    </a:solidFill>
                  </a:tcPr>
                </a:tc>
                <a:tc hMerge="1">
                  <a:txBody>
                    <a:bodyPr/>
                    <a:p>
                      <a:endParaRPr lang="en-US"/>
                    </a:p>
                  </a:txBody>
                </a:tc>
                <a:tc hMerge="1">
                  <a:txBody>
                    <a:bodyPr/>
                    <a:p>
                      <a:endParaRPr lang="en-US"/>
                    </a:p>
                  </a:txBody>
                </a:tc>
              </a:tr>
              <a:tr h="1047130">
                <a:tc gridSpan="3">
                  <a:txBody>
                    <a:bodyPr/>
                    <a:p>
                      <a:endParaRPr dirty="0" sz="1800" lang="en-US">
                        <a:solidFill>
                          <a:srgbClr val="1F3A4E"/>
                        </a:solidFill>
                      </a:endParaRPr>
                    </a:p>
                  </a:txBody>
                  <a:tcPr marL="182880" marT="137160">
                    <a:blipFill rotWithShape="1" dpi="0">
                      <a:blip xmlns:r="http://schemas.openxmlformats.org/officeDocument/2006/relationships" r:embed="rId8"/>
                      <a:srcRect/>
                      <a:stretch>
                        <a:fillRect/>
                      </a:stretch>
                    </a:blipFill>
                  </a:tcPr>
                </a:tc>
                <a:tc hMerge="1">
                  <a:txBody>
                    <a:bodyPr/>
                    <a:p>
                      <a:endParaRPr lang="en-US"/>
                    </a:p>
                  </a:txBody>
                </a:tc>
                <a:tc hMerge="1">
                  <a:txBody>
                    <a:bodyPr/>
                    <a:p>
                      <a:endParaRPr lang="en-US"/>
                    </a:p>
                  </a:txBody>
                </a:tc>
              </a:tr>
              <a:tr h="1130052">
                <a:tc gridSpan="2">
                  <a:txBody>
                    <a:bodyPr/>
                    <a:p>
                      <a:pPr>
                        <a:lnSpc>
                          <a:spcPts val="2600"/>
                        </a:lnSpc>
                      </a:pPr>
                      <a:r>
                        <a:rPr dirty="0" sz="1800" lang="en-US">
                          <a:solidFill>
                            <a:schemeClr val="bg1">
                              <a:lumMod val="85000"/>
                            </a:schemeClr>
                          </a:solidFill>
                          <a:latin typeface="Arial"/>
                          <a:cs typeface="Arial"/>
                        </a:rPr>
                        <a:t>© 2019</a:t>
                      </a:r>
                      <a:r>
                        <a:rPr baseline="0" dirty="0" sz="1800" lang="en-US">
                          <a:solidFill>
                            <a:schemeClr val="bg1">
                              <a:lumMod val="85000"/>
                            </a:schemeClr>
                          </a:solidFill>
                          <a:latin typeface="Arial"/>
                          <a:cs typeface="Arial"/>
                        </a:rPr>
                        <a:t> </a:t>
                      </a:r>
                      <a:r>
                        <a:rPr dirty="0" sz="1800" lang="en-US" err="1">
                          <a:solidFill>
                            <a:schemeClr val="bg1">
                              <a:lumMod val="85000"/>
                            </a:schemeClr>
                          </a:solidFill>
                          <a:latin typeface="Arial"/>
                          <a:cs typeface="Arial"/>
                        </a:rPr>
                        <a:t>PosterPresentations.com</a:t>
                      </a:r>
                      <a:r>
                        <a:rPr dirty="0" sz="1800" lang="en-US">
                          <a:solidFill>
                            <a:schemeClr val="bg1">
                              <a:lumMod val="85000"/>
                            </a:schemeClr>
                          </a:solidFill>
                          <a:latin typeface="Arial"/>
                          <a:cs typeface="Arial"/>
                        </a:rPr>
                        <a:t/>
                      </a:r>
                      <a:br>
                        <a:rPr dirty="0" sz="1800" lang="en-US">
                          <a:solidFill>
                            <a:schemeClr val="bg1">
                              <a:lumMod val="85000"/>
                            </a:schemeClr>
                          </a:solidFill>
                          <a:latin typeface="Arial"/>
                          <a:cs typeface="Arial"/>
                        </a:rPr>
                      </a:br>
                      <a:r>
                        <a:rPr dirty="0" sz="1800" lang="en-US">
                          <a:solidFill>
                            <a:schemeClr val="bg1">
                              <a:lumMod val="85000"/>
                            </a:schemeClr>
                          </a:solidFill>
                          <a:latin typeface="Arial"/>
                          <a:cs typeface="Arial"/>
                        </a:rPr>
                        <a:t>2117 Fourth Street ,</a:t>
                      </a:r>
                      <a:r>
                        <a:rPr baseline="0" dirty="0" sz="1800" lang="en-US">
                          <a:solidFill>
                            <a:schemeClr val="bg1">
                              <a:lumMod val="85000"/>
                            </a:schemeClr>
                          </a:solidFill>
                          <a:latin typeface="Arial"/>
                          <a:cs typeface="Arial"/>
                        </a:rPr>
                        <a:t> STE C        </a:t>
                      </a:r>
                    </a:p>
                    <a:p>
                      <a:pPr>
                        <a:lnSpc>
                          <a:spcPts val="2600"/>
                        </a:lnSpc>
                      </a:pPr>
                      <a:r>
                        <a:rPr baseline="0" dirty="0" sz="1800" lang="en-US">
                          <a:solidFill>
                            <a:schemeClr val="bg1">
                              <a:lumMod val="85000"/>
                            </a:schemeClr>
                          </a:solidFill>
                          <a:latin typeface="Arial"/>
                          <a:cs typeface="Arial"/>
                        </a:rPr>
                        <a:t>Berkeley CA 94710 USA</a:t>
                      </a:r>
                      <a:endParaRPr dirty="0" sz="1800" lang="en-US">
                        <a:solidFill>
                          <a:schemeClr val="bg1">
                            <a:lumMod val="85000"/>
                          </a:schemeClr>
                        </a:solidFill>
                        <a:latin typeface="Arial"/>
                        <a:cs typeface="Arial"/>
                      </a:endParaRPr>
                    </a:p>
                  </a:txBody>
                  <a:tcPr marL="182880" marT="137160">
                    <a:solidFill>
                      <a:srgbClr val="010101"/>
                    </a:solidFill>
                  </a:tcPr>
                </a:tc>
                <a:tc hMerge="1">
                  <a:txBody>
                    <a:bodyPr/>
                    <a:p>
                      <a:pPr>
                        <a:lnSpc>
                          <a:spcPts val="2600"/>
                        </a:lnSpc>
                      </a:pPr>
                      <a:endParaRPr dirty="0" sz="2400" lang="en-US">
                        <a:solidFill>
                          <a:schemeClr val="bg1">
                            <a:lumMod val="85000"/>
                          </a:schemeClr>
                        </a:solidFill>
                        <a:latin typeface="Arial"/>
                        <a:cs typeface="Arial"/>
                      </a:endParaRPr>
                    </a:p>
                  </a:txBody>
                  <a:tcPr marL="182880" marT="137160">
                    <a:solidFill>
                      <a:srgbClr val="010101"/>
                    </a:solidFill>
                  </a:tcPr>
                </a:tc>
                <a:tc>
                  <a:txBody>
                    <a:bodyPr/>
                    <a:p>
                      <a:pPr algn="l" defTabSz="4388900" eaLnBrk="1" fontAlgn="auto" hangingPunct="1" indent="0" latinLnBrk="0" marL="0" marR="0" rtl="0">
                        <a:lnSpc>
                          <a:spcPct val="100000"/>
                        </a:lnSpc>
                        <a:spcBef>
                          <a:spcPts val="0"/>
                        </a:spcBef>
                        <a:spcAft>
                          <a:spcPts val="0"/>
                        </a:spcAft>
                        <a:buClrTx/>
                        <a:buSzTx/>
                        <a:buFontTx/>
                        <a:buNone/>
                      </a:pPr>
                      <a:r>
                        <a:rPr b="1" dirty="0" sz="1800" lang="en-US">
                          <a:solidFill>
                            <a:srgbClr val="D0D0D0"/>
                          </a:solidFill>
                          <a:latin typeface="Arial"/>
                          <a:cs typeface="Arial"/>
                        </a:rPr>
                        <a:t>For complete tutorials</a:t>
                      </a:r>
                      <a:r>
                        <a:rPr baseline="0" b="1" dirty="0" sz="1800" lang="en-US">
                          <a:solidFill>
                            <a:srgbClr val="D0D0D0"/>
                          </a:solidFill>
                          <a:latin typeface="Arial"/>
                          <a:cs typeface="Arial"/>
                        </a:rPr>
                        <a:t> visit:</a:t>
                      </a:r>
                    </a:p>
                    <a:p>
                      <a:pPr algn="l" defTabSz="4388900" eaLnBrk="1" fontAlgn="auto" hangingPunct="1" indent="0" latinLnBrk="0" marL="0" marR="0" rtl="0">
                        <a:lnSpc>
                          <a:spcPct val="100000"/>
                        </a:lnSpc>
                        <a:spcBef>
                          <a:spcPts val="0"/>
                        </a:spcBef>
                        <a:spcAft>
                          <a:spcPts val="0"/>
                        </a:spcAft>
                        <a:buClrTx/>
                        <a:buSzTx/>
                        <a:buFontTx/>
                        <a:buNone/>
                      </a:pPr>
                      <a:r>
                        <a:rPr b="1" dirty="0" sz="1400" lang="en-US">
                          <a:solidFill>
                            <a:srgbClr val="FFC000"/>
                          </a:solidFill>
                          <a:latin typeface="Arial"/>
                          <a:cs typeface="Arial"/>
                        </a:rPr>
                        <a:t>https://</a:t>
                      </a:r>
                      <a:r>
                        <a:rPr b="1" dirty="0" sz="1400" lang="en-US" err="1">
                          <a:solidFill>
                            <a:srgbClr val="FFC000"/>
                          </a:solidFill>
                          <a:latin typeface="Arial"/>
                          <a:cs typeface="Arial"/>
                        </a:rPr>
                        <a:t>www.posterpresentations.com</a:t>
                      </a:r>
                      <a:r>
                        <a:rPr b="1" dirty="0" sz="1400" lang="en-US">
                          <a:solidFill>
                            <a:srgbClr val="FFC000"/>
                          </a:solidFill>
                          <a:latin typeface="Arial"/>
                          <a:cs typeface="Arial"/>
                        </a:rPr>
                        <a:t>/</a:t>
                      </a:r>
                      <a:r>
                        <a:rPr b="1" dirty="0" sz="1400" lang="en-US" err="1">
                          <a:solidFill>
                            <a:srgbClr val="FFC000"/>
                          </a:solidFill>
                          <a:latin typeface="Arial"/>
                          <a:cs typeface="Arial"/>
                        </a:rPr>
                        <a:t>helpdesk.html</a:t>
                      </a:r>
                      <a:endParaRPr dirty="0" sz="9600" lang="en-US"/>
                    </a:p>
                  </a:txBody>
                  <a:tcPr marL="182880" marT="137160">
                    <a:solidFill>
                      <a:srgbClr val="010101"/>
                    </a:solidFill>
                  </a:tcPr>
                </a:tc>
              </a:tr>
            </a:tbl>
          </a:graphicData>
        </a:graphic>
      </p:graphicFrame>
    </p:spTree>
  </p:cSld>
  <p:clrMap accent1="accent1" accent2="accent2" accent3="accent3" accent4="accent4" accent5="accent5" accent6="accent6" bg1="lt1" bg2="lt2" tx1="dk1" tx2="dk2" hlink="hlink" folHlink="folHlink"/>
  <p:sldLayoutIdLst>
    <p:sldLayoutId id="2147483661" r:id="rId1"/>
  </p:sldLayoutIdLst>
  <p:txStyles>
    <p:titleStyle>
      <a:lvl1pPr algn="ctr" defTabSz="3038715" eaLnBrk="1" hangingPunct="1" latinLnBrk="0" rtl="0">
        <a:spcBef>
          <a:spcPct val="0"/>
        </a:spcBef>
        <a:buNone/>
        <a:defRPr sz="6000" kern="1200">
          <a:solidFill>
            <a:schemeClr val="bg1"/>
          </a:solidFill>
          <a:latin typeface="Trebuchet MS" pitchFamily="34" charset="0"/>
          <a:ea typeface="+mj-ea"/>
          <a:cs typeface="+mj-cs"/>
        </a:defRPr>
      </a:lvl1pPr>
    </p:titleStyle>
    <p:bodyStyle>
      <a:lvl1pPr algn="l" defTabSz="3038715" eaLnBrk="1" hangingPunct="1" indent="-1139518" latinLnBrk="0" marL="1139518" rtl="0">
        <a:spcBef>
          <a:spcPct val="20000"/>
        </a:spcBef>
        <a:buFont typeface="Arial" pitchFamily="34" charset="0"/>
        <a:buChar char="•"/>
        <a:defRPr sz="10600" kern="1200">
          <a:solidFill>
            <a:schemeClr val="tx1"/>
          </a:solidFill>
          <a:latin typeface="+mn-lt"/>
          <a:ea typeface="+mn-ea"/>
          <a:cs typeface="+mn-cs"/>
        </a:defRPr>
      </a:lvl1pPr>
      <a:lvl2pPr algn="l" defTabSz="3038715" eaLnBrk="1" hangingPunct="1" indent="-949598" latinLnBrk="0" marL="2468955" rtl="0">
        <a:spcBef>
          <a:spcPct val="20000"/>
        </a:spcBef>
        <a:buFont typeface="Arial" pitchFamily="34" charset="0"/>
        <a:buChar char="–"/>
        <a:defRPr sz="9400" kern="1200">
          <a:solidFill>
            <a:schemeClr val="tx1"/>
          </a:solidFill>
          <a:latin typeface="+mn-lt"/>
          <a:ea typeface="+mn-ea"/>
          <a:cs typeface="+mn-cs"/>
        </a:defRPr>
      </a:lvl2pPr>
      <a:lvl3pPr algn="l" defTabSz="3038715" eaLnBrk="1" hangingPunct="1" indent="-759679" latinLnBrk="0" marL="3798394" rtl="0">
        <a:spcBef>
          <a:spcPct val="20000"/>
        </a:spcBef>
        <a:buFont typeface="Arial" pitchFamily="34" charset="0"/>
        <a:buChar char="•"/>
        <a:defRPr sz="8000" kern="1200">
          <a:solidFill>
            <a:schemeClr val="tx1"/>
          </a:solidFill>
          <a:latin typeface="+mn-lt"/>
          <a:ea typeface="+mn-ea"/>
          <a:cs typeface="+mn-cs"/>
        </a:defRPr>
      </a:lvl3pPr>
      <a:lvl4pPr algn="l" defTabSz="3038715" eaLnBrk="1" hangingPunct="1" indent="-759679" latinLnBrk="0" marL="5317751" rtl="0">
        <a:spcBef>
          <a:spcPct val="20000"/>
        </a:spcBef>
        <a:buFont typeface="Arial" pitchFamily="34" charset="0"/>
        <a:buChar char="–"/>
        <a:defRPr sz="6700" kern="1200">
          <a:solidFill>
            <a:schemeClr val="tx1"/>
          </a:solidFill>
          <a:latin typeface="+mn-lt"/>
          <a:ea typeface="+mn-ea"/>
          <a:cs typeface="+mn-cs"/>
        </a:defRPr>
      </a:lvl4pPr>
      <a:lvl5pPr algn="l" defTabSz="3038715" eaLnBrk="1" hangingPunct="1" indent="-759679" latinLnBrk="0" marL="6837107" rtl="0">
        <a:spcBef>
          <a:spcPct val="20000"/>
        </a:spcBef>
        <a:buFont typeface="Arial" pitchFamily="34" charset="0"/>
        <a:buChar char="»"/>
        <a:defRPr sz="6700" kern="1200">
          <a:solidFill>
            <a:schemeClr val="tx1"/>
          </a:solidFill>
          <a:latin typeface="+mn-lt"/>
          <a:ea typeface="+mn-ea"/>
          <a:cs typeface="+mn-cs"/>
        </a:defRPr>
      </a:lvl5pPr>
      <a:lvl6pPr algn="l" defTabSz="3038715" eaLnBrk="1" hangingPunct="1" indent="-759679" latinLnBrk="0" marL="8356465" rtl="0">
        <a:spcBef>
          <a:spcPct val="20000"/>
        </a:spcBef>
        <a:buFont typeface="Arial" pitchFamily="34" charset="0"/>
        <a:buChar char="•"/>
        <a:defRPr sz="6700" kern="1200">
          <a:solidFill>
            <a:schemeClr val="tx1"/>
          </a:solidFill>
          <a:latin typeface="+mn-lt"/>
          <a:ea typeface="+mn-ea"/>
          <a:cs typeface="+mn-cs"/>
        </a:defRPr>
      </a:lvl6pPr>
      <a:lvl7pPr algn="l" defTabSz="3038715" eaLnBrk="1" hangingPunct="1" indent="-759679" latinLnBrk="0" marL="9875821" rtl="0">
        <a:spcBef>
          <a:spcPct val="20000"/>
        </a:spcBef>
        <a:buFont typeface="Arial" pitchFamily="34" charset="0"/>
        <a:buChar char="•"/>
        <a:defRPr sz="6700" kern="1200">
          <a:solidFill>
            <a:schemeClr val="tx1"/>
          </a:solidFill>
          <a:latin typeface="+mn-lt"/>
          <a:ea typeface="+mn-ea"/>
          <a:cs typeface="+mn-cs"/>
        </a:defRPr>
      </a:lvl7pPr>
      <a:lvl8pPr algn="l" defTabSz="3038715" eaLnBrk="1" hangingPunct="1" indent="-759679" latinLnBrk="0" marL="11395179" rtl="0">
        <a:spcBef>
          <a:spcPct val="20000"/>
        </a:spcBef>
        <a:buFont typeface="Arial" pitchFamily="34" charset="0"/>
        <a:buChar char="•"/>
        <a:defRPr sz="6700" kern="1200">
          <a:solidFill>
            <a:schemeClr val="tx1"/>
          </a:solidFill>
          <a:latin typeface="+mn-lt"/>
          <a:ea typeface="+mn-ea"/>
          <a:cs typeface="+mn-cs"/>
        </a:defRPr>
      </a:lvl8pPr>
      <a:lvl9pPr algn="l" defTabSz="3038715" eaLnBrk="1" hangingPunct="1" indent="-759679" latinLnBrk="0" marL="12914537" rtl="0">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algn="l" defTabSz="3038715" eaLnBrk="1" hangingPunct="1" latinLnBrk="0" marL="0" rtl="0">
        <a:defRPr sz="6000" kern="1200">
          <a:solidFill>
            <a:schemeClr val="tx1"/>
          </a:solidFill>
          <a:latin typeface="+mn-lt"/>
          <a:ea typeface="+mn-ea"/>
          <a:cs typeface="+mn-cs"/>
        </a:defRPr>
      </a:lvl1pPr>
      <a:lvl2pPr algn="l" defTabSz="3038715" eaLnBrk="1" hangingPunct="1" latinLnBrk="0" marL="1519358" rtl="0">
        <a:defRPr sz="6000" kern="1200">
          <a:solidFill>
            <a:schemeClr val="tx1"/>
          </a:solidFill>
          <a:latin typeface="+mn-lt"/>
          <a:ea typeface="+mn-ea"/>
          <a:cs typeface="+mn-cs"/>
        </a:defRPr>
      </a:lvl2pPr>
      <a:lvl3pPr algn="l" defTabSz="3038715" eaLnBrk="1" hangingPunct="1" latinLnBrk="0" marL="3038715" rtl="0">
        <a:defRPr sz="6000" kern="1200">
          <a:solidFill>
            <a:schemeClr val="tx1"/>
          </a:solidFill>
          <a:latin typeface="+mn-lt"/>
          <a:ea typeface="+mn-ea"/>
          <a:cs typeface="+mn-cs"/>
        </a:defRPr>
      </a:lvl3pPr>
      <a:lvl4pPr algn="l" defTabSz="3038715" eaLnBrk="1" hangingPunct="1" latinLnBrk="0" marL="4558071" rtl="0">
        <a:defRPr sz="6000" kern="1200">
          <a:solidFill>
            <a:schemeClr val="tx1"/>
          </a:solidFill>
          <a:latin typeface="+mn-lt"/>
          <a:ea typeface="+mn-ea"/>
          <a:cs typeface="+mn-cs"/>
        </a:defRPr>
      </a:lvl4pPr>
      <a:lvl5pPr algn="l" defTabSz="3038715" eaLnBrk="1" hangingPunct="1" latinLnBrk="0" marL="6077429" rtl="0">
        <a:defRPr sz="6000" kern="1200">
          <a:solidFill>
            <a:schemeClr val="tx1"/>
          </a:solidFill>
          <a:latin typeface="+mn-lt"/>
          <a:ea typeface="+mn-ea"/>
          <a:cs typeface="+mn-cs"/>
        </a:defRPr>
      </a:lvl5pPr>
      <a:lvl6pPr algn="l" defTabSz="3038715" eaLnBrk="1" hangingPunct="1" latinLnBrk="0" marL="7596786" rtl="0">
        <a:defRPr sz="6000" kern="1200">
          <a:solidFill>
            <a:schemeClr val="tx1"/>
          </a:solidFill>
          <a:latin typeface="+mn-lt"/>
          <a:ea typeface="+mn-ea"/>
          <a:cs typeface="+mn-cs"/>
        </a:defRPr>
      </a:lvl6pPr>
      <a:lvl7pPr algn="l" defTabSz="3038715" eaLnBrk="1" hangingPunct="1" latinLnBrk="0" marL="9116145" rtl="0">
        <a:defRPr sz="6000" kern="1200">
          <a:solidFill>
            <a:schemeClr val="tx1"/>
          </a:solidFill>
          <a:latin typeface="+mn-lt"/>
          <a:ea typeface="+mn-ea"/>
          <a:cs typeface="+mn-cs"/>
        </a:defRPr>
      </a:lvl7pPr>
      <a:lvl8pPr algn="l" defTabSz="3038715" eaLnBrk="1" hangingPunct="1" latinLnBrk="0" marL="10635501" rtl="0">
        <a:defRPr sz="6000" kern="1200">
          <a:solidFill>
            <a:schemeClr val="tx1"/>
          </a:solidFill>
          <a:latin typeface="+mn-lt"/>
          <a:ea typeface="+mn-ea"/>
          <a:cs typeface="+mn-cs"/>
        </a:defRPr>
      </a:lvl8pPr>
      <a:lvl9pPr algn="l" defTabSz="3038715" eaLnBrk="1" hangingPunct="1" latinLnBrk="0" marL="12154859" rtl="0">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1" name=""/>
        <p:cNvGrpSpPr/>
        <p:nvPr/>
      </p:nvGrpSpPr>
      <p:grpSpPr>
        <a:xfrm>
          <a:off x="0" y="0"/>
          <a:ext cx="0" cy="0"/>
          <a:chOff x="0" y="0"/>
          <a:chExt cx="0" cy="0"/>
        </a:xfrm>
      </p:grpSpPr>
      <p:sp>
        <p:nvSpPr>
          <p:cNvPr id="1048609" name="Text Box 14"/>
          <p:cNvSpPr txBox="1">
            <a:spLocks noChangeArrowheads="1"/>
          </p:cNvSpPr>
          <p:nvPr/>
        </p:nvSpPr>
        <p:spPr bwMode="auto">
          <a:xfrm>
            <a:off x="1086753" y="29699043"/>
            <a:ext cx="1578661" cy="230633"/>
          </a:xfrm>
          <a:prstGeom prst="rect"/>
          <a:noFill/>
          <a:ln w="9525">
            <a:noFill/>
            <a:miter lim="800000"/>
            <a:headEnd/>
            <a:tailEnd/>
          </a:ln>
          <a:effectLst/>
        </p:spPr>
        <p:txBody>
          <a:bodyPr bIns="31588" lIns="63187" rIns="63187" tIns="31588" wrap="square">
            <a:spAutoFit/>
          </a:bodyPr>
          <a:p>
            <a:pPr eaLnBrk="0" hangingPunct="0">
              <a:lnSpc>
                <a:spcPct val="65000"/>
              </a:lnSpc>
              <a:spcBef>
                <a:spcPct val="50000"/>
              </a:spcBef>
            </a:pPr>
            <a:r>
              <a:rPr b="1" dirty="0" sz="400" lang="en-US">
                <a:solidFill>
                  <a:schemeClr val="bg1">
                    <a:lumMod val="75000"/>
                  </a:schemeClr>
                </a:solidFill>
                <a:latin typeface="Arial" charset="0"/>
              </a:rPr>
              <a:t>RESEARCH POSTER PRESENTATION DESIGN © 2019</a:t>
            </a:r>
          </a:p>
          <a:p>
            <a:pPr eaLnBrk="0" hangingPunct="0">
              <a:lnSpc>
                <a:spcPct val="65000"/>
              </a:lnSpc>
              <a:spcBef>
                <a:spcPct val="50000"/>
              </a:spcBef>
            </a:pPr>
            <a:r>
              <a:rPr b="1" dirty="0" sz="700" lang="en-US">
                <a:solidFill>
                  <a:schemeClr val="bg1">
                    <a:lumMod val="75000"/>
                  </a:schemeClr>
                </a:solidFill>
                <a:latin typeface="Arial" charset="0"/>
              </a:rPr>
              <a:t>www.PosterPresentations.com</a:t>
            </a:r>
          </a:p>
        </p:txBody>
      </p:sp>
    </p:spTree>
  </p:cSld>
  <p:clrMap accent1="accent1" accent2="accent2" accent3="accent3" accent4="accent4" accent5="accent5" accent6="accent6" bg1="lt1" bg2="lt2" tx1="dk1" tx2="dk2" hlink="hlink" folHlink="folHlink"/>
  <p:sldLayoutIdLst>
    <p:sldLayoutId id="2147483662" r:id="rId1"/>
  </p:sldLayoutIdLst>
  <p:txStyles>
    <p:titleStyle>
      <a:lvl1pPr algn="ctr" defTabSz="3038715" eaLnBrk="1" hangingPunct="1" latinLnBrk="0" rtl="0">
        <a:spcBef>
          <a:spcPct val="0"/>
        </a:spcBef>
        <a:buNone/>
        <a:defRPr sz="6000" kern="1200">
          <a:solidFill>
            <a:schemeClr val="bg1"/>
          </a:solidFill>
          <a:latin typeface="Trebuchet MS" pitchFamily="34" charset="0"/>
          <a:ea typeface="+mj-ea"/>
          <a:cs typeface="+mj-cs"/>
        </a:defRPr>
      </a:lvl1pPr>
    </p:titleStyle>
    <p:bodyStyle>
      <a:lvl1pPr algn="l" defTabSz="3038715" eaLnBrk="1" hangingPunct="1" indent="-1139518" latinLnBrk="0" marL="1139518" rtl="0">
        <a:spcBef>
          <a:spcPct val="20000"/>
        </a:spcBef>
        <a:buFont typeface="Arial" pitchFamily="34" charset="0"/>
        <a:buChar char="•"/>
        <a:defRPr sz="10600" kern="1200">
          <a:solidFill>
            <a:schemeClr val="tx1"/>
          </a:solidFill>
          <a:latin typeface="+mn-lt"/>
          <a:ea typeface="+mn-ea"/>
          <a:cs typeface="+mn-cs"/>
        </a:defRPr>
      </a:lvl1pPr>
      <a:lvl2pPr algn="l" defTabSz="3038715" eaLnBrk="1" hangingPunct="1" indent="-949598" latinLnBrk="0" marL="2468955" rtl="0">
        <a:spcBef>
          <a:spcPct val="20000"/>
        </a:spcBef>
        <a:buFont typeface="Arial" pitchFamily="34" charset="0"/>
        <a:buChar char="–"/>
        <a:defRPr sz="9400" kern="1200">
          <a:solidFill>
            <a:schemeClr val="tx1"/>
          </a:solidFill>
          <a:latin typeface="+mn-lt"/>
          <a:ea typeface="+mn-ea"/>
          <a:cs typeface="+mn-cs"/>
        </a:defRPr>
      </a:lvl2pPr>
      <a:lvl3pPr algn="l" defTabSz="3038715" eaLnBrk="1" hangingPunct="1" indent="-759679" latinLnBrk="0" marL="3798394" rtl="0">
        <a:spcBef>
          <a:spcPct val="20000"/>
        </a:spcBef>
        <a:buFont typeface="Arial" pitchFamily="34" charset="0"/>
        <a:buChar char="•"/>
        <a:defRPr sz="8000" kern="1200">
          <a:solidFill>
            <a:schemeClr val="tx1"/>
          </a:solidFill>
          <a:latin typeface="+mn-lt"/>
          <a:ea typeface="+mn-ea"/>
          <a:cs typeface="+mn-cs"/>
        </a:defRPr>
      </a:lvl3pPr>
      <a:lvl4pPr algn="l" defTabSz="3038715" eaLnBrk="1" hangingPunct="1" indent="-759679" latinLnBrk="0" marL="5317751" rtl="0">
        <a:spcBef>
          <a:spcPct val="20000"/>
        </a:spcBef>
        <a:buFont typeface="Arial" pitchFamily="34" charset="0"/>
        <a:buChar char="–"/>
        <a:defRPr sz="6700" kern="1200">
          <a:solidFill>
            <a:schemeClr val="tx1"/>
          </a:solidFill>
          <a:latin typeface="+mn-lt"/>
          <a:ea typeface="+mn-ea"/>
          <a:cs typeface="+mn-cs"/>
        </a:defRPr>
      </a:lvl4pPr>
      <a:lvl5pPr algn="l" defTabSz="3038715" eaLnBrk="1" hangingPunct="1" indent="-759679" latinLnBrk="0" marL="6837107" rtl="0">
        <a:spcBef>
          <a:spcPct val="20000"/>
        </a:spcBef>
        <a:buFont typeface="Arial" pitchFamily="34" charset="0"/>
        <a:buChar char="»"/>
        <a:defRPr sz="6700" kern="1200">
          <a:solidFill>
            <a:schemeClr val="tx1"/>
          </a:solidFill>
          <a:latin typeface="+mn-lt"/>
          <a:ea typeface="+mn-ea"/>
          <a:cs typeface="+mn-cs"/>
        </a:defRPr>
      </a:lvl5pPr>
      <a:lvl6pPr algn="l" defTabSz="3038715" eaLnBrk="1" hangingPunct="1" indent="-759679" latinLnBrk="0" marL="8356465" rtl="0">
        <a:spcBef>
          <a:spcPct val="20000"/>
        </a:spcBef>
        <a:buFont typeface="Arial" pitchFamily="34" charset="0"/>
        <a:buChar char="•"/>
        <a:defRPr sz="6700" kern="1200">
          <a:solidFill>
            <a:schemeClr val="tx1"/>
          </a:solidFill>
          <a:latin typeface="+mn-lt"/>
          <a:ea typeface="+mn-ea"/>
          <a:cs typeface="+mn-cs"/>
        </a:defRPr>
      </a:lvl6pPr>
      <a:lvl7pPr algn="l" defTabSz="3038715" eaLnBrk="1" hangingPunct="1" indent="-759679" latinLnBrk="0" marL="9875821" rtl="0">
        <a:spcBef>
          <a:spcPct val="20000"/>
        </a:spcBef>
        <a:buFont typeface="Arial" pitchFamily="34" charset="0"/>
        <a:buChar char="•"/>
        <a:defRPr sz="6700" kern="1200">
          <a:solidFill>
            <a:schemeClr val="tx1"/>
          </a:solidFill>
          <a:latin typeface="+mn-lt"/>
          <a:ea typeface="+mn-ea"/>
          <a:cs typeface="+mn-cs"/>
        </a:defRPr>
      </a:lvl7pPr>
      <a:lvl8pPr algn="l" defTabSz="3038715" eaLnBrk="1" hangingPunct="1" indent="-759679" latinLnBrk="0" marL="11395179" rtl="0">
        <a:spcBef>
          <a:spcPct val="20000"/>
        </a:spcBef>
        <a:buFont typeface="Arial" pitchFamily="34" charset="0"/>
        <a:buChar char="•"/>
        <a:defRPr sz="6700" kern="1200">
          <a:solidFill>
            <a:schemeClr val="tx1"/>
          </a:solidFill>
          <a:latin typeface="+mn-lt"/>
          <a:ea typeface="+mn-ea"/>
          <a:cs typeface="+mn-cs"/>
        </a:defRPr>
      </a:lvl8pPr>
      <a:lvl9pPr algn="l" defTabSz="3038715" eaLnBrk="1" hangingPunct="1" indent="-759679" latinLnBrk="0" marL="12914537" rtl="0">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algn="l" defTabSz="3038715" eaLnBrk="1" hangingPunct="1" latinLnBrk="0" marL="0" rtl="0">
        <a:defRPr sz="6000" kern="1200">
          <a:solidFill>
            <a:schemeClr val="tx1"/>
          </a:solidFill>
          <a:latin typeface="+mn-lt"/>
          <a:ea typeface="+mn-ea"/>
          <a:cs typeface="+mn-cs"/>
        </a:defRPr>
      </a:lvl1pPr>
      <a:lvl2pPr algn="l" defTabSz="3038715" eaLnBrk="1" hangingPunct="1" latinLnBrk="0" marL="1519358" rtl="0">
        <a:defRPr sz="6000" kern="1200">
          <a:solidFill>
            <a:schemeClr val="tx1"/>
          </a:solidFill>
          <a:latin typeface="+mn-lt"/>
          <a:ea typeface="+mn-ea"/>
          <a:cs typeface="+mn-cs"/>
        </a:defRPr>
      </a:lvl2pPr>
      <a:lvl3pPr algn="l" defTabSz="3038715" eaLnBrk="1" hangingPunct="1" latinLnBrk="0" marL="3038715" rtl="0">
        <a:defRPr sz="6000" kern="1200">
          <a:solidFill>
            <a:schemeClr val="tx1"/>
          </a:solidFill>
          <a:latin typeface="+mn-lt"/>
          <a:ea typeface="+mn-ea"/>
          <a:cs typeface="+mn-cs"/>
        </a:defRPr>
      </a:lvl3pPr>
      <a:lvl4pPr algn="l" defTabSz="3038715" eaLnBrk="1" hangingPunct="1" latinLnBrk="0" marL="4558071" rtl="0">
        <a:defRPr sz="6000" kern="1200">
          <a:solidFill>
            <a:schemeClr val="tx1"/>
          </a:solidFill>
          <a:latin typeface="+mn-lt"/>
          <a:ea typeface="+mn-ea"/>
          <a:cs typeface="+mn-cs"/>
        </a:defRPr>
      </a:lvl4pPr>
      <a:lvl5pPr algn="l" defTabSz="3038715" eaLnBrk="1" hangingPunct="1" latinLnBrk="0" marL="6077429" rtl="0">
        <a:defRPr sz="6000" kern="1200">
          <a:solidFill>
            <a:schemeClr val="tx1"/>
          </a:solidFill>
          <a:latin typeface="+mn-lt"/>
          <a:ea typeface="+mn-ea"/>
          <a:cs typeface="+mn-cs"/>
        </a:defRPr>
      </a:lvl5pPr>
      <a:lvl6pPr algn="l" defTabSz="3038715" eaLnBrk="1" hangingPunct="1" latinLnBrk="0" marL="7596786" rtl="0">
        <a:defRPr sz="6000" kern="1200">
          <a:solidFill>
            <a:schemeClr val="tx1"/>
          </a:solidFill>
          <a:latin typeface="+mn-lt"/>
          <a:ea typeface="+mn-ea"/>
          <a:cs typeface="+mn-cs"/>
        </a:defRPr>
      </a:lvl6pPr>
      <a:lvl7pPr algn="l" defTabSz="3038715" eaLnBrk="1" hangingPunct="1" latinLnBrk="0" marL="9116145" rtl="0">
        <a:defRPr sz="6000" kern="1200">
          <a:solidFill>
            <a:schemeClr val="tx1"/>
          </a:solidFill>
          <a:latin typeface="+mn-lt"/>
          <a:ea typeface="+mn-ea"/>
          <a:cs typeface="+mn-cs"/>
        </a:defRPr>
      </a:lvl7pPr>
      <a:lvl8pPr algn="l" defTabSz="3038715" eaLnBrk="1" hangingPunct="1" latinLnBrk="0" marL="10635501" rtl="0">
        <a:defRPr sz="6000" kern="1200">
          <a:solidFill>
            <a:schemeClr val="tx1"/>
          </a:solidFill>
          <a:latin typeface="+mn-lt"/>
          <a:ea typeface="+mn-ea"/>
          <a:cs typeface="+mn-cs"/>
        </a:defRPr>
      </a:lvl8pPr>
      <a:lvl9pPr algn="l" defTabSz="3038715" eaLnBrk="1" hangingPunct="1" latinLnBrk="0" marL="12154859" rtl="0">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hyperlink" Target="mailto:yrmederos@uclv.cu" TargetMode="External"/><Relationship Id="rId2" Type="http://schemas.openxmlformats.org/officeDocument/2006/relationships/image" Target="../media/image7.jpeg"/><Relationship Id="rId3" Type="http://schemas.openxmlformats.org/officeDocument/2006/relationships/image" Target="../media/image8.png"/><Relationship Id="rId4" Type="http://schemas.openxmlformats.org/officeDocument/2006/relationships/audio" Target="../media/media1.m4a"/><Relationship Id="rId5" Type="http://schemas.openxmlformats.org/officeDocument/2006/relationships/image" Target="../media/image9.emf"/><Relationship Id="rId6" Type="http://schemas.openxmlformats.org/officeDocument/2006/relationships/slideLayout" Target="../slideLayouts/slideLayout1.xml"/><Relationship Id="rId7"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8" name=""/>
        <p:cNvGrpSpPr/>
        <p:nvPr/>
      </p:nvGrpSpPr>
      <p:grpSpPr>
        <a:xfrm>
          <a:off x="0" y="0"/>
          <a:ext cx="0" cy="0"/>
          <a:chOff x="0" y="0"/>
          <a:chExt cx="0" cy="0"/>
        </a:xfrm>
      </p:grpSpPr>
      <p:sp>
        <p:nvSpPr>
          <p:cNvPr id="1048590" name="Text Placeholder 27"/>
          <p:cNvSpPr>
            <a:spLocks noGrp="1"/>
          </p:cNvSpPr>
          <p:nvPr>
            <p:ph type="body" sz="quarter" idx="10"/>
          </p:nvPr>
        </p:nvSpPr>
        <p:spPr>
          <a:xfrm>
            <a:off x="440616" y="5365571"/>
            <a:ext cx="10101856" cy="9948213"/>
          </a:xfrm>
        </p:spPr>
        <p:txBody>
          <a:bodyPr/>
          <a:p>
            <a:pPr algn="just"/>
            <a:r>
              <a:rPr altLang="en-US" dirty="0" lang="es-ES"/>
              <a:t>Las exigencias intelectuales aumentan sin cesar en el deporte de alto rendimiento, </a:t>
            </a:r>
            <a:r>
              <a:rPr dirty="0" lang="es-ES"/>
              <a:t>lo cual demanda del deportista el constante perfeccionamiento de sus conocimientos en todos los campos de la teoría para que los aplique en el entrenamiento y la competencia.</a:t>
            </a:r>
          </a:p>
          <a:p>
            <a:pPr algn="just"/>
            <a:r>
              <a:rPr altLang="en-US" dirty="0" lang="es-ES" smtClean="0"/>
              <a:t>El </a:t>
            </a:r>
            <a:r>
              <a:rPr altLang="en-US" dirty="0" lang="es-ES"/>
              <a:t>Voleibol es un juego deportivo complejo, con un nivel de incertidumbre que exige del jugador respuestas a las diversas situaciones variables, en un corto tiempo, </a:t>
            </a:r>
            <a:r>
              <a:rPr dirty="0" lang="es-ES"/>
              <a:t>lo que hace necesaria una preparación teórica que las facilite</a:t>
            </a:r>
            <a:r>
              <a:rPr dirty="0" lang="es-ES" smtClean="0"/>
              <a:t>.</a:t>
            </a:r>
          </a:p>
          <a:p>
            <a:pPr algn="just"/>
            <a:r>
              <a:rPr dirty="0" lang="es-ES"/>
              <a:t>El tema de la preparación teórica como componente de la preparación deportiva ha sido tratado por diversos autores, entre los que se destacan Harre, D. (1983). </a:t>
            </a:r>
            <a:r>
              <a:rPr dirty="0" lang="es-ES" err="1"/>
              <a:t>Ozolin</a:t>
            </a:r>
            <a:r>
              <a:rPr dirty="0" lang="es-ES"/>
              <a:t>, N.G. (1988). </a:t>
            </a:r>
            <a:r>
              <a:rPr dirty="0" lang="es-ES" err="1"/>
              <a:t>Matveev</a:t>
            </a:r>
            <a:r>
              <a:rPr dirty="0" lang="es-ES"/>
              <a:t>, L. (1990), Llanos &amp; Domínguez (1989), Zamora, López, Moreno &amp; J. A. (2002.), Arias, E. A. (2005), Sainz De La Torre, N. (2007), </a:t>
            </a:r>
            <a:r>
              <a:rPr dirty="0" lang="es-ES" err="1"/>
              <a:t>Garcell</a:t>
            </a:r>
            <a:r>
              <a:rPr dirty="0" lang="es-ES"/>
              <a:t>, L. E. y Col. (2021) citando a Cuervo, C. y Col. (2016); Rodríguez (2020), (2023), los cuales coinciden en que es que esta cumple un importante papel dentro de la preparación de los deportistas, </a:t>
            </a:r>
            <a:r>
              <a:rPr dirty="0" lang="es-ES" smtClean="0"/>
              <a:t>por </a:t>
            </a:r>
            <a:r>
              <a:rPr dirty="0" lang="es-ES"/>
              <a:t>lo que es necesario intensificar los esfuerzos en este campo</a:t>
            </a:r>
            <a:r>
              <a:rPr dirty="0" lang="es-ES" smtClean="0"/>
              <a:t>. A </a:t>
            </a:r>
            <a:r>
              <a:rPr dirty="0" lang="es-ES_tradnl"/>
              <a:t>partir del análisis de documentos, la revisión bibliográfica, la aplicación </a:t>
            </a:r>
            <a:r>
              <a:rPr dirty="0" lang="es-ES"/>
              <a:t>de entrevistas, las encuestas a entrenadores de Voleibol, se ha constatado la existencia de insuficiencias en la concepción y desarrollo de la preparación </a:t>
            </a:r>
            <a:r>
              <a:rPr dirty="0" lang="es-ES" smtClean="0"/>
              <a:t>teórica, </a:t>
            </a:r>
            <a:r>
              <a:rPr dirty="0" lang="es-ES"/>
              <a:t>dentro del sistema integral de entrenamiento del Voleibolista cubano. </a:t>
            </a:r>
            <a:endParaRPr dirty="0" lang="es-ES" smtClean="0"/>
          </a:p>
          <a:p>
            <a:r>
              <a:rPr b="1" dirty="0" lang="es-ES"/>
              <a:t>Objetivos: </a:t>
            </a:r>
            <a:endParaRPr dirty="0" lang="es-ES"/>
          </a:p>
          <a:p>
            <a:pPr indent="-342900" marL="342900">
              <a:buAutoNum type="arabicPeriod"/>
            </a:pPr>
            <a:r>
              <a:rPr dirty="0" lang="es-ES"/>
              <a:t>Analizar los fundamentos teóricos y metodológicos relacionados con la concepción de la preparación teórica en el sistema integral de entrenamiento del voleibolista escolar.</a:t>
            </a:r>
          </a:p>
          <a:p>
            <a:pPr indent="-342900" marL="342900">
              <a:buAutoNum type="arabicPeriod"/>
            </a:pPr>
            <a:r>
              <a:rPr dirty="0" lang="es-ES"/>
              <a:t>Diagnosticar el estado actual de la concepción de la preparación teórica en el sistema integral de entrenamiento del voleibolista escolar de la categoría 13-15 años de la EIDE provincial de Villa Clara.</a:t>
            </a:r>
          </a:p>
          <a:p>
            <a:pPr indent="-342900" marL="342900">
              <a:buAutoNum type="arabicPeriod"/>
            </a:pPr>
            <a:r>
              <a:rPr dirty="0" lang="es-ES"/>
              <a:t>Caracterizar la concepción de la preparación teórica en el sistema integral de entrenamiento del Voleibolista escolar de la categoría 13-15 años de la EIDE provincial de Villa Clara.</a:t>
            </a:r>
          </a:p>
          <a:p>
            <a:pPr algn="just"/>
            <a:endParaRPr dirty="0" lang="es-ES"/>
          </a:p>
          <a:p>
            <a:pPr algn="just"/>
            <a:endParaRPr altLang="en-US" dirty="0" lang="es-ES"/>
          </a:p>
        </p:txBody>
      </p:sp>
      <p:sp>
        <p:nvSpPr>
          <p:cNvPr id="1048591" name="Text Placeholder 28"/>
          <p:cNvSpPr>
            <a:spLocks noGrp="1"/>
          </p:cNvSpPr>
          <p:nvPr>
            <p:ph type="body" sz="quarter" idx="11"/>
          </p:nvPr>
        </p:nvSpPr>
        <p:spPr/>
        <p:txBody>
          <a:bodyPr/>
          <a:p>
            <a:r>
              <a:rPr dirty="0" lang="en-US"/>
              <a:t>1. INTRODUCCION (OBJETIVOS)</a:t>
            </a:r>
          </a:p>
        </p:txBody>
      </p:sp>
      <p:sp>
        <p:nvSpPr>
          <p:cNvPr id="1048592" name="Text Placeholder 29"/>
          <p:cNvSpPr>
            <a:spLocks noGrp="1"/>
          </p:cNvSpPr>
          <p:nvPr>
            <p:ph type="body" sz="quarter" idx="20"/>
          </p:nvPr>
        </p:nvSpPr>
        <p:spPr/>
        <p:txBody>
          <a:bodyPr/>
          <a:p>
            <a:r>
              <a:rPr dirty="0" lang="en-US"/>
              <a:t>2. METODOLOGIA</a:t>
            </a:r>
          </a:p>
        </p:txBody>
      </p:sp>
      <p:sp>
        <p:nvSpPr>
          <p:cNvPr id="1048593" name="Text Placeholder 30"/>
          <p:cNvSpPr>
            <a:spLocks noGrp="1"/>
          </p:cNvSpPr>
          <p:nvPr>
            <p:ph type="body" sz="quarter" idx="25"/>
          </p:nvPr>
        </p:nvSpPr>
        <p:spPr/>
        <p:txBody>
          <a:bodyPr/>
          <a:p>
            <a:r>
              <a:rPr dirty="0" lang="en-US"/>
              <a:t>3. RESULTADOS Y DISCUSION</a:t>
            </a:r>
          </a:p>
        </p:txBody>
      </p:sp>
      <p:sp>
        <p:nvSpPr>
          <p:cNvPr id="1048594" name="Text Placeholder 31"/>
          <p:cNvSpPr>
            <a:spLocks noGrp="1"/>
          </p:cNvSpPr>
          <p:nvPr>
            <p:ph type="body" sz="quarter" idx="26"/>
          </p:nvPr>
        </p:nvSpPr>
        <p:spPr>
          <a:xfrm>
            <a:off x="10846594" y="5365571"/>
            <a:ext cx="10093752" cy="12447571"/>
          </a:xfrm>
        </p:spPr>
        <p:txBody>
          <a:bodyPr/>
          <a:p>
            <a:pPr>
              <a:buFont typeface="Courier New" pitchFamily="49" charset="0"/>
              <a:buChar char="o"/>
            </a:pPr>
            <a:r>
              <a:rPr dirty="0" lang="es-ES" smtClean="0"/>
              <a:t>El Programa </a:t>
            </a:r>
            <a:r>
              <a:rPr dirty="0" lang="es-ES"/>
              <a:t>Integral de Preparación del Deportista para el </a:t>
            </a:r>
            <a:r>
              <a:rPr dirty="0" lang="es-ES" smtClean="0"/>
              <a:t>Voleibol</a:t>
            </a:r>
            <a:r>
              <a:rPr dirty="0" lang="es-ES"/>
              <a:t> de Sala </a:t>
            </a:r>
            <a:r>
              <a:rPr dirty="0" lang="es-ES" smtClean="0"/>
              <a:t>dota </a:t>
            </a:r>
            <a:r>
              <a:rPr dirty="0" lang="es-ES"/>
              <a:t>a los atletas </a:t>
            </a:r>
            <a:r>
              <a:rPr dirty="0" lang="es-ES" smtClean="0"/>
              <a:t>y </a:t>
            </a:r>
            <a:r>
              <a:rPr dirty="0" lang="es-ES"/>
              <a:t>entrenadores </a:t>
            </a:r>
            <a:r>
              <a:rPr dirty="0" lang="es-ES" smtClean="0"/>
              <a:t>de </a:t>
            </a:r>
            <a:r>
              <a:rPr dirty="0" lang="es-ES"/>
              <a:t>un sistema de </a:t>
            </a:r>
            <a:r>
              <a:rPr dirty="0" lang="es-ES" smtClean="0"/>
              <a:t>conocimientos </a:t>
            </a:r>
            <a:r>
              <a:rPr dirty="0" lang="es-ES"/>
              <a:t>para la preparación </a:t>
            </a:r>
            <a:r>
              <a:rPr dirty="0" lang="es-ES" smtClean="0"/>
              <a:t>teórica, </a:t>
            </a:r>
            <a:r>
              <a:rPr dirty="0" lang="es-ES"/>
              <a:t>pero carece de tareas y orientaciones para el tratamiento de la </a:t>
            </a:r>
            <a:r>
              <a:rPr dirty="0" lang="es-ES" smtClean="0"/>
              <a:t>misma.</a:t>
            </a:r>
          </a:p>
          <a:p>
            <a:pPr>
              <a:buFont typeface="Courier New" pitchFamily="49" charset="0"/>
              <a:buChar char="o"/>
            </a:pPr>
            <a:r>
              <a:rPr dirty="0" lang="es-ES"/>
              <a:t>Como resultado de la revisión de los Planes de entrenamiento de los equipos estudiados </a:t>
            </a:r>
            <a:r>
              <a:rPr dirty="0" lang="es-ES" smtClean="0"/>
              <a:t>se </a:t>
            </a:r>
            <a:r>
              <a:rPr dirty="0" lang="es-ES"/>
              <a:t>evidenció que el objetivo de la PT se limita a elevar los conocimientos teóricos sobre el Voleibol que permitan al atleta conocer las reglas, el sistema de juego a emplear en cada partido, las reglas especiales de su categoría, así como la historia y figuras consagradas del deporte y lo relacionado con la competencia nacional así como el análisis de los equipos, forma de juego y resultados. No se abarca la totalidad de los contenidos a tratar.</a:t>
            </a:r>
          </a:p>
          <a:p>
            <a:r>
              <a:rPr dirty="0" lang="es-ES"/>
              <a:t>Las tareas para darle cumplimiento a dichos objetivos se concretan en:</a:t>
            </a:r>
          </a:p>
          <a:p>
            <a:pPr indent="-285750" marL="285750">
              <a:buFont typeface="Courier New" pitchFamily="49" charset="0"/>
              <a:buChar char="o"/>
            </a:pPr>
            <a:r>
              <a:rPr dirty="0" lang="es-ES" smtClean="0"/>
              <a:t>Clases </a:t>
            </a:r>
            <a:r>
              <a:rPr dirty="0" lang="es-ES"/>
              <a:t>y conversatorios estudiando el reglamento e historia del Voleibol así como el pleno conocimiento del sistema de juego a utilizar en la categoría.</a:t>
            </a:r>
          </a:p>
          <a:p>
            <a:pPr indent="-285750" marL="285750">
              <a:buFont typeface="Courier New" pitchFamily="49" charset="0"/>
              <a:buChar char="o"/>
            </a:pPr>
            <a:r>
              <a:rPr dirty="0" lang="es-ES" smtClean="0"/>
              <a:t>Charlas </a:t>
            </a:r>
            <a:r>
              <a:rPr dirty="0" lang="es-ES"/>
              <a:t>para inculcarle al atleta el amor por su provincia para en un futuro sentirlo igual por su país. </a:t>
            </a:r>
          </a:p>
          <a:p>
            <a:r>
              <a:rPr dirty="0" lang="es-ES" smtClean="0"/>
              <a:t>Estos </a:t>
            </a:r>
            <a:r>
              <a:rPr dirty="0" lang="es-ES"/>
              <a:t>objetivos y tareas se repiten en los 12 </a:t>
            </a:r>
            <a:r>
              <a:rPr dirty="0" lang="es-ES" err="1"/>
              <a:t>mesociclos</a:t>
            </a:r>
            <a:r>
              <a:rPr dirty="0" lang="es-ES"/>
              <a:t>, lo cual refleja dificultades en la distribución y variabilidad de los contenidos de la PT.</a:t>
            </a:r>
          </a:p>
          <a:p>
            <a:r>
              <a:rPr dirty="0" lang="es-ES"/>
              <a:t>El análisis de la encuesta a los entrenadores arrojó que la PT se trabaja de manera empírica y espontánea, no siempre de forma </a:t>
            </a:r>
            <a:r>
              <a:rPr dirty="0" lang="es-ES" smtClean="0"/>
              <a:t>planificada.</a:t>
            </a:r>
          </a:p>
          <a:p>
            <a:pPr marL="114300"/>
            <a:r>
              <a:rPr dirty="0" lang="es-ES"/>
              <a:t>Como resultado de la entrevista a las metodólogas de Voleibol se </a:t>
            </a:r>
            <a:r>
              <a:rPr dirty="0" lang="es-ES" smtClean="0"/>
              <a:t>pudo constatar: </a:t>
            </a:r>
            <a:r>
              <a:rPr dirty="0" lang="es-ES"/>
              <a:t>Falta de profundidad en la explicación de los diferentes aspectos del deporte como la técnica y las estrategias de juego</a:t>
            </a:r>
            <a:r>
              <a:rPr dirty="0" lang="es-ES" smtClean="0"/>
              <a:t>.-Lagunas </a:t>
            </a:r>
            <a:r>
              <a:rPr dirty="0" lang="es-ES"/>
              <a:t>en el arbitraje y en el conocimiento de las bases especiales de su categoría. </a:t>
            </a:r>
            <a:r>
              <a:rPr dirty="0" lang="es-ES" smtClean="0"/>
              <a:t>-Plantean </a:t>
            </a:r>
            <a:r>
              <a:rPr dirty="0" lang="es-ES"/>
              <a:t>que no se le da la importancia que tiene la PT y que se reduce, en ocasiones a la explicación de los ejercicios en el entrenamiento</a:t>
            </a:r>
            <a:r>
              <a:rPr dirty="0" lang="es-ES" smtClean="0"/>
              <a:t>.</a:t>
            </a:r>
          </a:p>
          <a:p>
            <a:pPr indent="-285750" marL="285750">
              <a:buFont typeface="Courier New" pitchFamily="49" charset="0"/>
              <a:buChar char="o"/>
            </a:pPr>
            <a:r>
              <a:rPr dirty="0" lang="es-ES"/>
              <a:t>En el análisis de los instrumentos aplicados y como resultado de la triangulación se determinó que el 100 % de los entrenadores y directivos encuestados y entrevistados reconocen la importancia de la preparación teórica para una mayor eficiencia en el rendimiento técnico - táctico y físico, aunque esto no se refleja adecuadamente en la práctica pedagógica y plantean no poder cumplir al 100 % con lo planificado por no contar en ocasiones con locales y medios necesarios para ello. </a:t>
            </a:r>
          </a:p>
          <a:p>
            <a:pPr marL="114300"/>
            <a:endParaRPr dirty="0" lang="es-ES" smtClean="0"/>
          </a:p>
          <a:p>
            <a:pPr marL="114300"/>
            <a:endParaRPr dirty="0" lang="es-ES"/>
          </a:p>
          <a:p>
            <a:pPr marL="114300"/>
            <a:endParaRPr dirty="0" lang="es-ES"/>
          </a:p>
          <a:p>
            <a:endParaRPr dirty="0" lang="es-ES"/>
          </a:p>
          <a:p>
            <a:pPr>
              <a:buFont typeface="Courier New" pitchFamily="49" charset="0"/>
              <a:buChar char="o"/>
            </a:pPr>
            <a:endParaRPr dirty="0" lang="en-US"/>
          </a:p>
          <a:p>
            <a:pPr>
              <a:buFont typeface="Courier New" pitchFamily="49" charset="0"/>
              <a:buChar char="o"/>
            </a:pPr>
            <a:endParaRPr dirty="0" lang="es-ES"/>
          </a:p>
        </p:txBody>
      </p:sp>
      <p:sp>
        <p:nvSpPr>
          <p:cNvPr id="1048595" name="Text Placeholder 32"/>
          <p:cNvSpPr>
            <a:spLocks noGrp="1"/>
          </p:cNvSpPr>
          <p:nvPr>
            <p:ph type="body" sz="quarter" idx="27"/>
          </p:nvPr>
        </p:nvSpPr>
        <p:spPr>
          <a:xfrm>
            <a:off x="10970995" y="14880601"/>
            <a:ext cx="10090978" cy="566030"/>
          </a:xfrm>
        </p:spPr>
        <p:txBody>
          <a:bodyPr/>
          <a:p>
            <a:r>
              <a:rPr dirty="0" lang="en-US"/>
              <a:t>4. CONCLUSIONES</a:t>
            </a:r>
          </a:p>
        </p:txBody>
      </p:sp>
      <p:sp>
        <p:nvSpPr>
          <p:cNvPr id="1048596" name="Text Placeholder 33"/>
          <p:cNvSpPr>
            <a:spLocks noGrp="1"/>
          </p:cNvSpPr>
          <p:nvPr>
            <p:ph type="body" sz="quarter" idx="28"/>
          </p:nvPr>
        </p:nvSpPr>
        <p:spPr>
          <a:xfrm>
            <a:off x="11088753" y="15651837"/>
            <a:ext cx="10094847" cy="4096055"/>
          </a:xfrm>
        </p:spPr>
        <p:txBody>
          <a:bodyPr/>
          <a:p>
            <a:r>
              <a:rPr dirty="0" lang="es-ES"/>
              <a:t>1. El análisis y sistematización de los fundamentos teóricos y metodológicos de la preparación teórica en el sistema integral de entrenamiento del voleibolista escolar, reafirmó la necesidad del estudio de su concepción para los equipos 13-15 femenino y masculino de la EIDE Provincial “Héctor Ruiz Pérez” de Villa Clara.</a:t>
            </a:r>
          </a:p>
          <a:p>
            <a:r>
              <a:rPr dirty="0" lang="es-ES"/>
              <a:t>2. El diagnóstico realizado del estado de la preparación teórica permitió constatar  que existen  limitaciones en la planificación de los objetivos y tareas, así como en el tratamiento de la misma dadas por carencias en los conocimientos sobre los aspectos teóricos orientados para la categoría.</a:t>
            </a:r>
          </a:p>
          <a:p>
            <a:r>
              <a:rPr dirty="0" lang="es-ES"/>
              <a:t>3. El proceso de preparación teórica en los equipos 13-15 femenino y masculino de la EIDE Provincial “Héctor Ruiz Pérez” de Villa Clara se caracteriza por dificultades en la concepción desde la planificación presentando limitaciones en el tratamiento de algunos de los aspectos que se indican en el </a:t>
            </a:r>
            <a:r>
              <a:rPr dirty="0" lang="es-ES" smtClean="0"/>
              <a:t>PIPD.</a:t>
            </a:r>
            <a:endParaRPr dirty="0" lang="en-US"/>
          </a:p>
        </p:txBody>
      </p:sp>
      <p:sp>
        <p:nvSpPr>
          <p:cNvPr id="1048597" name="Text Placeholder 34"/>
          <p:cNvSpPr>
            <a:spLocks noGrp="1"/>
          </p:cNvSpPr>
          <p:nvPr>
            <p:ph type="body" sz="quarter" idx="29"/>
          </p:nvPr>
        </p:nvSpPr>
        <p:spPr>
          <a:xfrm>
            <a:off x="11302462" y="26591818"/>
            <a:ext cx="9881138" cy="566030"/>
          </a:xfrm>
        </p:spPr>
        <p:txBody>
          <a:bodyPr/>
          <a:p>
            <a:r>
              <a:rPr dirty="0" lang="en-US"/>
              <a:t>AGRADECIMIENTOS Y CONTACTO</a:t>
            </a:r>
          </a:p>
        </p:txBody>
      </p:sp>
      <p:sp>
        <p:nvSpPr>
          <p:cNvPr id="1048598" name="Text Placeholder 35"/>
          <p:cNvSpPr>
            <a:spLocks noGrp="1"/>
          </p:cNvSpPr>
          <p:nvPr>
            <p:ph type="body" sz="quarter" idx="30"/>
          </p:nvPr>
        </p:nvSpPr>
        <p:spPr>
          <a:xfrm>
            <a:off x="11297410" y="27186410"/>
            <a:ext cx="9886190" cy="996734"/>
          </a:xfrm>
        </p:spPr>
        <p:txBody>
          <a:bodyPr/>
          <a:p>
            <a:r>
              <a:rPr dirty="0" lang="es-US">
                <a:solidFill>
                  <a:schemeClr val="tx1"/>
                </a:solidFill>
              </a:rPr>
              <a:t>Al Comité </a:t>
            </a:r>
            <a:r>
              <a:rPr dirty="0" lang="es-ES"/>
              <a:t>O</a:t>
            </a:r>
            <a:r>
              <a:rPr dirty="0" lang="es-US" err="1">
                <a:solidFill>
                  <a:schemeClr val="tx1"/>
                </a:solidFill>
              </a:rPr>
              <a:t>rgaizad</a:t>
            </a:r>
            <a:r>
              <a:rPr dirty="0" lang="es-ES"/>
              <a:t>o</a:t>
            </a:r>
            <a:r>
              <a:rPr dirty="0" lang="es-US">
                <a:solidFill>
                  <a:schemeClr val="tx1"/>
                </a:solidFill>
              </a:rPr>
              <a:t>r de la V Convención Científica Internacional  </a:t>
            </a:r>
          </a:p>
          <a:p>
            <a:r>
              <a:rPr lang="es-ES" u="sng">
                <a:hlinkClick r:id="rId1"/>
              </a:rPr>
              <a:t>yrmederos@uclv.cu</a:t>
            </a:r>
            <a:endParaRPr dirty="0" lang="en-US"/>
          </a:p>
        </p:txBody>
      </p:sp>
      <p:sp>
        <p:nvSpPr>
          <p:cNvPr id="1048599" name="Text Placeholder 36"/>
          <p:cNvSpPr>
            <a:spLocks noGrp="1"/>
          </p:cNvSpPr>
          <p:nvPr>
            <p:ph type="body" sz="quarter" idx="96"/>
          </p:nvPr>
        </p:nvSpPr>
        <p:spPr>
          <a:xfrm>
            <a:off x="440616" y="13633726"/>
            <a:ext cx="10102728" cy="5193334"/>
          </a:xfrm>
        </p:spPr>
        <p:txBody>
          <a:bodyPr/>
          <a:p>
            <a:r>
              <a:rPr dirty="0" lang="es-ES"/>
              <a:t>La investigación se realiza en la EIDE Provincial “Héctor Ruiz Pérez” de Villa </a:t>
            </a:r>
            <a:r>
              <a:rPr dirty="0" lang="es-ES" smtClean="0"/>
              <a:t>Clara. </a:t>
            </a:r>
            <a:r>
              <a:rPr dirty="0" lang="es-ES"/>
              <a:t>Los sujetos estudiados conforman dos poblaciones:</a:t>
            </a:r>
          </a:p>
          <a:p>
            <a:endParaRPr b="1" dirty="0" lang="es-ES" smtClean="0"/>
          </a:p>
          <a:p>
            <a:r>
              <a:rPr b="1" dirty="0" lang="es-ES" smtClean="0"/>
              <a:t>Población </a:t>
            </a:r>
            <a:r>
              <a:rPr b="1" dirty="0" lang="es-ES"/>
              <a:t>1:</a:t>
            </a:r>
            <a:r>
              <a:rPr dirty="0" lang="es-ES"/>
              <a:t> está conformada por los cuatro entrenadores de los equipos 13-15 femenino y masculino de Voleibol de la EIDE Provincial “Héctor Ruiz Pérez” de Villa Clara. Los dos profesores tienen la categoría de Licenciados, con una vasta experiencia como profesores de 9 a 44 años.</a:t>
            </a:r>
          </a:p>
          <a:p>
            <a:r>
              <a:rPr b="1" dirty="0" lang="es-ES"/>
              <a:t>Población 2: </a:t>
            </a:r>
            <a:r>
              <a:rPr dirty="0" lang="es-ES"/>
              <a:t>forman parte de la misma las dos metodólogas de Voleibol en la provincia con el fin de conocer las indicaciones para la planificación, control y evaluación de la PT.</a:t>
            </a:r>
          </a:p>
          <a:p>
            <a:endParaRPr dirty="0" lang="es-ES" smtClean="0"/>
          </a:p>
          <a:p>
            <a:r>
              <a:rPr dirty="0" lang="es-ES" smtClean="0"/>
              <a:t>Para </a:t>
            </a:r>
            <a:r>
              <a:rPr dirty="0" lang="es-ES"/>
              <a:t>dar solución a la problemática existente, se utilizaron los siguientes métodos y técnicas de la investigación científica como: el inductivo-deductivo, el analítico-sintético, el análisis de documentos, la encuesta, la entrevista y la triangulación metodológica. </a:t>
            </a:r>
            <a:endParaRPr dirty="0" lang="en-US"/>
          </a:p>
        </p:txBody>
      </p:sp>
      <p:sp>
        <p:nvSpPr>
          <p:cNvPr id="1048600" name="Text Placeholder 37"/>
          <p:cNvSpPr>
            <a:spLocks noGrp="1"/>
          </p:cNvSpPr>
          <p:nvPr>
            <p:ph type="body" sz="quarter" idx="150"/>
          </p:nvPr>
        </p:nvSpPr>
        <p:spPr>
          <a:xfrm>
            <a:off x="2890078" y="3859049"/>
            <a:ext cx="15608232" cy="769233"/>
          </a:xfrm>
        </p:spPr>
        <p:txBody>
          <a:bodyPr>
            <a:normAutofit fontScale="69767" lnSpcReduction="20000"/>
          </a:bodyPr>
          <a:p>
            <a:r>
              <a:rPr b="1" dirty="0" lang="es-ES"/>
              <a:t>Yanira Rodríguez Mederos</a:t>
            </a:r>
            <a:r>
              <a:rPr baseline="30000" b="1" dirty="0" lang="es-ES"/>
              <a:t>1</a:t>
            </a:r>
            <a:r>
              <a:rPr b="1" dirty="0" lang="es-ES"/>
              <a:t>, José Luis Santana Lugones</a:t>
            </a:r>
            <a:r>
              <a:rPr baseline="30000" b="1" dirty="0" lang="es-ES"/>
              <a:t>2</a:t>
            </a:r>
            <a:r>
              <a:rPr b="1" dirty="0" lang="es-ES"/>
              <a:t>, Rafael de Mato </a:t>
            </a:r>
            <a:r>
              <a:rPr b="1" dirty="0" lang="es-ES" err="1"/>
              <a:t>Navelo</a:t>
            </a:r>
            <a:r>
              <a:rPr b="1" dirty="0" lang="es-ES"/>
              <a:t> Cabello³, Iris Guillermina Mederos Aguirre</a:t>
            </a:r>
            <a:r>
              <a:rPr baseline="30000" b="1" dirty="0" lang="es-ES"/>
              <a:t>4</a:t>
            </a:r>
            <a:r>
              <a:rPr b="1" dirty="0" lang="es-ES"/>
              <a:t>.</a:t>
            </a:r>
            <a:endParaRPr dirty="0" lang="es-ES"/>
          </a:p>
          <a:p>
            <a:endParaRPr dirty="0" lang="en-US"/>
          </a:p>
        </p:txBody>
      </p:sp>
      <p:sp>
        <p:nvSpPr>
          <p:cNvPr id="1048601" name="Text Placeholder 38"/>
          <p:cNvSpPr>
            <a:spLocks noGrp="1"/>
          </p:cNvSpPr>
          <p:nvPr>
            <p:ph type="body" sz="quarter" idx="151"/>
          </p:nvPr>
        </p:nvSpPr>
        <p:spPr>
          <a:xfrm>
            <a:off x="2890078" y="2616565"/>
            <a:ext cx="15608232" cy="1318684"/>
          </a:xfrm>
        </p:spPr>
        <p:txBody>
          <a:bodyPr>
            <a:normAutofit fontScale="68116" lnSpcReduction="20000"/>
          </a:bodyPr>
          <a:p>
            <a:r>
              <a:rPr b="1" dirty="0" lang="es-ES" smtClean="0">
                <a:latin typeface="Calibri"/>
              </a:rPr>
              <a:t>Título:</a:t>
            </a:r>
            <a:r>
              <a:rPr dirty="0" lang="es-ES" smtClean="0">
                <a:latin typeface="Calibri"/>
              </a:rPr>
              <a:t> Concepción </a:t>
            </a:r>
            <a:r>
              <a:rPr dirty="0" lang="es-ES">
                <a:latin typeface="Calibri"/>
              </a:rPr>
              <a:t>de la preparación teórica en el sistema integral de entrenamiento del voleibolista escolar.</a:t>
            </a:r>
            <a:endParaRPr dirty="0" lang="en-US"/>
          </a:p>
        </p:txBody>
      </p:sp>
      <p:sp>
        <p:nvSpPr>
          <p:cNvPr id="1048602" name="Text Placeholder 39"/>
          <p:cNvSpPr>
            <a:spLocks noGrp="1"/>
          </p:cNvSpPr>
          <p:nvPr>
            <p:ph type="body" sz="quarter" idx="153"/>
          </p:nvPr>
        </p:nvSpPr>
        <p:spPr>
          <a:xfrm>
            <a:off x="2890078" y="1333230"/>
            <a:ext cx="15608232" cy="1130935"/>
          </a:xfrm>
        </p:spPr>
        <p:txBody>
          <a:bodyPr>
            <a:normAutofit fontScale="55556" lnSpcReduction="20000"/>
          </a:bodyPr>
          <a:p>
            <a:r>
              <a:rPr altLang="en-IN" dirty="0" lang="en-US" err="1"/>
              <a:t>T</a:t>
            </a:r>
            <a:r>
              <a:rPr altLang="en-IN" dirty="0" lang="en-US" err="1"/>
              <a:t>a</a:t>
            </a:r>
            <a:r>
              <a:rPr altLang="en-IN" dirty="0" lang="en-US" err="1"/>
              <a:t>l</a:t>
            </a:r>
            <a:r>
              <a:rPr altLang="en-IN" dirty="0" lang="en-US" err="1"/>
              <a:t>l</a:t>
            </a:r>
            <a:r>
              <a:rPr altLang="en-IN" dirty="0" lang="en-US" err="1"/>
              <a:t>e</a:t>
            </a:r>
            <a:r>
              <a:rPr altLang="en-IN" dirty="0" lang="en-US" err="1"/>
              <a:t>r</a:t>
            </a:r>
            <a:r>
              <a:rPr altLang="en-IN" dirty="0" lang="en-US" err="1"/>
              <a:t> </a:t>
            </a:r>
            <a:r>
              <a:rPr altLang="en-IN" dirty="0" lang="en-US" err="1"/>
              <a:t>d</a:t>
            </a:r>
            <a:r>
              <a:rPr altLang="en-IN" dirty="0" lang="en-US" err="1"/>
              <a:t>e</a:t>
            </a:r>
            <a:r>
              <a:rPr altLang="en-IN" dirty="0" lang="en-US" err="1"/>
              <a:t> </a:t>
            </a:r>
            <a:r>
              <a:rPr altLang="en-IN" dirty="0" lang="en-US" err="1"/>
              <a:t>D</a:t>
            </a:r>
            <a:r>
              <a:rPr altLang="en-IN" dirty="0" lang="en-US" err="1"/>
              <a:t>e</a:t>
            </a:r>
            <a:r>
              <a:rPr altLang="en-IN" dirty="0" lang="en-US" err="1"/>
              <a:t>p</a:t>
            </a:r>
            <a:r>
              <a:rPr altLang="en-IN" dirty="0" lang="en-US" err="1"/>
              <a:t>o</a:t>
            </a:r>
            <a:r>
              <a:rPr altLang="en-IN" dirty="0" lang="en-US" err="1"/>
              <a:t>r</a:t>
            </a:r>
            <a:r>
              <a:rPr altLang="en-IN" dirty="0" lang="en-US" err="1"/>
              <a:t>te</a:t>
            </a:r>
            <a:r>
              <a:rPr altLang="en-IN" dirty="0" lang="en-US" err="1"/>
              <a:t> </a:t>
            </a:r>
            <a:r>
              <a:rPr altLang="en-IN" dirty="0" lang="en-US" err="1"/>
              <a:t>d</a:t>
            </a:r>
            <a:r>
              <a:rPr altLang="en-IN" dirty="0" lang="en-US" err="1"/>
              <a:t>e</a:t>
            </a:r>
            <a:r>
              <a:rPr altLang="en-IN" dirty="0" lang="en-US" err="1"/>
              <a:t> </a:t>
            </a:r>
            <a:r>
              <a:rPr altLang="en-IN" dirty="0" lang="en-US" err="1"/>
              <a:t>I</a:t>
            </a:r>
            <a:r>
              <a:rPr altLang="en-IN" dirty="0" lang="en-US" err="1"/>
              <a:t>n</a:t>
            </a:r>
            <a:r>
              <a:rPr altLang="en-IN" dirty="0" lang="en-US" err="1"/>
              <a:t>i</a:t>
            </a:r>
            <a:r>
              <a:rPr altLang="en-IN" dirty="0" lang="en-US" err="1"/>
              <a:t>c</a:t>
            </a:r>
            <a:r>
              <a:rPr altLang="en-IN" dirty="0" lang="en-US" err="1"/>
              <a:t>iación</a:t>
            </a:r>
            <a:r>
              <a:rPr altLang="en-IN" dirty="0" lang="en-US" err="1"/>
              <a:t> </a:t>
            </a:r>
            <a:r>
              <a:rPr altLang="en-IN" dirty="0" lang="en-US" err="1"/>
              <a:t>y</a:t>
            </a:r>
            <a:r>
              <a:rPr altLang="en-IN" dirty="0" lang="en-US" err="1"/>
              <a:t> </a:t>
            </a:r>
            <a:r>
              <a:rPr altLang="en-IN" dirty="0" lang="en-US" err="1"/>
              <a:t>A</a:t>
            </a:r>
            <a:r>
              <a:rPr altLang="en-IN" dirty="0" lang="en-US" err="1"/>
              <a:t>l</a:t>
            </a:r>
            <a:r>
              <a:rPr altLang="en-IN" dirty="0" lang="en-US" err="1"/>
              <a:t>t</a:t>
            </a:r>
            <a:r>
              <a:rPr altLang="en-IN" dirty="0" lang="en-US" err="1"/>
              <a:t>o</a:t>
            </a:r>
            <a:r>
              <a:rPr altLang="en-IN" dirty="0" lang="en-US" err="1"/>
              <a:t> </a:t>
            </a:r>
            <a:r>
              <a:rPr altLang="en-IN" dirty="0" lang="en-US" err="1"/>
              <a:t>R</a:t>
            </a:r>
            <a:r>
              <a:rPr altLang="en-IN" dirty="0" lang="en-US" err="1"/>
              <a:t>e</a:t>
            </a:r>
            <a:r>
              <a:rPr altLang="en-IN" dirty="0" lang="en-US" err="1"/>
              <a:t>n</a:t>
            </a:r>
            <a:r>
              <a:rPr altLang="en-IN" dirty="0" lang="en-US" err="1"/>
              <a:t>d</a:t>
            </a:r>
            <a:r>
              <a:rPr altLang="en-IN" dirty="0" lang="en-US" err="1"/>
              <a:t>i</a:t>
            </a:r>
            <a:r>
              <a:rPr altLang="en-IN" dirty="0" lang="en-US" err="1"/>
              <a:t>m</a:t>
            </a:r>
            <a:r>
              <a:rPr altLang="en-IN" dirty="0" lang="en-US" err="1"/>
              <a:t>i</a:t>
            </a:r>
            <a:r>
              <a:rPr altLang="en-IN" dirty="0" lang="en-US" err="1"/>
              <a:t>ento</a:t>
            </a:r>
            <a:r>
              <a:rPr altLang="en-IN" dirty="0" lang="en-US" err="1"/>
              <a:t>.</a:t>
            </a:r>
            <a:r>
              <a:rPr altLang="en-IN" dirty="0" lang="en-US" err="1"/>
              <a:t> </a:t>
            </a:r>
            <a:endParaRPr dirty="0" lang="en-US"/>
          </a:p>
        </p:txBody>
      </p:sp>
      <p:pic>
        <p:nvPicPr>
          <p:cNvPr id="2097152" name="Picture 7"/>
          <p:cNvPicPr>
            <a:picLocks noChangeAspect="1"/>
          </p:cNvPicPr>
          <p:nvPr/>
        </p:nvPicPr>
        <p:blipFill>
          <a:blip xmlns:r="http://schemas.openxmlformats.org/officeDocument/2006/relationships" r:embed="rId2"/>
          <a:srcRect/>
          <a:stretch>
            <a:fillRect/>
          </a:stretch>
        </p:blipFill>
        <p:spPr>
          <a:xfrm>
            <a:off x="0" y="0"/>
            <a:ext cx="21388388" cy="1199515"/>
          </a:xfrm>
          <a:prstGeom prst="rect"/>
        </p:spPr>
      </p:pic>
      <p:pic>
        <p:nvPicPr>
          <p:cNvPr id="2097153" name="Picture 7"/>
          <p:cNvPicPr>
            <a:picLocks noChangeAspect="1"/>
          </p:cNvPicPr>
          <p:nvPr/>
        </p:nvPicPr>
        <p:blipFill>
          <a:blip xmlns:r="http://schemas.openxmlformats.org/officeDocument/2006/relationships" r:embed="rId2"/>
          <a:srcRect/>
          <a:stretch>
            <a:fillRect/>
          </a:stretch>
        </p:blipFill>
        <p:spPr>
          <a:xfrm rot="10800000">
            <a:off x="0" y="28444442"/>
            <a:ext cx="21388388" cy="1819388"/>
          </a:xfrm>
          <a:prstGeom prst="rect"/>
        </p:spPr>
      </p:pic>
      <p:sp>
        <p:nvSpPr>
          <p:cNvPr id="1048603" name="Text Placeholder 32"/>
          <p:cNvSpPr txBox="1"/>
          <p:nvPr/>
        </p:nvSpPr>
        <p:spPr>
          <a:xfrm>
            <a:off x="-520620" y="19725410"/>
            <a:ext cx="21183600" cy="558738"/>
          </a:xfrm>
          <a:prstGeom prst="rect"/>
          <a:noFill/>
        </p:spPr>
        <p:txBody>
          <a:bodyPr anchor="ctr" anchorCtr="0" bIns="63307" lIns="63307" rIns="63307" tIns="63307" wrap="square">
            <a:spAutoFit/>
          </a:bodyPr>
          <a:lstStyle>
            <a:lvl1pPr algn="ctr" defTabSz="3038715" eaLnBrk="1" hangingPunct="1" indent="0" latinLnBrk="0" marL="0" rtl="0">
              <a:spcBef>
                <a:spcPct val="20000"/>
              </a:spcBef>
              <a:buFont typeface="Arial" pitchFamily="34" charset="0"/>
              <a:buNone/>
              <a:defRPr baseline="0" b="1" sz="2800" kern="1200" u="sng">
                <a:solidFill>
                  <a:schemeClr val="accent5">
                    <a:lumMod val="50000"/>
                  </a:schemeClr>
                </a:solidFill>
                <a:latin typeface="+mn-lt"/>
                <a:ea typeface="+mn-ea"/>
                <a:cs typeface="+mn-cs"/>
              </a:defRPr>
            </a:lvl1pPr>
            <a:lvl2pPr algn="l" defTabSz="3038715" eaLnBrk="1" hangingPunct="1" indent="-949598" latinLnBrk="0" marL="2468955" rtl="0">
              <a:spcBef>
                <a:spcPct val="20000"/>
              </a:spcBef>
              <a:buFont typeface="Arial" pitchFamily="34" charset="0"/>
              <a:buChar char="–"/>
              <a:defRPr sz="9400" kern="1200">
                <a:solidFill>
                  <a:schemeClr val="tx1"/>
                </a:solidFill>
                <a:latin typeface="+mn-lt"/>
                <a:ea typeface="+mn-ea"/>
                <a:cs typeface="+mn-cs"/>
              </a:defRPr>
            </a:lvl2pPr>
            <a:lvl3pPr algn="l" defTabSz="3038715" eaLnBrk="1" hangingPunct="1" indent="-759679" latinLnBrk="0" marL="3798394" rtl="0">
              <a:spcBef>
                <a:spcPct val="20000"/>
              </a:spcBef>
              <a:buFont typeface="Arial" pitchFamily="34" charset="0"/>
              <a:buChar char="•"/>
              <a:defRPr sz="8000" kern="1200">
                <a:solidFill>
                  <a:schemeClr val="tx1"/>
                </a:solidFill>
                <a:latin typeface="+mn-lt"/>
                <a:ea typeface="+mn-ea"/>
                <a:cs typeface="+mn-cs"/>
              </a:defRPr>
            </a:lvl3pPr>
            <a:lvl4pPr algn="l" defTabSz="3038715" eaLnBrk="1" hangingPunct="1" indent="-759679" latinLnBrk="0" marL="5317751" rtl="0">
              <a:spcBef>
                <a:spcPct val="20000"/>
              </a:spcBef>
              <a:buFont typeface="Arial" pitchFamily="34" charset="0"/>
              <a:buChar char="–"/>
              <a:defRPr sz="6700" kern="1200">
                <a:solidFill>
                  <a:schemeClr val="tx1"/>
                </a:solidFill>
                <a:latin typeface="+mn-lt"/>
                <a:ea typeface="+mn-ea"/>
                <a:cs typeface="+mn-cs"/>
              </a:defRPr>
            </a:lvl4pPr>
            <a:lvl5pPr algn="l" defTabSz="3038715" eaLnBrk="1" hangingPunct="1" indent="-759679" latinLnBrk="0" marL="6837107" rtl="0">
              <a:spcBef>
                <a:spcPct val="20000"/>
              </a:spcBef>
              <a:buFont typeface="Arial" pitchFamily="34" charset="0"/>
              <a:buChar char="»"/>
              <a:defRPr sz="6700" kern="1200">
                <a:solidFill>
                  <a:schemeClr val="tx1"/>
                </a:solidFill>
                <a:latin typeface="+mn-lt"/>
                <a:ea typeface="+mn-ea"/>
                <a:cs typeface="+mn-cs"/>
              </a:defRPr>
            </a:lvl5pPr>
            <a:lvl6pPr algn="l" defTabSz="3038715" eaLnBrk="1" hangingPunct="1" indent="-759679" latinLnBrk="0" marL="8356465" rtl="0">
              <a:spcBef>
                <a:spcPct val="20000"/>
              </a:spcBef>
              <a:buFont typeface="Arial" pitchFamily="34" charset="0"/>
              <a:buChar char="•"/>
              <a:defRPr sz="6700" kern="1200">
                <a:solidFill>
                  <a:schemeClr val="tx1"/>
                </a:solidFill>
                <a:latin typeface="+mn-lt"/>
                <a:ea typeface="+mn-ea"/>
                <a:cs typeface="+mn-cs"/>
              </a:defRPr>
            </a:lvl6pPr>
            <a:lvl7pPr algn="l" defTabSz="3038715" eaLnBrk="1" hangingPunct="1" indent="-759679" latinLnBrk="0" marL="9875821" rtl="0">
              <a:spcBef>
                <a:spcPct val="20000"/>
              </a:spcBef>
              <a:buFont typeface="Arial" pitchFamily="34" charset="0"/>
              <a:buChar char="•"/>
              <a:defRPr sz="6700" kern="1200">
                <a:solidFill>
                  <a:schemeClr val="tx1"/>
                </a:solidFill>
                <a:latin typeface="+mn-lt"/>
                <a:ea typeface="+mn-ea"/>
                <a:cs typeface="+mn-cs"/>
              </a:defRPr>
            </a:lvl7pPr>
            <a:lvl8pPr algn="l" defTabSz="3038715" eaLnBrk="1" hangingPunct="1" indent="-759679" latinLnBrk="0" marL="11395179" rtl="0">
              <a:spcBef>
                <a:spcPct val="20000"/>
              </a:spcBef>
              <a:buFont typeface="Arial" pitchFamily="34" charset="0"/>
              <a:buChar char="•"/>
              <a:defRPr sz="6700" kern="1200">
                <a:solidFill>
                  <a:schemeClr val="tx1"/>
                </a:solidFill>
                <a:latin typeface="+mn-lt"/>
                <a:ea typeface="+mn-ea"/>
                <a:cs typeface="+mn-cs"/>
              </a:defRPr>
            </a:lvl8pPr>
            <a:lvl9pPr algn="l" defTabSz="3038715" eaLnBrk="1" hangingPunct="1" indent="-759679" latinLnBrk="0" marL="12914537" rtl="0">
              <a:spcBef>
                <a:spcPct val="20000"/>
              </a:spcBef>
              <a:buFont typeface="Arial" pitchFamily="34" charset="0"/>
              <a:buChar char="•"/>
              <a:defRPr sz="6700" kern="1200">
                <a:solidFill>
                  <a:schemeClr val="tx1"/>
                </a:solidFill>
                <a:latin typeface="+mn-lt"/>
                <a:ea typeface="+mn-ea"/>
                <a:cs typeface="+mn-cs"/>
              </a:defRPr>
            </a:lvl9pPr>
          </a:lstStyle>
          <a:p>
            <a:r>
              <a:rPr dirty="0" lang="en-US"/>
              <a:t>5. REFERENCIAS BIBLIOGRÁFICAS</a:t>
            </a:r>
          </a:p>
        </p:txBody>
      </p:sp>
      <p:sp>
        <p:nvSpPr>
          <p:cNvPr id="1048604" name="1 CuadroTexto"/>
          <p:cNvSpPr txBox="1"/>
          <p:nvPr/>
        </p:nvSpPr>
        <p:spPr>
          <a:xfrm>
            <a:off x="440616" y="20343997"/>
            <a:ext cx="20203365" cy="7589517"/>
          </a:xfrm>
          <a:prstGeom prst="rect"/>
          <a:noFill/>
        </p:spPr>
        <p:txBody>
          <a:bodyPr rtlCol="0" wrap="square">
            <a:spAutoFit/>
          </a:bodyPr>
          <a:p>
            <a:pPr indent="-457200" lvl="0" marL="457200">
              <a:spcBef>
                <a:spcPct val="20000"/>
              </a:spcBef>
              <a:buFont typeface="+mj-lt"/>
              <a:buAutoNum type="arabicPeriod"/>
            </a:pPr>
            <a:r>
              <a:rPr dirty="0" sz="2000" lang="es-ES">
                <a:solidFill>
                  <a:schemeClr val="accent5">
                    <a:lumMod val="50000"/>
                  </a:schemeClr>
                </a:solidFill>
                <a:latin typeface="Times New Roman" panose="02020603050405020304" pitchFamily="18" charset="0"/>
                <a:cs typeface="Times New Roman" panose="02020603050405020304" pitchFamily="18" charset="0"/>
              </a:rPr>
              <a:t>Capó González, Carlos Alberto. 2024. Caracterización de la preparación teórica del equipo 13-15 femenino de la EIDE Provincial “Héctor Ruiz Pérez” de Villa Clara. Yanira Rodríguez Mederos (Tutor). [Tesis presentada en opción al Título de Licenciado en Cultura Física]. Universidad Central “Marta Abreu” de Las Villas.</a:t>
            </a:r>
          </a:p>
          <a:p>
            <a:pPr indent="-457200" lvl="0" marL="457200">
              <a:spcBef>
                <a:spcPct val="20000"/>
              </a:spcBef>
              <a:buFont typeface="+mj-lt"/>
              <a:buAutoNum type="arabicPeriod"/>
            </a:pPr>
            <a:r>
              <a:rPr dirty="0" sz="2000" lang="es-ES">
                <a:solidFill>
                  <a:schemeClr val="accent5">
                    <a:lumMod val="50000"/>
                  </a:schemeClr>
                </a:solidFill>
                <a:latin typeface="Times New Roman" panose="02020603050405020304" pitchFamily="18" charset="0"/>
                <a:cs typeface="Times New Roman" panose="02020603050405020304" pitchFamily="18" charset="0"/>
              </a:rPr>
              <a:t>Cisneros, Joseph M. D., &amp; Reyes, Y. I. (2018). Acciones técnico–táctico para potenciar la preparación teórica en los atletas escolares masculinos de la EIDE de Guantánamo. Atlante Cuadernos de Educación y Desarrollo, (octubre).</a:t>
            </a:r>
          </a:p>
          <a:p>
            <a:pPr indent="-457200" lvl="0" marL="457200">
              <a:spcBef>
                <a:spcPct val="20000"/>
              </a:spcBef>
              <a:buFont typeface="+mj-lt"/>
              <a:buAutoNum type="arabicPeriod"/>
            </a:pPr>
            <a:r>
              <a:rPr dirty="0" sz="2000" lang="es-ES">
                <a:solidFill>
                  <a:schemeClr val="accent5">
                    <a:lumMod val="50000"/>
                  </a:schemeClr>
                </a:solidFill>
                <a:latin typeface="Times New Roman" panose="02020603050405020304" pitchFamily="18" charset="0"/>
                <a:cs typeface="Times New Roman" panose="02020603050405020304" pitchFamily="18" charset="0"/>
              </a:rPr>
              <a:t>Conejero Suárez, Manuel. 2020. Estudio de las destrezas cognitivas en jugadores de Voleibol de España y Brasil. [Tesis doctoral en ciencias del deporte. Extremadura]. España.</a:t>
            </a:r>
          </a:p>
          <a:p>
            <a:pPr indent="-457200" lvl="0" marL="457200">
              <a:spcBef>
                <a:spcPct val="20000"/>
              </a:spcBef>
              <a:buFont typeface="+mj-lt"/>
              <a:buAutoNum type="arabicPeriod"/>
            </a:pPr>
            <a:r>
              <a:rPr dirty="0" sz="2000" lang="pt-BR" err="1">
                <a:solidFill>
                  <a:schemeClr val="accent5">
                    <a:lumMod val="50000"/>
                  </a:schemeClr>
                </a:solidFill>
                <a:latin typeface="Times New Roman" panose="02020603050405020304" pitchFamily="18" charset="0"/>
                <a:cs typeface="Times New Roman" panose="02020603050405020304" pitchFamily="18" charset="0"/>
              </a:rPr>
              <a:t>Chaviano</a:t>
            </a:r>
            <a:r>
              <a:rPr dirty="0" sz="2000" lang="pt-BR">
                <a:solidFill>
                  <a:schemeClr val="accent5">
                    <a:lumMod val="50000"/>
                  </a:schemeClr>
                </a:solidFill>
                <a:latin typeface="Times New Roman" panose="02020603050405020304" pitchFamily="18" charset="0"/>
                <a:cs typeface="Times New Roman" panose="02020603050405020304" pitchFamily="18" charset="0"/>
              </a:rPr>
              <a:t>, M. L., &amp; Batista, R. D. (2022). </a:t>
            </a:r>
            <a:r>
              <a:rPr dirty="0" sz="2000" lang="es-ES">
                <a:solidFill>
                  <a:schemeClr val="accent5">
                    <a:lumMod val="50000"/>
                  </a:schemeClr>
                </a:solidFill>
                <a:latin typeface="Times New Roman" panose="02020603050405020304" pitchFamily="18" charset="0"/>
                <a:cs typeface="Times New Roman" panose="02020603050405020304" pitchFamily="18" charset="0"/>
              </a:rPr>
              <a:t>La preparación teórica del entrenador deportivo: una necesidad desde el posgrado. SAPIENTIAE, 8(1), 84-95.</a:t>
            </a:r>
          </a:p>
          <a:p>
            <a:pPr indent="-457200" lvl="0" marL="457200">
              <a:spcBef>
                <a:spcPct val="20000"/>
              </a:spcBef>
              <a:buFont typeface="+mj-lt"/>
              <a:buAutoNum type="arabicPeriod"/>
            </a:pPr>
            <a:r>
              <a:rPr dirty="0" sz="2000" lang="es-ES" err="1">
                <a:solidFill>
                  <a:schemeClr val="accent5">
                    <a:lumMod val="50000"/>
                  </a:schemeClr>
                </a:solidFill>
                <a:latin typeface="Times New Roman" panose="02020603050405020304" pitchFamily="18" charset="0"/>
                <a:cs typeface="Times New Roman" panose="02020603050405020304" pitchFamily="18" charset="0"/>
              </a:rPr>
              <a:t>Garcell</a:t>
            </a:r>
            <a:r>
              <a:rPr dirty="0" sz="2000" lang="es-ES">
                <a:solidFill>
                  <a:schemeClr val="accent5">
                    <a:lumMod val="50000"/>
                  </a:schemeClr>
                </a:solidFill>
                <a:latin typeface="Times New Roman" panose="02020603050405020304" pitchFamily="18" charset="0"/>
                <a:cs typeface="Times New Roman" panose="02020603050405020304" pitchFamily="18" charset="0"/>
              </a:rPr>
              <a:t>, L. E., </a:t>
            </a:r>
            <a:r>
              <a:rPr dirty="0" sz="2000" lang="es-ES" err="1">
                <a:solidFill>
                  <a:schemeClr val="accent5">
                    <a:lumMod val="50000"/>
                  </a:schemeClr>
                </a:solidFill>
                <a:latin typeface="Times New Roman" panose="02020603050405020304" pitchFamily="18" charset="0"/>
                <a:cs typeface="Times New Roman" panose="02020603050405020304" pitchFamily="18" charset="0"/>
              </a:rPr>
              <a:t>MSc</a:t>
            </a:r>
            <a:r>
              <a:rPr dirty="0" sz="2000" lang="es-ES">
                <a:solidFill>
                  <a:schemeClr val="accent5">
                    <a:lumMod val="50000"/>
                  </a:schemeClr>
                </a:solidFill>
                <a:latin typeface="Times New Roman" panose="02020603050405020304" pitchFamily="18" charset="0"/>
                <a:cs typeface="Times New Roman" panose="02020603050405020304" pitchFamily="18" charset="0"/>
              </a:rPr>
              <a:t>. </a:t>
            </a:r>
            <a:r>
              <a:rPr dirty="0" sz="2000" lang="es-ES" err="1">
                <a:solidFill>
                  <a:schemeClr val="accent5">
                    <a:lumMod val="50000"/>
                  </a:schemeClr>
                </a:solidFill>
                <a:latin typeface="Times New Roman" panose="02020603050405020304" pitchFamily="18" charset="0"/>
                <a:cs typeface="Times New Roman" panose="02020603050405020304" pitchFamily="18" charset="0"/>
              </a:rPr>
              <a:t>Yuney</a:t>
            </a:r>
            <a:r>
              <a:rPr dirty="0" sz="2000" lang="es-ES">
                <a:solidFill>
                  <a:schemeClr val="accent5">
                    <a:lumMod val="50000"/>
                  </a:schemeClr>
                </a:solidFill>
                <a:latin typeface="Times New Roman" panose="02020603050405020304" pitchFamily="18" charset="0"/>
                <a:cs typeface="Times New Roman" panose="02020603050405020304" pitchFamily="18" charset="0"/>
              </a:rPr>
              <a:t> Céspedes Batista y </a:t>
            </a:r>
            <a:r>
              <a:rPr dirty="0" sz="2000" lang="es-ES" err="1">
                <a:solidFill>
                  <a:schemeClr val="accent5">
                    <a:lumMod val="50000"/>
                  </a:schemeClr>
                </a:solidFill>
                <a:latin typeface="Times New Roman" panose="02020603050405020304" pitchFamily="18" charset="0"/>
                <a:cs typeface="Times New Roman" panose="02020603050405020304" pitchFamily="18" charset="0"/>
              </a:rPr>
              <a:t>Dagnelly</a:t>
            </a:r>
            <a:r>
              <a:rPr dirty="0" sz="2000" lang="es-ES">
                <a:solidFill>
                  <a:schemeClr val="accent5">
                    <a:lumMod val="50000"/>
                  </a:schemeClr>
                </a:solidFill>
                <a:latin typeface="Times New Roman" panose="02020603050405020304" pitchFamily="18" charset="0"/>
                <a:cs typeface="Times New Roman" panose="02020603050405020304" pitchFamily="18" charset="0"/>
              </a:rPr>
              <a:t> </a:t>
            </a:r>
            <a:r>
              <a:rPr dirty="0" sz="2000" lang="es-ES" err="1">
                <a:solidFill>
                  <a:schemeClr val="accent5">
                    <a:lumMod val="50000"/>
                  </a:schemeClr>
                </a:solidFill>
                <a:latin typeface="Times New Roman" panose="02020603050405020304" pitchFamily="18" charset="0"/>
                <a:cs typeface="Times New Roman" panose="02020603050405020304" pitchFamily="18" charset="0"/>
              </a:rPr>
              <a:t>Pollato</a:t>
            </a:r>
            <a:r>
              <a:rPr dirty="0" sz="2000" lang="es-ES">
                <a:solidFill>
                  <a:schemeClr val="accent5">
                    <a:lumMod val="50000"/>
                  </a:schemeClr>
                </a:solidFill>
                <a:latin typeface="Times New Roman" panose="02020603050405020304" pitchFamily="18" charset="0"/>
                <a:cs typeface="Times New Roman" panose="02020603050405020304" pitchFamily="18" charset="0"/>
              </a:rPr>
              <a:t> De la Cruz. (2021). Tareas de entrenamiento para el desarrollo de la preparación teórica en pesistas de 11-12 años. [Tesis presentada en opción al Título de Licenciado en Cultura Física]. Universidad de Holguín. 2021.</a:t>
            </a:r>
          </a:p>
          <a:p>
            <a:pPr indent="-457200" lvl="0" marL="457200">
              <a:spcBef>
                <a:spcPct val="20000"/>
              </a:spcBef>
              <a:buFont typeface="+mj-lt"/>
              <a:buAutoNum type="arabicPeriod"/>
            </a:pPr>
            <a:r>
              <a:rPr dirty="0" sz="2000" lang="es-ES">
                <a:solidFill>
                  <a:schemeClr val="accent5">
                    <a:lumMod val="50000"/>
                  </a:schemeClr>
                </a:solidFill>
                <a:latin typeface="Times New Roman" panose="02020603050405020304" pitchFamily="18" charset="0"/>
                <a:cs typeface="Times New Roman" panose="02020603050405020304" pitchFamily="18" charset="0"/>
              </a:rPr>
              <a:t>Harre, </a:t>
            </a:r>
            <a:r>
              <a:rPr dirty="0" sz="2000" lang="es-ES" err="1">
                <a:solidFill>
                  <a:schemeClr val="accent5">
                    <a:lumMod val="50000"/>
                  </a:schemeClr>
                </a:solidFill>
                <a:latin typeface="Times New Roman" panose="02020603050405020304" pitchFamily="18" charset="0"/>
                <a:cs typeface="Times New Roman" panose="02020603050405020304" pitchFamily="18" charset="0"/>
              </a:rPr>
              <a:t>Dietrich</a:t>
            </a:r>
            <a:r>
              <a:rPr dirty="0" sz="2000" lang="es-ES">
                <a:solidFill>
                  <a:schemeClr val="accent5">
                    <a:lumMod val="50000"/>
                  </a:schemeClr>
                </a:solidFill>
                <a:latin typeface="Times New Roman" panose="02020603050405020304" pitchFamily="18" charset="0"/>
                <a:cs typeface="Times New Roman" panose="02020603050405020304" pitchFamily="18" charset="0"/>
              </a:rPr>
              <a:t>. 1989. Teoría del Entrenamiento Deportivo. Editorial Científico- Técnica. Ciudad de La Habana. 393 p</a:t>
            </a:r>
          </a:p>
          <a:p>
            <a:pPr indent="-457200" lvl="0" marL="457200">
              <a:spcBef>
                <a:spcPct val="20000"/>
              </a:spcBef>
              <a:buFont typeface="+mj-lt"/>
              <a:buAutoNum type="arabicPeriod"/>
            </a:pPr>
            <a:r>
              <a:rPr dirty="0" sz="2000" lang="es-ES">
                <a:solidFill>
                  <a:schemeClr val="accent5">
                    <a:lumMod val="50000"/>
                  </a:schemeClr>
                </a:solidFill>
                <a:latin typeface="Times New Roman" panose="02020603050405020304" pitchFamily="18" charset="0"/>
                <a:cs typeface="Times New Roman" panose="02020603050405020304" pitchFamily="18" charset="0"/>
              </a:rPr>
              <a:t>Herrera Delgado, Í. G. (2015). Concepción teórica de la preparación física para los jugadores de voleibol del nivel universitario. Rev. </a:t>
            </a:r>
            <a:r>
              <a:rPr dirty="0" sz="2000" lang="es-ES" err="1">
                <a:solidFill>
                  <a:schemeClr val="accent5">
                    <a:lumMod val="50000"/>
                  </a:schemeClr>
                </a:solidFill>
                <a:latin typeface="Times New Roman" panose="02020603050405020304" pitchFamily="18" charset="0"/>
                <a:cs typeface="Times New Roman" panose="02020603050405020304" pitchFamily="18" charset="0"/>
              </a:rPr>
              <a:t>Cub</a:t>
            </a:r>
            <a:r>
              <a:rPr dirty="0" sz="2000" lang="es-ES">
                <a:solidFill>
                  <a:schemeClr val="accent5">
                    <a:lumMod val="50000"/>
                  </a:schemeClr>
                </a:solidFill>
                <a:latin typeface="Times New Roman" panose="02020603050405020304" pitchFamily="18" charset="0"/>
                <a:cs typeface="Times New Roman" panose="02020603050405020304" pitchFamily="18" charset="0"/>
              </a:rPr>
              <a:t>. </a:t>
            </a:r>
            <a:r>
              <a:rPr dirty="0" sz="2000" lang="es-ES" err="1">
                <a:solidFill>
                  <a:schemeClr val="accent5">
                    <a:lumMod val="50000"/>
                  </a:schemeClr>
                </a:solidFill>
                <a:latin typeface="Times New Roman" panose="02020603050405020304" pitchFamily="18" charset="0"/>
                <a:cs typeface="Times New Roman" panose="02020603050405020304" pitchFamily="18" charset="0"/>
              </a:rPr>
              <a:t>Med</a:t>
            </a:r>
            <a:r>
              <a:rPr dirty="0" sz="2000" lang="es-ES">
                <a:solidFill>
                  <a:schemeClr val="accent5">
                    <a:lumMod val="50000"/>
                  </a:schemeClr>
                </a:solidFill>
                <a:latin typeface="Times New Roman" panose="02020603050405020304" pitchFamily="18" charset="0"/>
                <a:cs typeface="Times New Roman" panose="02020603050405020304" pitchFamily="18" charset="0"/>
              </a:rPr>
              <a:t>. </a:t>
            </a:r>
            <a:r>
              <a:rPr dirty="0" sz="2000" lang="es-ES" err="1">
                <a:solidFill>
                  <a:schemeClr val="accent5">
                    <a:lumMod val="50000"/>
                  </a:schemeClr>
                </a:solidFill>
                <a:latin typeface="Times New Roman" panose="02020603050405020304" pitchFamily="18" charset="0"/>
                <a:cs typeface="Times New Roman" panose="02020603050405020304" pitchFamily="18" charset="0"/>
              </a:rPr>
              <a:t>Dep</a:t>
            </a:r>
            <a:r>
              <a:rPr dirty="0" sz="2000" lang="es-ES">
                <a:solidFill>
                  <a:schemeClr val="accent5">
                    <a:lumMod val="50000"/>
                  </a:schemeClr>
                </a:solidFill>
                <a:latin typeface="Times New Roman" panose="02020603050405020304" pitchFamily="18" charset="0"/>
                <a:cs typeface="Times New Roman" panose="02020603050405020304" pitchFamily="18" charset="0"/>
              </a:rPr>
              <a:t>. &amp; </a:t>
            </a:r>
            <a:r>
              <a:rPr dirty="0" sz="2000" lang="es-ES" err="1">
                <a:solidFill>
                  <a:schemeClr val="accent5">
                    <a:lumMod val="50000"/>
                  </a:schemeClr>
                </a:solidFill>
                <a:latin typeface="Times New Roman" panose="02020603050405020304" pitchFamily="18" charset="0"/>
                <a:cs typeface="Times New Roman" panose="02020603050405020304" pitchFamily="18" charset="0"/>
              </a:rPr>
              <a:t>Cul</a:t>
            </a:r>
            <a:r>
              <a:rPr dirty="0" sz="2000" lang="es-ES">
                <a:solidFill>
                  <a:schemeClr val="accent5">
                    <a:lumMod val="50000"/>
                  </a:schemeClr>
                </a:solidFill>
                <a:latin typeface="Times New Roman" panose="02020603050405020304" pitchFamily="18" charset="0"/>
                <a:cs typeface="Times New Roman" panose="02020603050405020304" pitchFamily="18" charset="0"/>
              </a:rPr>
              <a:t>. </a:t>
            </a:r>
            <a:r>
              <a:rPr dirty="0" sz="2000" lang="es-ES" err="1">
                <a:solidFill>
                  <a:schemeClr val="accent5">
                    <a:lumMod val="50000"/>
                  </a:schemeClr>
                </a:solidFill>
                <a:latin typeface="Times New Roman" panose="02020603050405020304" pitchFamily="18" charset="0"/>
                <a:cs typeface="Times New Roman" panose="02020603050405020304" pitchFamily="18" charset="0"/>
              </a:rPr>
              <a:t>Fís</a:t>
            </a:r>
            <a:r>
              <a:rPr dirty="0" sz="2000" lang="es-ES">
                <a:solidFill>
                  <a:schemeClr val="accent5">
                    <a:lumMod val="50000"/>
                  </a:schemeClr>
                </a:solidFill>
                <a:latin typeface="Times New Roman" panose="02020603050405020304" pitchFamily="18" charset="0"/>
                <a:cs typeface="Times New Roman" panose="02020603050405020304" pitchFamily="18" charset="0"/>
              </a:rPr>
              <a:t>. Vol. 10, Núm. 2 ISSN: 1728-922X</a:t>
            </a:r>
          </a:p>
          <a:p>
            <a:pPr indent="-457200" lvl="0" marL="457200">
              <a:spcBef>
                <a:spcPct val="20000"/>
              </a:spcBef>
              <a:buFont typeface="+mj-lt"/>
              <a:buAutoNum type="arabicPeriod"/>
            </a:pPr>
            <a:r>
              <a:rPr dirty="0" sz="2000" lang="es-ES" err="1">
                <a:solidFill>
                  <a:schemeClr val="accent5">
                    <a:lumMod val="50000"/>
                  </a:schemeClr>
                </a:solidFill>
                <a:latin typeface="Times New Roman" panose="02020603050405020304" pitchFamily="18" charset="0"/>
                <a:cs typeface="Times New Roman" panose="02020603050405020304" pitchFamily="18" charset="0"/>
              </a:rPr>
              <a:t>Hechavarría</a:t>
            </a:r>
            <a:r>
              <a:rPr dirty="0" sz="2000" lang="es-ES">
                <a:solidFill>
                  <a:schemeClr val="accent5">
                    <a:lumMod val="50000"/>
                  </a:schemeClr>
                </a:solidFill>
                <a:latin typeface="Times New Roman" panose="02020603050405020304" pitchFamily="18" charset="0"/>
                <a:cs typeface="Times New Roman" panose="02020603050405020304" pitchFamily="18" charset="0"/>
              </a:rPr>
              <a:t>, M.  &amp; col. (2006). Teoría y Metodología del entrenamiento deportivo. (Libro en soporte digital). </a:t>
            </a:r>
            <a:r>
              <a:rPr dirty="0" sz="2000" lang="es-ES">
                <a:solidFill>
                  <a:schemeClr val="accent5">
                    <a:lumMod val="50000"/>
                  </a:schemeClr>
                </a:solidFill>
                <a:latin typeface="Times New Roman" panose="02020603050405020304" pitchFamily="18" charset="0"/>
                <a:cs typeface="Times New Roman" panose="02020603050405020304" pitchFamily="18" charset="0"/>
              </a:rPr>
              <a:t>La </a:t>
            </a:r>
            <a:r>
              <a:rPr dirty="0" sz="2000" lang="es-ES" smtClean="0">
                <a:solidFill>
                  <a:schemeClr val="accent5">
                    <a:lumMod val="50000"/>
                  </a:schemeClr>
                </a:solidFill>
                <a:latin typeface="Times New Roman" panose="02020603050405020304" pitchFamily="18" charset="0"/>
                <a:cs typeface="Times New Roman" panose="02020603050405020304" pitchFamily="18" charset="0"/>
              </a:rPr>
              <a:t>Habana</a:t>
            </a:r>
          </a:p>
          <a:p>
            <a:pPr indent="-457200" lvl="0" marL="457200">
              <a:spcBef>
                <a:spcPct val="20000"/>
              </a:spcBef>
              <a:buFont typeface="+mj-lt"/>
              <a:buAutoNum type="arabicPeriod"/>
            </a:pPr>
            <a:r>
              <a:rPr dirty="0" sz="2000" lang="es-ES" err="1" smtClean="0">
                <a:solidFill>
                  <a:schemeClr val="accent5">
                    <a:lumMod val="50000"/>
                  </a:schemeClr>
                </a:solidFill>
                <a:latin typeface="Times New Roman" panose="02020603050405020304" pitchFamily="18" charset="0"/>
                <a:cs typeface="Times New Roman" panose="02020603050405020304" pitchFamily="18" charset="0"/>
              </a:rPr>
              <a:t>Navelo</a:t>
            </a:r>
            <a:r>
              <a:rPr dirty="0" sz="2000" lang="es-ES">
                <a:solidFill>
                  <a:schemeClr val="accent5">
                    <a:lumMod val="50000"/>
                  </a:schemeClr>
                </a:solidFill>
                <a:latin typeface="Times New Roman" panose="02020603050405020304" pitchFamily="18" charset="0"/>
                <a:cs typeface="Times New Roman" panose="02020603050405020304" pitchFamily="18" charset="0"/>
              </a:rPr>
              <a:t>, R. y col. (2020 - 2024). Programa Integral de Preparación del Deportista. Voleibol. La Habana, Federación Cubana de Voleibol.</a:t>
            </a:r>
          </a:p>
          <a:p>
            <a:pPr indent="-457200" lvl="0" marL="457200">
              <a:spcBef>
                <a:spcPct val="20000"/>
              </a:spcBef>
              <a:buFont typeface="+mj-lt"/>
              <a:buAutoNum type="arabicPeriod"/>
            </a:pPr>
            <a:r>
              <a:rPr dirty="0" sz="2000" lang="es-ES" smtClean="0">
                <a:solidFill>
                  <a:schemeClr val="accent5">
                    <a:lumMod val="50000"/>
                  </a:schemeClr>
                </a:solidFill>
                <a:latin typeface="Times New Roman" panose="02020603050405020304" pitchFamily="18" charset="0"/>
                <a:cs typeface="Times New Roman" panose="02020603050405020304" pitchFamily="18" charset="0"/>
              </a:rPr>
              <a:t>Rodríguez </a:t>
            </a:r>
            <a:r>
              <a:rPr dirty="0" sz="2000" lang="es-ES" err="1">
                <a:solidFill>
                  <a:schemeClr val="accent5">
                    <a:lumMod val="50000"/>
                  </a:schemeClr>
                </a:solidFill>
                <a:latin typeface="Times New Roman" panose="02020603050405020304" pitchFamily="18" charset="0"/>
                <a:cs typeface="Times New Roman" panose="02020603050405020304" pitchFamily="18" charset="0"/>
              </a:rPr>
              <a:t>Stivan</a:t>
            </a:r>
            <a:r>
              <a:rPr dirty="0" sz="2000" lang="es-ES">
                <a:solidFill>
                  <a:schemeClr val="accent5">
                    <a:lumMod val="50000"/>
                  </a:schemeClr>
                </a:solidFill>
                <a:latin typeface="Times New Roman" panose="02020603050405020304" pitchFamily="18" charset="0"/>
                <a:cs typeface="Times New Roman" panose="02020603050405020304" pitchFamily="18" charset="0"/>
              </a:rPr>
              <a:t>, J. L., </a:t>
            </a:r>
            <a:r>
              <a:rPr dirty="0" sz="2000" lang="es-ES" err="1">
                <a:solidFill>
                  <a:schemeClr val="accent5">
                    <a:lumMod val="50000"/>
                  </a:schemeClr>
                </a:solidFill>
                <a:latin typeface="Times New Roman" panose="02020603050405020304" pitchFamily="18" charset="0"/>
                <a:cs typeface="Times New Roman" panose="02020603050405020304" pitchFamily="18" charset="0"/>
              </a:rPr>
              <a:t>Jeffers</a:t>
            </a:r>
            <a:r>
              <a:rPr dirty="0" sz="2000" lang="es-ES">
                <a:solidFill>
                  <a:schemeClr val="accent5">
                    <a:lumMod val="50000"/>
                  </a:schemeClr>
                </a:solidFill>
                <a:latin typeface="Times New Roman" panose="02020603050405020304" pitchFamily="18" charset="0"/>
                <a:cs typeface="Times New Roman" panose="02020603050405020304" pitchFamily="18" charset="0"/>
              </a:rPr>
              <a:t> Duarte, B., &amp; </a:t>
            </a:r>
            <a:r>
              <a:rPr dirty="0" sz="2000" lang="es-ES" err="1">
                <a:solidFill>
                  <a:schemeClr val="accent5">
                    <a:lumMod val="50000"/>
                  </a:schemeClr>
                </a:solidFill>
                <a:latin typeface="Times New Roman" panose="02020603050405020304" pitchFamily="18" charset="0"/>
                <a:cs typeface="Times New Roman" panose="02020603050405020304" pitchFamily="18" charset="0"/>
              </a:rPr>
              <a:t>Trakman</a:t>
            </a:r>
            <a:r>
              <a:rPr dirty="0" sz="2000" lang="es-ES">
                <a:solidFill>
                  <a:schemeClr val="accent5">
                    <a:lumMod val="50000"/>
                  </a:schemeClr>
                </a:solidFill>
                <a:latin typeface="Times New Roman" panose="02020603050405020304" pitchFamily="18" charset="0"/>
                <a:cs typeface="Times New Roman" panose="02020603050405020304" pitchFamily="18" charset="0"/>
              </a:rPr>
              <a:t> Ramos, L. (2020). Caracterización histórica de la preparación teórica en el proceso de enseñanza- aprendizaje del Voleibol escolar. </a:t>
            </a:r>
            <a:r>
              <a:rPr dirty="0" sz="2000" lang="es-ES" err="1">
                <a:solidFill>
                  <a:schemeClr val="accent5">
                    <a:lumMod val="50000"/>
                  </a:schemeClr>
                </a:solidFill>
                <a:latin typeface="Times New Roman" panose="02020603050405020304" pitchFamily="18" charset="0"/>
                <a:cs typeface="Times New Roman" panose="02020603050405020304" pitchFamily="18" charset="0"/>
              </a:rPr>
              <a:t>Didasc@lia</a:t>
            </a:r>
            <a:r>
              <a:rPr dirty="0" sz="2000" lang="es-ES">
                <a:solidFill>
                  <a:schemeClr val="accent5">
                    <a:lumMod val="50000"/>
                  </a:schemeClr>
                </a:solidFill>
                <a:latin typeface="Times New Roman" panose="02020603050405020304" pitchFamily="18" charset="0"/>
                <a:cs typeface="Times New Roman" panose="02020603050405020304" pitchFamily="18" charset="0"/>
              </a:rPr>
              <a:t>: Didáctica Y educación ISSN 2224-2643, 11(3), 218–227. Recuperado a partir de https://revistas.ult.edu.cu/index.php/didascalia/article/view/1001</a:t>
            </a:r>
          </a:p>
          <a:p>
            <a:pPr indent="-457200" lvl="0" marL="457200">
              <a:spcBef>
                <a:spcPct val="20000"/>
              </a:spcBef>
              <a:buFont typeface="+mj-lt"/>
              <a:buAutoNum type="arabicPeriod"/>
            </a:pPr>
            <a:r>
              <a:rPr dirty="0" sz="2000" lang="es-ES" smtClean="0">
                <a:solidFill>
                  <a:schemeClr val="accent5">
                    <a:lumMod val="50000"/>
                  </a:schemeClr>
                </a:solidFill>
                <a:latin typeface="Times New Roman" panose="02020603050405020304" pitchFamily="18" charset="0"/>
                <a:cs typeface="Times New Roman" panose="02020603050405020304" pitchFamily="18" charset="0"/>
              </a:rPr>
              <a:t>Rodríguez </a:t>
            </a:r>
            <a:r>
              <a:rPr dirty="0" sz="2000" lang="es-ES" err="1">
                <a:solidFill>
                  <a:schemeClr val="accent5">
                    <a:lumMod val="50000"/>
                  </a:schemeClr>
                </a:solidFill>
                <a:latin typeface="Times New Roman" panose="02020603050405020304" pitchFamily="18" charset="0"/>
                <a:cs typeface="Times New Roman" panose="02020603050405020304" pitchFamily="18" charset="0"/>
              </a:rPr>
              <a:t>Stivan</a:t>
            </a:r>
            <a:r>
              <a:rPr dirty="0" sz="2000" lang="es-ES">
                <a:solidFill>
                  <a:schemeClr val="accent5">
                    <a:lumMod val="50000"/>
                  </a:schemeClr>
                </a:solidFill>
                <a:latin typeface="Times New Roman" panose="02020603050405020304" pitchFamily="18" charset="0"/>
                <a:cs typeface="Times New Roman" panose="02020603050405020304" pitchFamily="18" charset="0"/>
              </a:rPr>
              <a:t>, J. L. (2023). </a:t>
            </a:r>
            <a:r>
              <a:rPr dirty="0" sz="2000" lang="es-ES" err="1">
                <a:solidFill>
                  <a:schemeClr val="accent5">
                    <a:lumMod val="50000"/>
                  </a:schemeClr>
                </a:solidFill>
                <a:latin typeface="Times New Roman" panose="02020603050405020304" pitchFamily="18" charset="0"/>
                <a:cs typeface="Times New Roman" panose="02020603050405020304" pitchFamily="18" charset="0"/>
              </a:rPr>
              <a:t>Metodologia</a:t>
            </a:r>
            <a:r>
              <a:rPr dirty="0" sz="2000" lang="es-ES">
                <a:solidFill>
                  <a:schemeClr val="accent5">
                    <a:lumMod val="50000"/>
                  </a:schemeClr>
                </a:solidFill>
                <a:latin typeface="Times New Roman" panose="02020603050405020304" pitchFamily="18" charset="0"/>
                <a:cs typeface="Times New Roman" panose="02020603050405020304" pitchFamily="18" charset="0"/>
              </a:rPr>
              <a:t> para </a:t>
            </a:r>
            <a:r>
              <a:rPr dirty="0" sz="2000" lang="es-ES" err="1">
                <a:solidFill>
                  <a:schemeClr val="accent5">
                    <a:lumMod val="50000"/>
                  </a:schemeClr>
                </a:solidFill>
                <a:latin typeface="Times New Roman" panose="02020603050405020304" pitchFamily="18" charset="0"/>
                <a:cs typeface="Times New Roman" panose="02020603050405020304" pitchFamily="18" charset="0"/>
              </a:rPr>
              <a:t>preparação</a:t>
            </a:r>
            <a:r>
              <a:rPr dirty="0" sz="2000" lang="es-ES">
                <a:solidFill>
                  <a:schemeClr val="accent5">
                    <a:lumMod val="50000"/>
                  </a:schemeClr>
                </a:solidFill>
                <a:latin typeface="Times New Roman" panose="02020603050405020304" pitchFamily="18" charset="0"/>
                <a:cs typeface="Times New Roman" panose="02020603050405020304" pitchFamily="18" charset="0"/>
              </a:rPr>
              <a:t> teórica de atletas de voleibol </a:t>
            </a:r>
            <a:r>
              <a:rPr dirty="0" sz="2000" lang="es-ES" err="1">
                <a:solidFill>
                  <a:schemeClr val="accent5">
                    <a:lumMod val="50000"/>
                  </a:schemeClr>
                </a:solidFill>
                <a:latin typeface="Times New Roman" panose="02020603050405020304" pitchFamily="18" charset="0"/>
                <a:cs typeface="Times New Roman" panose="02020603050405020304" pitchFamily="18" charset="0"/>
              </a:rPr>
              <a:t>categoria</a:t>
            </a:r>
            <a:r>
              <a:rPr dirty="0" sz="2000" lang="es-ES">
                <a:solidFill>
                  <a:schemeClr val="accent5">
                    <a:lumMod val="50000"/>
                  </a:schemeClr>
                </a:solidFill>
                <a:latin typeface="Times New Roman" panose="02020603050405020304" pitchFamily="18" charset="0"/>
                <a:cs typeface="Times New Roman" panose="02020603050405020304" pitchFamily="18" charset="0"/>
              </a:rPr>
              <a:t> escolar. </a:t>
            </a:r>
            <a:r>
              <a:rPr dirty="0" sz="2000" lang="es-ES" err="1">
                <a:solidFill>
                  <a:schemeClr val="accent5">
                    <a:lumMod val="50000"/>
                  </a:schemeClr>
                </a:solidFill>
                <a:latin typeface="Times New Roman" panose="02020603050405020304" pitchFamily="18" charset="0"/>
                <a:cs typeface="Times New Roman" panose="02020603050405020304" pitchFamily="18" charset="0"/>
              </a:rPr>
              <a:t>DeporVida</a:t>
            </a:r>
            <a:r>
              <a:rPr dirty="0" sz="2000" lang="es-ES">
                <a:solidFill>
                  <a:schemeClr val="accent5">
                    <a:lumMod val="50000"/>
                  </a:schemeClr>
                </a:solidFill>
                <a:latin typeface="Times New Roman" panose="02020603050405020304" pitchFamily="18" charset="0"/>
                <a:cs typeface="Times New Roman" panose="02020603050405020304" pitchFamily="18" charset="0"/>
              </a:rPr>
              <a:t>. Revista especializada en ciencias de la cultura física y del deporte. Revista trimestral. Universidad de Holguín. Cuba. ISSN 1819-4028. RNPS: 2053. Año 20, No. 3, pp.96-112, julio-septiembre 2023. Edición 57. Segunda etapa</a:t>
            </a:r>
          </a:p>
          <a:p>
            <a:pPr indent="-457200" lvl="0" marL="457200">
              <a:spcBef>
                <a:spcPct val="20000"/>
              </a:spcBef>
              <a:buFont typeface="+mj-lt"/>
              <a:buAutoNum type="arabicPeriod"/>
            </a:pPr>
            <a:r>
              <a:rPr dirty="0" sz="2000" lang="es-ES" smtClean="0">
                <a:solidFill>
                  <a:schemeClr val="accent5">
                    <a:lumMod val="50000"/>
                  </a:schemeClr>
                </a:solidFill>
                <a:latin typeface="Times New Roman" panose="02020603050405020304" pitchFamily="18" charset="0"/>
                <a:cs typeface="Times New Roman" panose="02020603050405020304" pitchFamily="18" charset="0"/>
              </a:rPr>
              <a:t>Sainz </a:t>
            </a:r>
            <a:r>
              <a:rPr dirty="0" sz="2000" lang="es-ES">
                <a:solidFill>
                  <a:schemeClr val="accent5">
                    <a:lumMod val="50000"/>
                  </a:schemeClr>
                </a:solidFill>
                <a:latin typeface="Times New Roman" panose="02020603050405020304" pitchFamily="18" charset="0"/>
                <a:cs typeface="Times New Roman" panose="02020603050405020304" pitchFamily="18" charset="0"/>
              </a:rPr>
              <a:t>de la Torre León, N. (2010). Psicopedagogía de la Educación Física y el Deporte Escolar. Editorial Deportes.</a:t>
            </a:r>
          </a:p>
          <a:p>
            <a:pPr indent="-457200" lvl="0" marL="457200">
              <a:spcBef>
                <a:spcPct val="20000"/>
              </a:spcBef>
              <a:buFont typeface="+mj-lt"/>
              <a:buAutoNum type="arabicPeriod"/>
            </a:pPr>
            <a:endParaRPr dirty="0" sz="2000" lang="es-ES" smtClean="0">
              <a:solidFill>
                <a:schemeClr val="accent5">
                  <a:lumMod val="50000"/>
                </a:schemeClr>
              </a:solidFill>
              <a:latin typeface="Times New Roman" panose="02020603050405020304" pitchFamily="18" charset="0"/>
              <a:cs typeface="Times New Roman" panose="02020603050405020304" pitchFamily="18" charset="0"/>
            </a:endParaRPr>
          </a:p>
          <a:p>
            <a:pPr indent="-457200" marL="457200">
              <a:spcBef>
                <a:spcPct val="20000"/>
              </a:spcBef>
              <a:buFont typeface="+mj-lt"/>
              <a:buAutoNum type="arabicPeriod"/>
            </a:pPr>
            <a:endParaRPr dirty="0" sz="2000" lang="es-DO">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2097154" name="Imagen 3"/>
          <p:cNvPicPr>
            <a:picLocks noChangeAspect="1"/>
          </p:cNvPicPr>
          <p:nvPr/>
        </p:nvPicPr>
        <p:blipFill>
          <a:blip xmlns:r="http://schemas.openxmlformats.org/officeDocument/2006/relationships" r:embed="rId3" cstate="print"/>
          <a:stretch>
            <a:fillRect/>
          </a:stretch>
        </p:blipFill>
        <p:spPr>
          <a:xfrm>
            <a:off x="1082244" y="450128"/>
            <a:ext cx="1807834" cy="4131476"/>
          </a:xfrm>
          <a:prstGeom prst="rect"/>
        </p:spPr>
      </p:pic>
      <p:sp>
        <p:nvSpPr>
          <p:cNvPr id="1048605" name="4 CuadroTexto"/>
          <p:cNvSpPr txBox="1"/>
          <p:nvPr/>
        </p:nvSpPr>
        <p:spPr>
          <a:xfrm>
            <a:off x="9650525" y="8057513"/>
            <a:ext cx="4742437" cy="358140"/>
          </a:xfrm>
          <a:prstGeom prst="rect"/>
          <a:noFill/>
        </p:spPr>
        <p:txBody>
          <a:bodyPr rtlCol="0" wrap="square">
            <a:spAutoFit/>
          </a:bodyPr>
          <a:lstStyle>
            <a:lvl1pPr algn="l" eaLnBrk="0" fontAlgn="base" hangingPunct="0" indent="0" latinLnBrk="0" marL="0" rtl="0">
              <a:lnSpc>
                <a:spcPct val="100000"/>
              </a:lnSpc>
              <a:spcBef>
                <a:spcPct val="0"/>
              </a:spcBef>
              <a:spcAft>
                <a:spcPct val="0"/>
              </a:spcAft>
              <a:buFontTx/>
              <a:buNone/>
              <a:defRPr baseline="0" b="0" sz="1800" i="0" u="none">
                <a:solidFill>
                  <a:srgbClr val="000000"/>
                </a:solidFill>
                <a:latin typeface="Trebuchet MS" pitchFamily="34" charset="0"/>
                <a:sym typeface="Trebuchet MS" pitchFamily="34" charset="0"/>
              </a:defRPr>
            </a:lvl1pPr>
            <a:lvl2pPr algn="l" eaLnBrk="0" fontAlgn="base" hangingPunct="0" indent="0" latinLnBrk="0" marL="457200" rtl="0">
              <a:lnSpc>
                <a:spcPct val="100000"/>
              </a:lnSpc>
              <a:spcBef>
                <a:spcPct val="0"/>
              </a:spcBef>
              <a:spcAft>
                <a:spcPct val="0"/>
              </a:spcAft>
              <a:buFontTx/>
              <a:buNone/>
              <a:defRPr baseline="0" b="0" sz="1800" i="0" u="none">
                <a:solidFill>
                  <a:srgbClr val="000000"/>
                </a:solidFill>
                <a:latin typeface="Trebuchet MS" pitchFamily="34" charset="0"/>
                <a:sym typeface="Trebuchet MS" pitchFamily="34" charset="0"/>
              </a:defRPr>
            </a:lvl2pPr>
            <a:lvl3pPr algn="l" eaLnBrk="0" fontAlgn="base" hangingPunct="0" indent="0" latinLnBrk="0" marL="914400" rtl="0">
              <a:lnSpc>
                <a:spcPct val="100000"/>
              </a:lnSpc>
              <a:spcBef>
                <a:spcPct val="0"/>
              </a:spcBef>
              <a:spcAft>
                <a:spcPct val="0"/>
              </a:spcAft>
              <a:buFontTx/>
              <a:buNone/>
              <a:defRPr baseline="0" b="0" sz="1800" i="0" u="none">
                <a:solidFill>
                  <a:srgbClr val="000000"/>
                </a:solidFill>
                <a:latin typeface="Trebuchet MS" pitchFamily="34" charset="0"/>
                <a:sym typeface="Trebuchet MS" pitchFamily="34" charset="0"/>
              </a:defRPr>
            </a:lvl3pPr>
            <a:lvl4pPr algn="l" eaLnBrk="0" fontAlgn="base" hangingPunct="0" indent="0" latinLnBrk="0" marL="1371600" rtl="0">
              <a:lnSpc>
                <a:spcPct val="100000"/>
              </a:lnSpc>
              <a:spcBef>
                <a:spcPct val="0"/>
              </a:spcBef>
              <a:spcAft>
                <a:spcPct val="0"/>
              </a:spcAft>
              <a:buFontTx/>
              <a:buNone/>
              <a:defRPr baseline="0" b="0" sz="1800" i="0" u="none">
                <a:solidFill>
                  <a:srgbClr val="000000"/>
                </a:solidFill>
                <a:latin typeface="Trebuchet MS" pitchFamily="34" charset="0"/>
                <a:sym typeface="Trebuchet MS" pitchFamily="34" charset="0"/>
              </a:defRPr>
            </a:lvl4pPr>
            <a:lvl5pPr algn="l" eaLnBrk="0" fontAlgn="base" hangingPunct="0" indent="0" latinLnBrk="0" marL="1828800" rtl="0">
              <a:lnSpc>
                <a:spcPct val="100000"/>
              </a:lnSpc>
              <a:spcBef>
                <a:spcPct val="0"/>
              </a:spcBef>
              <a:spcAft>
                <a:spcPct val="0"/>
              </a:spcAft>
              <a:buFontTx/>
              <a:buNone/>
              <a:defRPr baseline="0" b="0" sz="1800" i="0" u="none">
                <a:solidFill>
                  <a:srgbClr val="000000"/>
                </a:solidFill>
                <a:latin typeface="Trebuchet MS" pitchFamily="34" charset="0"/>
                <a:sym typeface="Trebuchet MS" pitchFamily="34" charset="0"/>
              </a:defRPr>
            </a:lvl5pPr>
          </a:lstStyle>
          <a:p/>
        </p:txBody>
      </p:sp>
      <p:pic>
        <p:nvPicPr>
          <p:cNvPr id="2097155" name=""/>
          <p:cNvPicPr>
            <a:picLocks/>
          </p:cNvPicPr>
          <p:nvPr>
            <a:audioFile r:link="rId4"/>
            <p:extLst>
              <p:ext uri="{DAA4B4D4-6D71-4841-9C94-3DE7FCFB9230}">
                <p14:media xmlns:p14="http://schemas.microsoft.com/office/powerpoint/2010/main" r:embed=""/>
              </p:ext>
            </p:extLst>
          </p:nvPr>
        </p:nvPicPr>
        <p:blipFill>
          <a:blip xmlns:r="http://schemas.openxmlformats.org/officeDocument/2006/relationships" r:embed="rId5"/>
          <a:stretch>
            <a:fillRect/>
          </a:stretch>
        </p:blipFill>
        <p:spPr>
          <a:xfrm rot="0">
            <a:off x="10334194" y="14777606"/>
            <a:ext cx="720000" cy="720000"/>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mediacall" presetID="1" presetSubtype="0">
                                  <p:stCondLst>
                                    <p:cond delay="0"/>
                                  </p:stCondLst>
                                  <p:childTnLst>
                                    <p:cmd type="call" cmd="playFrom(0.0)">
                                      <p:cBhvr additive="base">
                                        <p:cTn dur="434845" fill="hold" id="6"/>
                                        <p:tgtEl>
                                          <p:spTgt spid="209715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0000">
                <p:cTn display="1" fill="hold" id="7">
                  <p:stCondLst>
                    <p:cond delay="indefinite"/>
                  </p:stCondLst>
                  <p:endCondLst>
                    <p:cond evt="onNext">
                      <p:tgtEl>
                        <p:sldTgt/>
                      </p:tgtEl>
                    </p:cond>
                    <p:cond evt="onPrev">
                      <p:tgtEl>
                        <p:sldTgt/>
                      </p:tgtEl>
                    </p:cond>
                    <p:cond evt="onStopAudio">
                      <p:tgtEl>
                        <p:sldTgt/>
                      </p:tgtEl>
                    </p:cond>
                  </p:endCondLst>
                </p:cTn>
                <p:tgtEl>
                  <p:spTgt spid="2097155"/>
                </p:tgtEl>
              </p:cMediaNode>
            </p:audio>
          </p:childTnLst>
        </p:cTn>
      </p:par>
    </p:tnLst>
  </p:timing>
</p:sld>
</file>

<file path=ppt/theme/theme1.xml><?xml version="1.0" encoding="utf-8"?>
<a:theme xmlns:a="http://schemas.openxmlformats.org/drawingml/2006/main" name="A1 Template">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rtlCol="0" wrap="square">
        <a:spAutoFit/>
      </a:bodyPr>
      <a:lstStyle>
        <a:defPPr>
          <a:defRPr dirty="0" sz="2000">
            <a:latin typeface="Times New Roman" panose="02020603050405020304" pitchFamily="18" charset="0"/>
            <a:cs typeface="Times New Roman" panose="02020603050405020304" pitchFamily="18" charset="0"/>
          </a:defRPr>
        </a:defPPr>
      </a:lstStyle>
    </a:txDef>
  </a:objectDefaults>
</a:theme>
</file>

<file path=ppt/theme/theme2.xml><?xml version="1.0" encoding="utf-8"?>
<a:theme xmlns:a="http://schemas.openxmlformats.org/drawingml/2006/main" name="Without Guides">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rtlCol="0" wrap="square">
        <a:spAutoFit/>
      </a:bodyPr>
      <a:lstStyle>
        <a:defPPr>
          <a:defRPr dirty="0" sz="2000">
            <a:latin typeface="Times New Roman" panose="02020603050405020304" pitchFamily="18" charset="0"/>
            <a:cs typeface="Times New Roman" panose="02020603050405020304" pitchFamily="18" charset="0"/>
          </a:defRPr>
        </a:defPPr>
      </a:lstStyle>
    </a:txDef>
  </a:objectDefaults>
</a:theme>
</file>

<file path=ppt/theme/theme3.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Application>Microsoft Office PowerPoint</Application>
  <ScaleCrop>0</ScaleCrop>
  <Manager>A. Kotoulas</Manager>
  <Company>Canterbury Media Services, Inc.</Company>
  <LinksUpToDate>0</LinksUpToDate>
  <AppVersion>15.0000</AppVersion>
</Properties>
</file>

<file path=docProps/core.xml><?xml version="1.0" encoding="utf-8"?>
<cp:coreProperties xmlns:cp="http://schemas.openxmlformats.org/package/2006/metadata/core-properties" xmlns:dc="http://purl.org/dc/elements/1.1/" xmlns:dcterms="http://purl.org/dc/terms/" xmlns:xsi="http://www.w3.org/2001/XMLSchema-instance">
  <dc:title>A1 PowerPoint Presentation</dc:title>
  <dc:creator>PosterPresentations.com</dc:creator>
  <cp:lastModifiedBy>Casa</cp:lastModifiedBy>
  <dcterms:created xsi:type="dcterms:W3CDTF">2012-02-10T20:21:22Z</dcterms:created>
  <dcterms:modified xsi:type="dcterms:W3CDTF">2025-10-10T20:18:57Z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1fcef96d803d408abe8062868c21f805</vt:lpwstr>
  </property>
</Properties>
</file>