
<file path=[Content_Types].xml><?xml version="1.0" encoding="utf-8"?>
<Types xmlns="http://schemas.openxmlformats.org/package/2006/content-types">
  <Default Extension="rels" ContentType="application/vnd.openxmlformats-package.relationships+xml"/>
  <Default Extension="xml" ContentType="application/xml"/>
  <Default Extension="mp3" ContentType="audio/mpeg"/>
  <Default Extension="png" ContentType="image/png"/>
  <Default Extension="jpe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1.xml" ContentType="application/vnd.openxmlformats-officedocument.theme+xml"/>
  <Override PartName="/ppt/slideMasters/slideMaster2.xml" ContentType="application/vnd.openxmlformats-officedocument.presentationml.slideMaster+xml"/>
  <Override PartName="/ppt/slideLayouts/slideLayout2.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handoutMasters/handoutMaster1.xml" ContentType="application/vnd.openxmlformats-officedocument.presentationml.handoutMaster+xml"/>
  <Override PartName="/ppt/theme/theme4.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48" r:id="rId1"/>
    <p:sldMasterId id="2147483649" r:id="rId2"/>
  </p:sldMasterIdLst>
  <p:notesMasterIdLst>
    <p:notesMasterId r:id="rId3"/>
  </p:notesMasterIdLst>
  <p:handoutMasterIdLst>
    <p:handoutMasterId r:id="rId4"/>
  </p:handoutMasterIdLst>
  <p:sldIdLst>
    <p:sldId id="257" r:id="rId5"/>
  </p:sldIdLst>
  <p:sldSz cy="30275213" cx="21388388"/>
  <p:notesSz cx="6858000" cy="9144000"/>
  <p:defaultTextStyle>
    <a:defPPr>
      <a:defRPr lang="en-US"/>
    </a:defPPr>
    <a:lvl1pPr algn="l" defTabSz="3038715" eaLnBrk="1" hangingPunct="1" latinLnBrk="0" marL="0" rtl="0">
      <a:defRPr sz="6000" kern="1200">
        <a:solidFill>
          <a:schemeClr val="tx1"/>
        </a:solidFill>
        <a:latin typeface="+mn-lt"/>
        <a:ea typeface="+mn-ea"/>
        <a:cs typeface="+mn-cs"/>
      </a:defRPr>
    </a:lvl1pPr>
    <a:lvl2pPr algn="l" defTabSz="3038715" eaLnBrk="1" hangingPunct="1" latinLnBrk="0" marL="1519358" rtl="0">
      <a:defRPr sz="6000" kern="1200">
        <a:solidFill>
          <a:schemeClr val="tx1"/>
        </a:solidFill>
        <a:latin typeface="+mn-lt"/>
        <a:ea typeface="+mn-ea"/>
        <a:cs typeface="+mn-cs"/>
      </a:defRPr>
    </a:lvl2pPr>
    <a:lvl3pPr algn="l" defTabSz="3038715" eaLnBrk="1" hangingPunct="1" latinLnBrk="0" marL="3038715" rtl="0">
      <a:defRPr sz="6000" kern="1200">
        <a:solidFill>
          <a:schemeClr val="tx1"/>
        </a:solidFill>
        <a:latin typeface="+mn-lt"/>
        <a:ea typeface="+mn-ea"/>
        <a:cs typeface="+mn-cs"/>
      </a:defRPr>
    </a:lvl3pPr>
    <a:lvl4pPr algn="l" defTabSz="3038715" eaLnBrk="1" hangingPunct="1" latinLnBrk="0" marL="4558071" rtl="0">
      <a:defRPr sz="6000" kern="1200">
        <a:solidFill>
          <a:schemeClr val="tx1"/>
        </a:solidFill>
        <a:latin typeface="+mn-lt"/>
        <a:ea typeface="+mn-ea"/>
        <a:cs typeface="+mn-cs"/>
      </a:defRPr>
    </a:lvl4pPr>
    <a:lvl5pPr algn="l" defTabSz="3038715" eaLnBrk="1" hangingPunct="1" latinLnBrk="0" marL="6077429" rtl="0">
      <a:defRPr sz="6000" kern="1200">
        <a:solidFill>
          <a:schemeClr val="tx1"/>
        </a:solidFill>
        <a:latin typeface="+mn-lt"/>
        <a:ea typeface="+mn-ea"/>
        <a:cs typeface="+mn-cs"/>
      </a:defRPr>
    </a:lvl5pPr>
    <a:lvl6pPr algn="l" defTabSz="3038715" eaLnBrk="1" hangingPunct="1" latinLnBrk="0" marL="7596786" rtl="0">
      <a:defRPr sz="6000" kern="1200">
        <a:solidFill>
          <a:schemeClr val="tx1"/>
        </a:solidFill>
        <a:latin typeface="+mn-lt"/>
        <a:ea typeface="+mn-ea"/>
        <a:cs typeface="+mn-cs"/>
      </a:defRPr>
    </a:lvl6pPr>
    <a:lvl7pPr algn="l" defTabSz="3038715" eaLnBrk="1" hangingPunct="1" latinLnBrk="0" marL="9116145" rtl="0">
      <a:defRPr sz="6000" kern="1200">
        <a:solidFill>
          <a:schemeClr val="tx1"/>
        </a:solidFill>
        <a:latin typeface="+mn-lt"/>
        <a:ea typeface="+mn-ea"/>
        <a:cs typeface="+mn-cs"/>
      </a:defRPr>
    </a:lvl7pPr>
    <a:lvl8pPr algn="l" defTabSz="3038715" eaLnBrk="1" hangingPunct="1" latinLnBrk="0" marL="10635501" rtl="0">
      <a:defRPr sz="6000" kern="1200">
        <a:solidFill>
          <a:schemeClr val="tx1"/>
        </a:solidFill>
        <a:latin typeface="+mn-lt"/>
        <a:ea typeface="+mn-ea"/>
        <a:cs typeface="+mn-cs"/>
      </a:defRPr>
    </a:lvl8pPr>
    <a:lvl9pPr algn="l" defTabSz="3038715" eaLnBrk="1" hangingPunct="1" latinLnBrk="0" marL="12154859" rtl="0">
      <a:defRPr sz="6000" kern="1200">
        <a:solidFill>
          <a:schemeClr val="tx1"/>
        </a:solidFill>
        <a:latin typeface="+mn-lt"/>
        <a:ea typeface="+mn-ea"/>
        <a:cs typeface="+mn-cs"/>
      </a:defRPr>
    </a:lvl9pPr>
  </p:defaultTextStyle>
</p:presentation>
</file>

<file path=ppt/commentAuthors.xml><?xml version="1.0" encoding="utf-8"?>
<p:cmAuthorLst xmlns:p="http://schemas.openxmlformats.org/presentationml/2006/main" xmlns:r="http://schemas.openxmlformats.org/officeDocument/2006/relationships" xmlns:a="http://schemas.openxmlformats.org/drawingml/2006/main">
  <p:cmAuthor id="1" name="A.KOTOULAS" initials="AK" lastIdx="2" clrIdx="0"/>
  <p:cmAuthor id="2" name="A.KOTOULAS" initials="HELP" lastIdx="1" clrIdx="1"/>
  <p:cmAuthor id="3" name="A.KOTOULAS" initials="HELP - " lastIdx="1" clrIdx="2"/>
</p:cmAuthorLst>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F3F5FA"/>
    <a:srgbClr val="CDD2DE"/>
    <a:srgbClr val="E3E9E5"/>
    <a:srgbClr val="EAEAEA"/>
    <a:srgbClr val="FF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p:restoredLeft sz="10689" autoAdjust="0"/>
    <p:restoredTop sz="94777" autoAdjust="0"/>
  </p:normalViewPr>
  <p:slideViewPr>
    <p:cSldViewPr showGuides="1" snapToGrid="0" snapToObjects="1">
      <p:cViewPr>
        <p:scale>
          <a:sx n="48" d="100"/>
          <a:sy n="48" d="100"/>
        </p:scale>
        <p:origin x="132" y="-6162"/>
      </p:cViewPr>
      <p:guideLst>
        <p:guide orient="horz" pos="265"/>
        <p:guide orient="horz" pos="18541"/>
        <p:guide pos="1319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snapToGrid="0" snapToObjects="1">
      <p:cViewPr varScale="1">
        <p:scale>
          <a:sx n="83" d="100"/>
          <a:sy n="83" d="100"/>
        </p:scale>
        <p:origin x="-273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slide" Target="slides/slide1.xml"/><Relationship Id="rId6" Type="http://schemas.openxmlformats.org/officeDocument/2006/relationships/tableStyles" Target="tableStyles.xml"/><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commentAuthors" Target="commentAuthors.xml"/><Relationship Id="rId1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5" name=""/>
        <p:cNvGrpSpPr/>
        <p:nvPr/>
      </p:nvGrpSpPr>
      <p:grpSpPr>
        <a:xfrm>
          <a:off x="0" y="0"/>
          <a:ext cx="0" cy="0"/>
          <a:chOff x="0" y="0"/>
          <a:chExt cx="0" cy="0"/>
        </a:xfrm>
      </p:grpSpPr>
      <p:sp>
        <p:nvSpPr>
          <p:cNvPr id="1048628" name="Header Placeholder 1"/>
          <p:cNvSpPr>
            <a:spLocks noGrp="1"/>
          </p:cNvSpPr>
          <p:nvPr>
            <p:ph type="hdr" sz="quarter"/>
          </p:nvPr>
        </p:nvSpPr>
        <p:spPr>
          <a:xfrm>
            <a:off x="0" y="0"/>
            <a:ext cx="2971800" cy="457200"/>
          </a:xfrm>
          <a:prstGeom prst="rect"/>
        </p:spPr>
        <p:txBody>
          <a:bodyPr bIns="45720" lIns="91440" rIns="91440" rtlCol="0" tIns="45720" vert="horz"/>
          <a:lstStyle>
            <a:lvl1pPr algn="l">
              <a:defRPr sz="1200"/>
            </a:lvl1pPr>
          </a:lstStyle>
          <a:p>
            <a:endParaRPr lang="en-US"/>
          </a:p>
        </p:txBody>
      </p:sp>
      <p:sp>
        <p:nvSpPr>
          <p:cNvPr id="1048629" name="Date Placeholder 2"/>
          <p:cNvSpPr>
            <a:spLocks noGrp="1"/>
          </p:cNvSpPr>
          <p:nvPr>
            <p:ph type="dt" sz="quarter" idx="1"/>
          </p:nvPr>
        </p:nvSpPr>
        <p:spPr>
          <a:xfrm>
            <a:off x="3884613" y="0"/>
            <a:ext cx="2971800" cy="457200"/>
          </a:xfrm>
          <a:prstGeom prst="rect"/>
        </p:spPr>
        <p:txBody>
          <a:bodyPr bIns="45720" lIns="91440" rIns="91440" rtlCol="0" tIns="45720" vert="horz"/>
          <a:lstStyle>
            <a:lvl1pPr algn="r">
              <a:defRPr sz="1200"/>
            </a:lvl1pPr>
          </a:lstStyle>
          <a:p>
            <a:fld id="{0158C5BC-9A70-462C-B28D-9600239EAC64}" type="datetimeFigureOut">
              <a:rPr lang="en-US" smtClean="0"/>
              <a:t>10/10/2025</a:t>
            </a:fld>
            <a:endParaRPr lang="en-US"/>
          </a:p>
        </p:txBody>
      </p:sp>
      <p:sp>
        <p:nvSpPr>
          <p:cNvPr id="1048630" name="Footer Placeholder 3"/>
          <p:cNvSpPr>
            <a:spLocks noGrp="1"/>
          </p:cNvSpPr>
          <p:nvPr>
            <p:ph type="ftr" sz="quarter" idx="2"/>
          </p:nvPr>
        </p:nvSpPr>
        <p:spPr>
          <a:xfrm>
            <a:off x="0" y="8685213"/>
            <a:ext cx="2971800" cy="457200"/>
          </a:xfrm>
          <a:prstGeom prst="rect"/>
        </p:spPr>
        <p:txBody>
          <a:bodyPr anchor="b" bIns="45720" lIns="91440" rIns="91440" rtlCol="0" tIns="45720" vert="horz"/>
          <a:lstStyle>
            <a:lvl1pPr algn="l">
              <a:defRPr sz="1200"/>
            </a:lvl1pPr>
          </a:lstStyle>
          <a:p>
            <a:endParaRPr lang="en-US"/>
          </a:p>
        </p:txBody>
      </p:sp>
      <p:sp>
        <p:nvSpPr>
          <p:cNvPr id="1048631" name="Slide Number Placeholder 4"/>
          <p:cNvSpPr>
            <a:spLocks noGrp="1"/>
          </p:cNvSpPr>
          <p:nvPr>
            <p:ph type="sldNum" sz="quarter" idx="3"/>
          </p:nvPr>
        </p:nvSpPr>
        <p:spPr>
          <a:xfrm>
            <a:off x="3884613" y="8685213"/>
            <a:ext cx="2971800" cy="457200"/>
          </a:xfrm>
          <a:prstGeom prst="rect"/>
        </p:spPr>
        <p:txBody>
          <a:bodyPr anchor="b" bIns="45720" lIns="91440" rIns="91440" rtlCol="0" tIns="45720" vert="horz"/>
          <a:lstStyle>
            <a:lvl1pPr algn="r">
              <a:defRPr sz="1200"/>
            </a:lvl1pPr>
          </a:lstStyle>
          <a:p>
            <a:fld id="{79C131B7-05CA-4AEE-9267-6D0ED4DC84F3}" type="slidenum">
              <a:rPr lang="en-US" smtClean="0"/>
              <a:t>‹Nº›</a:t>
            </a:fld>
            <a:endParaRPr lang="en-US"/>
          </a:p>
        </p:txBody>
      </p:sp>
    </p:spTree>
  </p:cSld>
  <p:clrMap accent1="accent1" accent2="accent2" accent3="accent3" accent4="accent4" accent5="accent5" accent6="accent6" bg1="lt1" bg2="lt2" tx1="dk1" tx2="dk2"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4" name=""/>
        <p:cNvGrpSpPr/>
        <p:nvPr/>
      </p:nvGrpSpPr>
      <p:grpSpPr>
        <a:xfrm>
          <a:off x="0" y="0"/>
          <a:ext cx="0" cy="0"/>
          <a:chOff x="0" y="0"/>
          <a:chExt cx="0" cy="0"/>
        </a:xfrm>
      </p:grpSpPr>
      <p:sp>
        <p:nvSpPr>
          <p:cNvPr id="1048622" name="Header Placeholder 1"/>
          <p:cNvSpPr>
            <a:spLocks noGrp="1"/>
          </p:cNvSpPr>
          <p:nvPr>
            <p:ph type="hdr" sz="quarter"/>
          </p:nvPr>
        </p:nvSpPr>
        <p:spPr>
          <a:xfrm>
            <a:off x="0" y="0"/>
            <a:ext cx="2971800" cy="457200"/>
          </a:xfrm>
          <a:prstGeom prst="rect"/>
        </p:spPr>
        <p:txBody>
          <a:bodyPr bIns="45720" lIns="91440" rIns="91440" rtlCol="0" tIns="45720" vert="horz"/>
          <a:lstStyle>
            <a:lvl1pPr algn="l">
              <a:defRPr sz="1200"/>
            </a:lvl1pPr>
          </a:lstStyle>
          <a:p>
            <a:endParaRPr dirty="0" lang="en-US"/>
          </a:p>
        </p:txBody>
      </p:sp>
      <p:sp>
        <p:nvSpPr>
          <p:cNvPr id="1048623" name="Date Placeholder 2"/>
          <p:cNvSpPr>
            <a:spLocks noGrp="1"/>
          </p:cNvSpPr>
          <p:nvPr>
            <p:ph type="dt" idx="1"/>
          </p:nvPr>
        </p:nvSpPr>
        <p:spPr>
          <a:xfrm>
            <a:off x="3884613" y="0"/>
            <a:ext cx="2971800" cy="457200"/>
          </a:xfrm>
          <a:prstGeom prst="rect"/>
        </p:spPr>
        <p:txBody>
          <a:bodyPr bIns="45720" lIns="91440" rIns="91440" rtlCol="0" tIns="45720" vert="horz"/>
          <a:lstStyle>
            <a:lvl1pPr algn="r">
              <a:defRPr sz="1200"/>
            </a:lvl1pPr>
          </a:lstStyle>
          <a:p>
            <a:fld id="{E6CC2317-6751-4CD4-9995-8782DD78E936}" type="datetimeFigureOut">
              <a:rPr lang="en-US" smtClean="0"/>
              <a:t>10/10/2025</a:t>
            </a:fld>
            <a:endParaRPr dirty="0" lang="en-US"/>
          </a:p>
        </p:txBody>
      </p:sp>
      <p:sp>
        <p:nvSpPr>
          <p:cNvPr id="1048624" name="Slide Image Placeholder 3"/>
          <p:cNvSpPr>
            <a:spLocks noChangeAspect="1" noRot="1" noGrp="1"/>
          </p:cNvSpPr>
          <p:nvPr>
            <p:ph type="sldImg" idx="2"/>
          </p:nvPr>
        </p:nvSpPr>
        <p:spPr>
          <a:xfrm>
            <a:off x="2217738" y="685800"/>
            <a:ext cx="2422525" cy="3429000"/>
          </a:xfrm>
          <a:prstGeom prst="rect"/>
          <a:noFill/>
          <a:ln w="12700">
            <a:solidFill>
              <a:prstClr val="black"/>
            </a:solidFill>
          </a:ln>
        </p:spPr>
        <p:txBody>
          <a:bodyPr anchor="ctr" bIns="45720" lIns="91440" rIns="91440" rtlCol="0" tIns="45720" vert="horz"/>
          <a:p>
            <a:endParaRPr dirty="0" lang="en-US"/>
          </a:p>
        </p:txBody>
      </p:sp>
      <p:sp>
        <p:nvSpPr>
          <p:cNvPr id="1048625" name="Notes Placeholder 4"/>
          <p:cNvSpPr>
            <a:spLocks noGrp="1"/>
          </p:cNvSpPr>
          <p:nvPr>
            <p:ph type="body" sz="quarter" idx="3"/>
          </p:nvPr>
        </p:nvSpPr>
        <p:spPr>
          <a:xfrm>
            <a:off x="685800" y="4343400"/>
            <a:ext cx="5486400" cy="4114800"/>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26" name="Footer Placeholder 5"/>
          <p:cNvSpPr>
            <a:spLocks noGrp="1"/>
          </p:cNvSpPr>
          <p:nvPr>
            <p:ph type="ftr" sz="quarter" idx="4"/>
          </p:nvPr>
        </p:nvSpPr>
        <p:spPr>
          <a:xfrm>
            <a:off x="0" y="8685213"/>
            <a:ext cx="2971800" cy="457200"/>
          </a:xfrm>
          <a:prstGeom prst="rect"/>
        </p:spPr>
        <p:txBody>
          <a:bodyPr anchor="b" bIns="45720" lIns="91440" rIns="91440" rtlCol="0" tIns="45720" vert="horz"/>
          <a:lstStyle>
            <a:lvl1pPr algn="l">
              <a:defRPr sz="1200"/>
            </a:lvl1pPr>
          </a:lstStyle>
          <a:p>
            <a:endParaRPr dirty="0" lang="en-US"/>
          </a:p>
        </p:txBody>
      </p:sp>
      <p:sp>
        <p:nvSpPr>
          <p:cNvPr id="1048627" name="Slide Number Placeholder 6"/>
          <p:cNvSpPr>
            <a:spLocks noGrp="1"/>
          </p:cNvSpPr>
          <p:nvPr>
            <p:ph type="sldNum" sz="quarter" idx="5"/>
          </p:nvPr>
        </p:nvSpPr>
        <p:spPr>
          <a:xfrm>
            <a:off x="3884613" y="8685213"/>
            <a:ext cx="2971800" cy="457200"/>
          </a:xfrm>
          <a:prstGeom prst="rect"/>
        </p:spPr>
        <p:txBody>
          <a:bodyPr anchor="b" bIns="45720" lIns="91440" rIns="91440" rtlCol="0" tIns="45720" vert="horz"/>
          <a:lstStyle>
            <a:lvl1pPr algn="r">
              <a:defRPr sz="1200"/>
            </a:lvl1pPr>
          </a:lstStyle>
          <a:p>
            <a:fld id="{26A1A87D-CAF7-4BDC-A0D3-C0DBEDE81619}" type="slidenum">
              <a:rPr lang="en-US" smtClean="0"/>
              <a:t>‹Nº›</a:t>
            </a:fld>
            <a:endParaRPr dirty="0" lang="en-US"/>
          </a:p>
        </p:txBody>
      </p:sp>
    </p:spTree>
  </p:cSld>
  <p:clrMap accent1="accent1" accent2="accent2" accent3="accent3" accent4="accent4" accent5="accent5" accent6="accent6" bg1="lt1" bg2="lt2" tx1="dk1" tx2="dk2" hlink="hlink" folHlink="folHlink"/>
  <p:notesStyle>
    <a:lvl1pPr algn="l" defTabSz="3038715" eaLnBrk="1" hangingPunct="1" latinLnBrk="0" marL="0" rtl="0">
      <a:defRPr sz="4100" kern="1200">
        <a:solidFill>
          <a:schemeClr val="tx1"/>
        </a:solidFill>
        <a:latin typeface="+mn-lt"/>
        <a:ea typeface="+mn-ea"/>
        <a:cs typeface="+mn-cs"/>
      </a:defRPr>
    </a:lvl1pPr>
    <a:lvl2pPr algn="l" defTabSz="3038715" eaLnBrk="1" hangingPunct="1" latinLnBrk="0" marL="1519358" rtl="0">
      <a:defRPr sz="4100" kern="1200">
        <a:solidFill>
          <a:schemeClr val="tx1"/>
        </a:solidFill>
        <a:latin typeface="+mn-lt"/>
        <a:ea typeface="+mn-ea"/>
        <a:cs typeface="+mn-cs"/>
      </a:defRPr>
    </a:lvl2pPr>
    <a:lvl3pPr algn="l" defTabSz="3038715" eaLnBrk="1" hangingPunct="1" latinLnBrk="0" marL="3038715" rtl="0">
      <a:defRPr sz="4100" kern="1200">
        <a:solidFill>
          <a:schemeClr val="tx1"/>
        </a:solidFill>
        <a:latin typeface="+mn-lt"/>
        <a:ea typeface="+mn-ea"/>
        <a:cs typeface="+mn-cs"/>
      </a:defRPr>
    </a:lvl3pPr>
    <a:lvl4pPr algn="l" defTabSz="3038715" eaLnBrk="1" hangingPunct="1" latinLnBrk="0" marL="4558071" rtl="0">
      <a:defRPr sz="4100" kern="1200">
        <a:solidFill>
          <a:schemeClr val="tx1"/>
        </a:solidFill>
        <a:latin typeface="+mn-lt"/>
        <a:ea typeface="+mn-ea"/>
        <a:cs typeface="+mn-cs"/>
      </a:defRPr>
    </a:lvl4pPr>
    <a:lvl5pPr algn="l" defTabSz="3038715" eaLnBrk="1" hangingPunct="1" latinLnBrk="0" marL="6077429" rtl="0">
      <a:defRPr sz="4100" kern="1200">
        <a:solidFill>
          <a:schemeClr val="tx1"/>
        </a:solidFill>
        <a:latin typeface="+mn-lt"/>
        <a:ea typeface="+mn-ea"/>
        <a:cs typeface="+mn-cs"/>
      </a:defRPr>
    </a:lvl5pPr>
    <a:lvl6pPr algn="l" defTabSz="3038715" eaLnBrk="1" hangingPunct="1" latinLnBrk="0" marL="7596786" rtl="0">
      <a:defRPr sz="4100" kern="1200">
        <a:solidFill>
          <a:schemeClr val="tx1"/>
        </a:solidFill>
        <a:latin typeface="+mn-lt"/>
        <a:ea typeface="+mn-ea"/>
        <a:cs typeface="+mn-cs"/>
      </a:defRPr>
    </a:lvl6pPr>
    <a:lvl7pPr algn="l" defTabSz="3038715" eaLnBrk="1" hangingPunct="1" latinLnBrk="0" marL="9116145" rtl="0">
      <a:defRPr sz="4100" kern="1200">
        <a:solidFill>
          <a:schemeClr val="tx1"/>
        </a:solidFill>
        <a:latin typeface="+mn-lt"/>
        <a:ea typeface="+mn-ea"/>
        <a:cs typeface="+mn-cs"/>
      </a:defRPr>
    </a:lvl7pPr>
    <a:lvl8pPr algn="l" defTabSz="3038715" eaLnBrk="1" hangingPunct="1" latinLnBrk="0" marL="10635501" rtl="0">
      <a:defRPr sz="4100" kern="1200">
        <a:solidFill>
          <a:schemeClr val="tx1"/>
        </a:solidFill>
        <a:latin typeface="+mn-lt"/>
        <a:ea typeface="+mn-ea"/>
        <a:cs typeface="+mn-cs"/>
      </a:defRPr>
    </a:lvl8pPr>
    <a:lvl9pPr algn="l" defTabSz="3038715" eaLnBrk="1" hangingPunct="1" latinLnBrk="0" marL="12154859" rtl="0">
      <a:defRPr sz="4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0" name=""/>
        <p:cNvGrpSpPr/>
        <p:nvPr/>
      </p:nvGrpSpPr>
      <p:grpSpPr>
        <a:xfrm>
          <a:off x="0" y="0"/>
          <a:ext cx="0" cy="0"/>
          <a:chOff x="0" y="0"/>
          <a:chExt cx="0" cy="0"/>
        </a:xfrm>
      </p:grpSpPr>
      <p:sp>
        <p:nvSpPr>
          <p:cNvPr id="1048605" name="Slide Image Placeholder 1"/>
          <p:cNvSpPr>
            <a:spLocks noChangeAspect="1" noRot="1" noGrp="1"/>
          </p:cNvSpPr>
          <p:nvPr>
            <p:ph type="sldImg"/>
          </p:nvPr>
        </p:nvSpPr>
        <p:spPr/>
      </p:sp>
      <p:sp>
        <p:nvSpPr>
          <p:cNvPr id="1048606" name="Notes Placeholder 2"/>
          <p:cNvSpPr>
            <a:spLocks noGrp="1"/>
          </p:cNvSpPr>
          <p:nvPr>
            <p:ph type="body" idx="1"/>
          </p:nvPr>
        </p:nvSpPr>
        <p:spPr/>
        <p:txBody>
          <a:bodyPr>
            <a:normAutofit/>
          </a:bodyPr>
          <a:p>
            <a:endParaRPr lang="en-US"/>
          </a:p>
        </p:txBody>
      </p:sp>
      <p:sp>
        <p:nvSpPr>
          <p:cNvPr id="1048607" name="Slide Number Placeholder 3"/>
          <p:cNvSpPr>
            <a:spLocks noGrp="1"/>
          </p:cNvSpPr>
          <p:nvPr>
            <p:ph type="sldNum" sz="quarter" idx="10"/>
          </p:nvPr>
        </p:nvSpPr>
        <p:spPr/>
        <p:txBody>
          <a:bodyPr/>
          <a:p>
            <a:fld id="{26A1A87D-CAF7-4BDC-A0D3-C0DBEDE81619}" type="slidenum">
              <a:rPr lang="en-US" smtClean="0"/>
              <a:t>1</a:t>
            </a:fld>
            <a:endParaRPr dirty="0"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1 Template">
    <p:spTree>
      <p:nvGrpSpPr>
        <p:cNvPr id="7" name=""/>
        <p:cNvGrpSpPr/>
        <p:nvPr/>
      </p:nvGrpSpPr>
      <p:grpSpPr>
        <a:xfrm>
          <a:off x="0" y="0"/>
          <a:ext cx="0" cy="0"/>
          <a:chOff x="0" y="0"/>
          <a:chExt cx="0" cy="0"/>
        </a:xfrm>
      </p:grpSpPr>
      <p:sp>
        <p:nvSpPr>
          <p:cNvPr id="1048577" name="Text Placeholder 3"/>
          <p:cNvSpPr>
            <a:spLocks noGrp="1"/>
          </p:cNvSpPr>
          <p:nvPr>
            <p:ph type="body" sz="quarter" idx="10" hasCustomPrompt="1"/>
          </p:nvPr>
        </p:nvSpPr>
        <p:spPr>
          <a:xfrm>
            <a:off x="440616" y="5365571"/>
            <a:ext cx="10101856" cy="634878"/>
          </a:xfrm>
          <a:prstGeom prst="rect"/>
        </p:spPr>
        <p:txBody>
          <a:bodyPr bIns="158267" lIns="158267" rIns="158267" tIns="158267" wrap="square">
            <a:spAutoFit/>
          </a:bodyPr>
          <a:lstStyle>
            <a:lvl1pPr indent="0" marL="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indent="-395666" marL="1028732">
              <a:defRPr sz="1700">
                <a:latin typeface="Trebuchet MS" pitchFamily="34" charset="0"/>
              </a:defRPr>
            </a:lvl2pPr>
            <a:lvl3pPr indent="-395666" marL="1424397">
              <a:defRPr sz="1700">
                <a:latin typeface="Trebuchet MS" pitchFamily="34" charset="0"/>
              </a:defRPr>
            </a:lvl3pPr>
            <a:lvl4pPr indent="-435233" marL="1859630">
              <a:defRPr sz="1700">
                <a:latin typeface="Trebuchet MS" pitchFamily="34" charset="0"/>
              </a:defRPr>
            </a:lvl4pPr>
            <a:lvl5pPr indent="-316533" marL="2176163">
              <a:defRPr sz="1700">
                <a:latin typeface="Trebuchet MS" pitchFamily="34" charset="0"/>
              </a:defRPr>
            </a:lvl5pPr>
          </a:lstStyle>
          <a:p>
            <a:pPr lvl="0"/>
            <a:r>
              <a:rPr dirty="0" lang="en-US"/>
              <a:t>Type in or paste your text here</a:t>
            </a:r>
          </a:p>
        </p:txBody>
      </p:sp>
      <p:sp>
        <p:nvSpPr>
          <p:cNvPr id="1048578" name="Text Placeholder 5"/>
          <p:cNvSpPr>
            <a:spLocks noGrp="1"/>
          </p:cNvSpPr>
          <p:nvPr>
            <p:ph type="body" sz="quarter" idx="11" hasCustomPrompt="1"/>
          </p:nvPr>
        </p:nvSpPr>
        <p:spPr>
          <a:xfrm>
            <a:off x="449463" y="4842926"/>
            <a:ext cx="10093882" cy="566030"/>
          </a:xfrm>
          <a:prstGeom prst="rect"/>
          <a:noFill/>
        </p:spPr>
        <p:txBody>
          <a:bodyPr anchor="ctr" anchorCtr="0" bIns="63307" lIns="63307" rIns="63307" tIns="63307" wrap="square">
            <a:spAutoFit/>
          </a:bodyPr>
          <a:lstStyle>
            <a:lvl1pPr algn="ctr" indent="0" marL="0">
              <a:buNone/>
              <a:defRPr baseline="0" b="1" sz="2800" u="sng">
                <a:solidFill>
                  <a:schemeClr val="accent5">
                    <a:lumMod val="50000"/>
                  </a:schemeClr>
                </a:solidFill>
              </a:defRPr>
            </a:lvl1pPr>
          </a:lstStyle>
          <a:p>
            <a:pPr lvl="0"/>
            <a:r>
              <a:rPr dirty="0" lang="en-US"/>
              <a:t>(click to edit) INTRODUCTION or ABSTRACT</a:t>
            </a:r>
          </a:p>
        </p:txBody>
      </p:sp>
      <p:sp>
        <p:nvSpPr>
          <p:cNvPr id="1048579" name="Text Placeholder 5"/>
          <p:cNvSpPr>
            <a:spLocks noGrp="1"/>
          </p:cNvSpPr>
          <p:nvPr>
            <p:ph type="body" sz="quarter" idx="20" hasCustomPrompt="1"/>
          </p:nvPr>
        </p:nvSpPr>
        <p:spPr>
          <a:xfrm>
            <a:off x="449461" y="13071318"/>
            <a:ext cx="10096349" cy="566030"/>
          </a:xfrm>
          <a:prstGeom prst="rect"/>
          <a:noFill/>
        </p:spPr>
        <p:txBody>
          <a:bodyPr anchor="ctr" anchorCtr="0" bIns="63307" lIns="63307" rIns="63307" tIns="63307" wrap="square">
            <a:spAutoFit/>
          </a:bodyPr>
          <a:lstStyle>
            <a:lvl1pPr algn="ctr" indent="0" marL="0">
              <a:buNone/>
              <a:defRPr baseline="0" b="1" sz="2800" u="sng">
                <a:solidFill>
                  <a:schemeClr val="accent5">
                    <a:lumMod val="50000"/>
                  </a:schemeClr>
                </a:solidFill>
              </a:defRPr>
            </a:lvl1pPr>
          </a:lstStyle>
          <a:p>
            <a:pPr lvl="0"/>
            <a:r>
              <a:rPr dirty="0" lang="en-US"/>
              <a:t>(click to edit)  OBJECTIVES</a:t>
            </a:r>
          </a:p>
        </p:txBody>
      </p:sp>
      <p:sp>
        <p:nvSpPr>
          <p:cNvPr id="1048580" name="Text Placeholder 5"/>
          <p:cNvSpPr>
            <a:spLocks noGrp="1"/>
          </p:cNvSpPr>
          <p:nvPr>
            <p:ph type="body" sz="quarter" idx="25" hasCustomPrompt="1"/>
          </p:nvPr>
        </p:nvSpPr>
        <p:spPr>
          <a:xfrm>
            <a:off x="10846594" y="4842926"/>
            <a:ext cx="10093752" cy="566030"/>
          </a:xfrm>
          <a:prstGeom prst="rect"/>
          <a:noFill/>
        </p:spPr>
        <p:txBody>
          <a:bodyPr anchor="ctr" anchorCtr="0" bIns="63307" lIns="63307" rIns="63307" tIns="63307" wrap="square">
            <a:spAutoFit/>
          </a:bodyPr>
          <a:lstStyle>
            <a:lvl1pPr algn="ctr" indent="0" marL="0">
              <a:buNone/>
              <a:defRPr baseline="0" b="1" sz="2800" u="sng">
                <a:solidFill>
                  <a:schemeClr val="accent5">
                    <a:lumMod val="50000"/>
                  </a:schemeClr>
                </a:solidFill>
              </a:defRPr>
            </a:lvl1pPr>
          </a:lstStyle>
          <a:p>
            <a:pPr lvl="0"/>
            <a:r>
              <a:rPr dirty="0" lang="en-US"/>
              <a:t>(click to edit)  CONCLUSIONS</a:t>
            </a:r>
          </a:p>
        </p:txBody>
      </p:sp>
      <p:sp>
        <p:nvSpPr>
          <p:cNvPr id="1048581" name="Text Placeholder 3"/>
          <p:cNvSpPr>
            <a:spLocks noGrp="1"/>
          </p:cNvSpPr>
          <p:nvPr>
            <p:ph type="body" sz="quarter" idx="26" hasCustomPrompt="1"/>
          </p:nvPr>
        </p:nvSpPr>
        <p:spPr>
          <a:xfrm>
            <a:off x="10846594" y="5365571"/>
            <a:ext cx="10093752" cy="634878"/>
          </a:xfrm>
          <a:prstGeom prst="rect"/>
        </p:spPr>
        <p:txBody>
          <a:bodyPr bIns="158267" lIns="158267" rIns="158267" tIns="158267" wrap="square">
            <a:spAutoFit/>
          </a:bodyPr>
          <a:lstStyle>
            <a:lvl1pPr indent="0" marL="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indent="-395666" marL="1028732">
              <a:defRPr sz="1700">
                <a:latin typeface="Trebuchet MS" pitchFamily="34" charset="0"/>
              </a:defRPr>
            </a:lvl2pPr>
            <a:lvl3pPr indent="-395666" marL="1424397">
              <a:defRPr sz="1700">
                <a:latin typeface="Trebuchet MS" pitchFamily="34" charset="0"/>
              </a:defRPr>
            </a:lvl3pPr>
            <a:lvl4pPr indent="-435233" marL="1859630">
              <a:defRPr sz="1700">
                <a:latin typeface="Trebuchet MS" pitchFamily="34" charset="0"/>
              </a:defRPr>
            </a:lvl4pPr>
            <a:lvl5pPr indent="-316533" marL="2176163">
              <a:defRPr sz="1700">
                <a:latin typeface="Trebuchet MS" pitchFamily="34" charset="0"/>
              </a:defRPr>
            </a:lvl5pPr>
          </a:lstStyle>
          <a:p>
            <a:pPr lvl="0"/>
            <a:r>
              <a:rPr dirty="0" lang="en-US"/>
              <a:t>Type in or paste your text here</a:t>
            </a:r>
          </a:p>
        </p:txBody>
      </p:sp>
      <p:sp>
        <p:nvSpPr>
          <p:cNvPr id="1048582" name="Text Placeholder 5"/>
          <p:cNvSpPr>
            <a:spLocks noGrp="1"/>
          </p:cNvSpPr>
          <p:nvPr>
            <p:ph type="body" sz="quarter" idx="27" hasCustomPrompt="1"/>
          </p:nvPr>
        </p:nvSpPr>
        <p:spPr>
          <a:xfrm>
            <a:off x="10846595" y="13087287"/>
            <a:ext cx="10090978" cy="566030"/>
          </a:xfrm>
          <a:prstGeom prst="rect"/>
          <a:noFill/>
        </p:spPr>
        <p:txBody>
          <a:bodyPr anchor="ctr" anchorCtr="0" bIns="63307" lIns="63307" rIns="63307" tIns="63307" wrap="square">
            <a:spAutoFit/>
          </a:bodyPr>
          <a:lstStyle>
            <a:lvl1pPr algn="ctr" indent="0" marL="0">
              <a:buNone/>
              <a:defRPr baseline="0" b="1" sz="2800" u="sng">
                <a:solidFill>
                  <a:schemeClr val="accent5">
                    <a:lumMod val="50000"/>
                  </a:schemeClr>
                </a:solidFill>
              </a:defRPr>
            </a:lvl1pPr>
          </a:lstStyle>
          <a:p>
            <a:pPr lvl="0"/>
            <a:r>
              <a:rPr dirty="0" lang="en-US"/>
              <a:t>(click to edit)  REFERENCES</a:t>
            </a:r>
          </a:p>
        </p:txBody>
      </p:sp>
      <p:sp>
        <p:nvSpPr>
          <p:cNvPr id="1048583" name="Text Placeholder 3"/>
          <p:cNvSpPr>
            <a:spLocks noGrp="1"/>
          </p:cNvSpPr>
          <p:nvPr>
            <p:ph type="body" sz="quarter" idx="28" hasCustomPrompt="1"/>
          </p:nvPr>
        </p:nvSpPr>
        <p:spPr>
          <a:xfrm>
            <a:off x="10842726" y="13648379"/>
            <a:ext cx="10094847" cy="634878"/>
          </a:xfrm>
          <a:prstGeom prst="rect"/>
        </p:spPr>
        <p:txBody>
          <a:bodyPr bIns="158267" lIns="158267" rIns="158267" tIns="158267" wrap="square">
            <a:spAutoFit/>
          </a:bodyPr>
          <a:lstStyle>
            <a:lvl1pPr indent="0" marL="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indent="-395666" marL="1028732">
              <a:defRPr sz="1700">
                <a:latin typeface="Trebuchet MS" pitchFamily="34" charset="0"/>
              </a:defRPr>
            </a:lvl2pPr>
            <a:lvl3pPr indent="-395666" marL="1424397">
              <a:defRPr sz="1700">
                <a:latin typeface="Trebuchet MS" pitchFamily="34" charset="0"/>
              </a:defRPr>
            </a:lvl3pPr>
            <a:lvl4pPr indent="-435233" marL="1859630">
              <a:defRPr sz="1700">
                <a:latin typeface="Trebuchet MS" pitchFamily="34" charset="0"/>
              </a:defRPr>
            </a:lvl4pPr>
            <a:lvl5pPr indent="-316533" marL="2176163">
              <a:defRPr sz="1700">
                <a:latin typeface="Trebuchet MS" pitchFamily="34" charset="0"/>
              </a:defRPr>
            </a:lvl5pPr>
          </a:lstStyle>
          <a:p>
            <a:pPr lvl="0"/>
            <a:r>
              <a:rPr dirty="0" lang="en-US"/>
              <a:t>Type in or paste your text here</a:t>
            </a:r>
          </a:p>
        </p:txBody>
      </p:sp>
      <p:sp>
        <p:nvSpPr>
          <p:cNvPr id="1048584" name="Text Placeholder 5"/>
          <p:cNvSpPr>
            <a:spLocks noGrp="1"/>
          </p:cNvSpPr>
          <p:nvPr>
            <p:ph type="body" sz="quarter" idx="29" hasCustomPrompt="1"/>
          </p:nvPr>
        </p:nvSpPr>
        <p:spPr>
          <a:xfrm>
            <a:off x="10854419" y="23617471"/>
            <a:ext cx="10085926" cy="566030"/>
          </a:xfrm>
          <a:prstGeom prst="rect"/>
          <a:noFill/>
        </p:spPr>
        <p:txBody>
          <a:bodyPr anchor="ctr" anchorCtr="0" bIns="63307" lIns="63307" rIns="63307" tIns="63307" wrap="square">
            <a:spAutoFit/>
          </a:bodyPr>
          <a:lstStyle>
            <a:lvl1pPr algn="ctr" indent="0" marL="0">
              <a:buNone/>
              <a:defRPr baseline="0" b="1" sz="2800" u="sng">
                <a:solidFill>
                  <a:schemeClr val="accent5">
                    <a:lumMod val="50000"/>
                  </a:schemeClr>
                </a:solidFill>
              </a:defRPr>
            </a:lvl1pPr>
          </a:lstStyle>
          <a:p>
            <a:pPr lvl="0"/>
            <a:r>
              <a:rPr dirty="0" lang="en-US"/>
              <a:t>(click to edit)  ACKNOWLEDGEMENTS or  CONTACT</a:t>
            </a:r>
          </a:p>
        </p:txBody>
      </p:sp>
      <p:sp>
        <p:nvSpPr>
          <p:cNvPr id="1048585" name="Text Placeholder 3"/>
          <p:cNvSpPr>
            <a:spLocks noGrp="1"/>
          </p:cNvSpPr>
          <p:nvPr>
            <p:ph type="body" sz="quarter" idx="30" hasCustomPrompt="1"/>
          </p:nvPr>
        </p:nvSpPr>
        <p:spPr>
          <a:xfrm>
            <a:off x="10846595" y="24192709"/>
            <a:ext cx="10090978" cy="634878"/>
          </a:xfrm>
          <a:prstGeom prst="rect"/>
        </p:spPr>
        <p:txBody>
          <a:bodyPr bIns="158267" lIns="158267" rIns="158267" tIns="158267" wrap="square">
            <a:spAutoFit/>
          </a:bodyPr>
          <a:lstStyle>
            <a:lvl1pPr indent="0" marL="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indent="-395666" marL="1028732">
              <a:defRPr sz="1700">
                <a:latin typeface="Trebuchet MS" pitchFamily="34" charset="0"/>
              </a:defRPr>
            </a:lvl2pPr>
            <a:lvl3pPr indent="-395666" marL="1424397">
              <a:defRPr sz="1700">
                <a:latin typeface="Trebuchet MS" pitchFamily="34" charset="0"/>
              </a:defRPr>
            </a:lvl3pPr>
            <a:lvl4pPr indent="-435233" marL="1859630">
              <a:defRPr sz="1700">
                <a:latin typeface="Trebuchet MS" pitchFamily="34" charset="0"/>
              </a:defRPr>
            </a:lvl4pPr>
            <a:lvl5pPr indent="-316533" marL="2176163">
              <a:defRPr sz="1700">
                <a:latin typeface="Trebuchet MS" pitchFamily="34" charset="0"/>
              </a:defRPr>
            </a:lvl5pPr>
          </a:lstStyle>
          <a:p>
            <a:pPr lvl="0"/>
            <a:r>
              <a:rPr dirty="0" lang="en-US"/>
              <a:t>Type in or paste your text here</a:t>
            </a:r>
          </a:p>
        </p:txBody>
      </p:sp>
      <p:sp>
        <p:nvSpPr>
          <p:cNvPr id="1048586" name="Text Placeholder 3"/>
          <p:cNvSpPr>
            <a:spLocks noGrp="1"/>
          </p:cNvSpPr>
          <p:nvPr>
            <p:ph type="body" sz="quarter" idx="96" hasCustomPrompt="1"/>
          </p:nvPr>
        </p:nvSpPr>
        <p:spPr>
          <a:xfrm>
            <a:off x="440616" y="13633726"/>
            <a:ext cx="10102728" cy="634878"/>
          </a:xfrm>
          <a:prstGeom prst="rect"/>
        </p:spPr>
        <p:txBody>
          <a:bodyPr bIns="158267" lIns="158267" rIns="158267" tIns="158267" wrap="square">
            <a:spAutoFit/>
          </a:bodyPr>
          <a:lstStyle>
            <a:lvl1pPr indent="0" marL="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indent="-395666" marL="1028732">
              <a:defRPr sz="1700">
                <a:latin typeface="Trebuchet MS" pitchFamily="34" charset="0"/>
              </a:defRPr>
            </a:lvl2pPr>
            <a:lvl3pPr indent="-395666" marL="1424397">
              <a:defRPr sz="1700">
                <a:latin typeface="Trebuchet MS" pitchFamily="34" charset="0"/>
              </a:defRPr>
            </a:lvl3pPr>
            <a:lvl4pPr indent="-435233" marL="1859630">
              <a:defRPr sz="1700">
                <a:latin typeface="Trebuchet MS" pitchFamily="34" charset="0"/>
              </a:defRPr>
            </a:lvl4pPr>
            <a:lvl5pPr indent="-316533" marL="2176163">
              <a:defRPr sz="1700">
                <a:latin typeface="Trebuchet MS" pitchFamily="34" charset="0"/>
              </a:defRPr>
            </a:lvl5pPr>
          </a:lstStyle>
          <a:p>
            <a:pPr lvl="0"/>
            <a:r>
              <a:rPr dirty="0" lang="en-US"/>
              <a:t>Type in or paste your text here</a:t>
            </a:r>
          </a:p>
        </p:txBody>
      </p:sp>
      <p:sp>
        <p:nvSpPr>
          <p:cNvPr id="1048587" name="Text Placeholder 76"/>
          <p:cNvSpPr>
            <a:spLocks noGrp="1"/>
          </p:cNvSpPr>
          <p:nvPr>
            <p:ph type="body" sz="quarter" idx="150" hasCustomPrompt="1"/>
          </p:nvPr>
        </p:nvSpPr>
        <p:spPr>
          <a:xfrm>
            <a:off x="2890078" y="3554249"/>
            <a:ext cx="15608232" cy="769233"/>
          </a:xfrm>
          <a:prstGeom prst="rect"/>
        </p:spPr>
        <p:txBody>
          <a:bodyPr bIns="27341" lIns="54681" rIns="54681" tIns="27341">
            <a:normAutofit/>
          </a:bodyPr>
          <a:lstStyle>
            <a:lvl1pPr algn="ctr" indent="0" marL="0">
              <a:buFontTx/>
              <a:buNone/>
              <a:defRPr sz="4300">
                <a:solidFill>
                  <a:schemeClr val="accent5">
                    <a:lumMod val="50000"/>
                  </a:schemeClr>
                </a:solidFill>
                <a:latin typeface="+mj-lt"/>
              </a:defRPr>
            </a:lvl1pPr>
            <a:lvl2pPr>
              <a:buFontTx/>
              <a:buNone/>
              <a:defRPr sz="4300"/>
            </a:lvl2pPr>
            <a:lvl3pPr>
              <a:buFontTx/>
              <a:buNone/>
              <a:defRPr sz="4300"/>
            </a:lvl3pPr>
            <a:lvl4pPr>
              <a:buFontTx/>
              <a:buNone/>
              <a:defRPr sz="4300"/>
            </a:lvl4pPr>
            <a:lvl5pPr>
              <a:buFontTx/>
              <a:buNone/>
              <a:defRPr sz="4300"/>
            </a:lvl5pPr>
          </a:lstStyle>
          <a:p>
            <a:pPr lvl="0"/>
            <a:r>
              <a:rPr dirty="0" lang="en-US"/>
              <a:t>Click here to add affiliations</a:t>
            </a:r>
          </a:p>
        </p:txBody>
      </p:sp>
      <p:sp>
        <p:nvSpPr>
          <p:cNvPr id="1048588" name="Text Placeholder 76"/>
          <p:cNvSpPr>
            <a:spLocks noGrp="1"/>
          </p:cNvSpPr>
          <p:nvPr>
            <p:ph type="body" sz="quarter" idx="151" hasCustomPrompt="1"/>
          </p:nvPr>
        </p:nvSpPr>
        <p:spPr>
          <a:xfrm>
            <a:off x="2890078" y="2235565"/>
            <a:ext cx="15608232" cy="1318684"/>
          </a:xfrm>
          <a:prstGeom prst="rect"/>
        </p:spPr>
        <p:txBody>
          <a:bodyPr anchor="t" anchorCtr="1" bIns="27341" lIns="54681" rIns="54681" tIns="27341">
            <a:normAutofit/>
          </a:bodyPr>
          <a:lstStyle>
            <a:lvl1pPr algn="ctr" indent="0" marL="0">
              <a:buFontTx/>
              <a:buNone/>
              <a:defRPr sz="6900">
                <a:solidFill>
                  <a:schemeClr val="accent5">
                    <a:lumMod val="50000"/>
                  </a:schemeClr>
                </a:solidFill>
                <a:latin typeface="+mj-lt"/>
              </a:defRPr>
            </a:lvl1pPr>
            <a:lvl2pPr>
              <a:buFontTx/>
              <a:buNone/>
              <a:defRPr sz="4300"/>
            </a:lvl2pPr>
            <a:lvl3pPr>
              <a:buFontTx/>
              <a:buNone/>
              <a:defRPr sz="4300"/>
            </a:lvl3pPr>
            <a:lvl4pPr>
              <a:buFontTx/>
              <a:buNone/>
              <a:defRPr sz="4300"/>
            </a:lvl4pPr>
            <a:lvl5pPr>
              <a:buFontTx/>
              <a:buNone/>
              <a:defRPr sz="4300"/>
            </a:lvl5pPr>
          </a:lstStyle>
          <a:p>
            <a:pPr lvl="0"/>
            <a:r>
              <a:rPr dirty="0" lang="en-US"/>
              <a:t>Click here to add authors</a:t>
            </a:r>
          </a:p>
        </p:txBody>
      </p:sp>
      <p:sp>
        <p:nvSpPr>
          <p:cNvPr id="1048589" name="Text Placeholder 76"/>
          <p:cNvSpPr>
            <a:spLocks noGrp="1"/>
          </p:cNvSpPr>
          <p:nvPr>
            <p:ph type="body" sz="quarter" idx="153" hasCustomPrompt="1"/>
          </p:nvPr>
        </p:nvSpPr>
        <p:spPr>
          <a:xfrm>
            <a:off x="2890078" y="348658"/>
            <a:ext cx="15608232" cy="1886907"/>
          </a:xfrm>
          <a:prstGeom prst="rect"/>
        </p:spPr>
        <p:txBody>
          <a:bodyPr anchor="t" anchorCtr="1" bIns="27341" lIns="54681" rIns="54681" tIns="27341">
            <a:normAutofit/>
          </a:bodyPr>
          <a:lstStyle>
            <a:lvl1pPr algn="ctr" indent="0" marL="0">
              <a:buFontTx/>
              <a:buNone/>
              <a:defRPr b="1" sz="9900">
                <a:solidFill>
                  <a:schemeClr val="accent5">
                    <a:lumMod val="50000"/>
                  </a:schemeClr>
                </a:solidFill>
                <a:latin typeface="+mj-lt"/>
              </a:defRPr>
            </a:lvl1pPr>
            <a:lvl2pPr>
              <a:buFontTx/>
              <a:buNone/>
              <a:defRPr sz="4300"/>
            </a:lvl2pPr>
            <a:lvl3pPr>
              <a:buFontTx/>
              <a:buNone/>
              <a:defRPr sz="4300"/>
            </a:lvl3pPr>
            <a:lvl4pPr>
              <a:buFontTx/>
              <a:buNone/>
              <a:defRPr sz="4300"/>
            </a:lvl4pPr>
            <a:lvl5pPr>
              <a:buFontTx/>
              <a:buNone/>
              <a:defRPr sz="4300"/>
            </a:lvl5pPr>
          </a:lstStyle>
          <a:p>
            <a:pPr lvl="0"/>
            <a:r>
              <a:rPr dirty="0" lang="en-US"/>
              <a:t>Click here to add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 Guides">
    <p:spTree>
      <p:nvGrpSpPr>
        <p:cNvPr id="13" name=""/>
        <p:cNvGrpSpPr/>
        <p:nvPr/>
      </p:nvGrpSpPr>
      <p:grpSpPr>
        <a:xfrm>
          <a:off x="0" y="0"/>
          <a:ext cx="0" cy="0"/>
          <a:chOff x="0" y="0"/>
          <a:chExt cx="0" cy="0"/>
        </a:xfrm>
      </p:grpSpPr>
      <p:sp>
        <p:nvSpPr>
          <p:cNvPr id="1048609" name="Text Placeholder 3"/>
          <p:cNvSpPr>
            <a:spLocks noGrp="1"/>
          </p:cNvSpPr>
          <p:nvPr>
            <p:ph type="body" sz="quarter" idx="10" hasCustomPrompt="1"/>
          </p:nvPr>
        </p:nvSpPr>
        <p:spPr>
          <a:xfrm>
            <a:off x="440616" y="5365571"/>
            <a:ext cx="10101856" cy="634878"/>
          </a:xfrm>
          <a:prstGeom prst="rect"/>
        </p:spPr>
        <p:txBody>
          <a:bodyPr bIns="158267" lIns="158267" rIns="158267" tIns="158267" wrap="square">
            <a:spAutoFit/>
          </a:bodyPr>
          <a:lstStyle>
            <a:lvl1pPr indent="0" marL="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indent="-395666" marL="1028732">
              <a:defRPr sz="1700">
                <a:latin typeface="Trebuchet MS" pitchFamily="34" charset="0"/>
              </a:defRPr>
            </a:lvl2pPr>
            <a:lvl3pPr indent="-395666" marL="1424397">
              <a:defRPr sz="1700">
                <a:latin typeface="Trebuchet MS" pitchFamily="34" charset="0"/>
              </a:defRPr>
            </a:lvl3pPr>
            <a:lvl4pPr indent="-435233" marL="1859630">
              <a:defRPr sz="1700">
                <a:latin typeface="Trebuchet MS" pitchFamily="34" charset="0"/>
              </a:defRPr>
            </a:lvl4pPr>
            <a:lvl5pPr indent="-316533" marL="2176163">
              <a:defRPr sz="1700">
                <a:latin typeface="Trebuchet MS" pitchFamily="34" charset="0"/>
              </a:defRPr>
            </a:lvl5pPr>
          </a:lstStyle>
          <a:p>
            <a:pPr lvl="0"/>
            <a:r>
              <a:rPr dirty="0" lang="en-US"/>
              <a:t>Type in or paste your text here</a:t>
            </a:r>
          </a:p>
        </p:txBody>
      </p:sp>
      <p:sp>
        <p:nvSpPr>
          <p:cNvPr id="1048610" name="Text Placeholder 5"/>
          <p:cNvSpPr>
            <a:spLocks noGrp="1"/>
          </p:cNvSpPr>
          <p:nvPr>
            <p:ph type="body" sz="quarter" idx="11" hasCustomPrompt="1"/>
          </p:nvPr>
        </p:nvSpPr>
        <p:spPr>
          <a:xfrm>
            <a:off x="449463" y="4842926"/>
            <a:ext cx="10093882" cy="566030"/>
          </a:xfrm>
          <a:prstGeom prst="rect"/>
          <a:noFill/>
        </p:spPr>
        <p:txBody>
          <a:bodyPr anchor="ctr" anchorCtr="0" bIns="63307" lIns="63307" rIns="63307" tIns="63307" wrap="square">
            <a:spAutoFit/>
          </a:bodyPr>
          <a:lstStyle>
            <a:lvl1pPr algn="ctr" indent="0" marL="0">
              <a:buNone/>
              <a:defRPr baseline="0" b="1" sz="2800" u="sng">
                <a:solidFill>
                  <a:schemeClr val="accent5">
                    <a:lumMod val="50000"/>
                  </a:schemeClr>
                </a:solidFill>
              </a:defRPr>
            </a:lvl1pPr>
          </a:lstStyle>
          <a:p>
            <a:pPr lvl="0"/>
            <a:r>
              <a:rPr dirty="0" lang="en-US"/>
              <a:t>(click to edit) INTRODUCTION or ABSTRACT</a:t>
            </a:r>
          </a:p>
        </p:txBody>
      </p:sp>
      <p:sp>
        <p:nvSpPr>
          <p:cNvPr id="1048611" name="Text Placeholder 5"/>
          <p:cNvSpPr>
            <a:spLocks noGrp="1"/>
          </p:cNvSpPr>
          <p:nvPr>
            <p:ph type="body" sz="quarter" idx="20" hasCustomPrompt="1"/>
          </p:nvPr>
        </p:nvSpPr>
        <p:spPr>
          <a:xfrm>
            <a:off x="449461" y="13071318"/>
            <a:ext cx="10096349" cy="566030"/>
          </a:xfrm>
          <a:prstGeom prst="rect"/>
          <a:noFill/>
        </p:spPr>
        <p:txBody>
          <a:bodyPr anchor="ctr" anchorCtr="0" bIns="63307" lIns="63307" rIns="63307" tIns="63307" wrap="square">
            <a:spAutoFit/>
          </a:bodyPr>
          <a:lstStyle>
            <a:lvl1pPr algn="ctr" indent="0" marL="0">
              <a:buNone/>
              <a:defRPr baseline="0" b="1" sz="2800" u="sng">
                <a:solidFill>
                  <a:schemeClr val="accent5">
                    <a:lumMod val="50000"/>
                  </a:schemeClr>
                </a:solidFill>
              </a:defRPr>
            </a:lvl1pPr>
          </a:lstStyle>
          <a:p>
            <a:pPr lvl="0"/>
            <a:r>
              <a:rPr dirty="0" lang="en-US"/>
              <a:t>(click to edit)  OBJECTIVES</a:t>
            </a:r>
          </a:p>
        </p:txBody>
      </p:sp>
      <p:sp>
        <p:nvSpPr>
          <p:cNvPr id="1048612" name="Text Placeholder 5"/>
          <p:cNvSpPr>
            <a:spLocks noGrp="1"/>
          </p:cNvSpPr>
          <p:nvPr>
            <p:ph type="body" sz="quarter" idx="25" hasCustomPrompt="1"/>
          </p:nvPr>
        </p:nvSpPr>
        <p:spPr>
          <a:xfrm>
            <a:off x="10846594" y="4842926"/>
            <a:ext cx="10093752" cy="566030"/>
          </a:xfrm>
          <a:prstGeom prst="rect"/>
          <a:noFill/>
        </p:spPr>
        <p:txBody>
          <a:bodyPr anchor="ctr" anchorCtr="0" bIns="63307" lIns="63307" rIns="63307" tIns="63307" wrap="square">
            <a:spAutoFit/>
          </a:bodyPr>
          <a:lstStyle>
            <a:lvl1pPr algn="ctr" indent="0" marL="0">
              <a:buNone/>
              <a:defRPr baseline="0" b="1" sz="2800" u="sng">
                <a:solidFill>
                  <a:schemeClr val="accent5">
                    <a:lumMod val="50000"/>
                  </a:schemeClr>
                </a:solidFill>
              </a:defRPr>
            </a:lvl1pPr>
          </a:lstStyle>
          <a:p>
            <a:pPr lvl="0"/>
            <a:r>
              <a:rPr dirty="0" lang="en-US"/>
              <a:t>(click to edit)  CONCLUSIONS</a:t>
            </a:r>
          </a:p>
        </p:txBody>
      </p:sp>
      <p:sp>
        <p:nvSpPr>
          <p:cNvPr id="1048613" name="Text Placeholder 3"/>
          <p:cNvSpPr>
            <a:spLocks noGrp="1"/>
          </p:cNvSpPr>
          <p:nvPr>
            <p:ph type="body" sz="quarter" idx="26" hasCustomPrompt="1"/>
          </p:nvPr>
        </p:nvSpPr>
        <p:spPr>
          <a:xfrm>
            <a:off x="10846594" y="5365571"/>
            <a:ext cx="10093752" cy="634878"/>
          </a:xfrm>
          <a:prstGeom prst="rect"/>
        </p:spPr>
        <p:txBody>
          <a:bodyPr bIns="158267" lIns="158267" rIns="158267" tIns="158267" wrap="square">
            <a:spAutoFit/>
          </a:bodyPr>
          <a:lstStyle>
            <a:lvl1pPr indent="0" marL="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indent="-395666" marL="1028732">
              <a:defRPr sz="1700">
                <a:latin typeface="Trebuchet MS" pitchFamily="34" charset="0"/>
              </a:defRPr>
            </a:lvl2pPr>
            <a:lvl3pPr indent="-395666" marL="1424397">
              <a:defRPr sz="1700">
                <a:latin typeface="Trebuchet MS" pitchFamily="34" charset="0"/>
              </a:defRPr>
            </a:lvl3pPr>
            <a:lvl4pPr indent="-435233" marL="1859630">
              <a:defRPr sz="1700">
                <a:latin typeface="Trebuchet MS" pitchFamily="34" charset="0"/>
              </a:defRPr>
            </a:lvl4pPr>
            <a:lvl5pPr indent="-316533" marL="2176163">
              <a:defRPr sz="1700">
                <a:latin typeface="Trebuchet MS" pitchFamily="34" charset="0"/>
              </a:defRPr>
            </a:lvl5pPr>
          </a:lstStyle>
          <a:p>
            <a:pPr lvl="0"/>
            <a:r>
              <a:rPr dirty="0" lang="en-US"/>
              <a:t>Type in or paste your text here</a:t>
            </a:r>
          </a:p>
        </p:txBody>
      </p:sp>
      <p:sp>
        <p:nvSpPr>
          <p:cNvPr id="1048614" name="Text Placeholder 5"/>
          <p:cNvSpPr>
            <a:spLocks noGrp="1"/>
          </p:cNvSpPr>
          <p:nvPr>
            <p:ph type="body" sz="quarter" idx="27" hasCustomPrompt="1"/>
          </p:nvPr>
        </p:nvSpPr>
        <p:spPr>
          <a:xfrm>
            <a:off x="10846595" y="13087287"/>
            <a:ext cx="10090978" cy="566030"/>
          </a:xfrm>
          <a:prstGeom prst="rect"/>
          <a:noFill/>
        </p:spPr>
        <p:txBody>
          <a:bodyPr anchor="ctr" anchorCtr="0" bIns="63307" lIns="63307" rIns="63307" tIns="63307" wrap="square">
            <a:spAutoFit/>
          </a:bodyPr>
          <a:lstStyle>
            <a:lvl1pPr algn="ctr" indent="0" marL="0">
              <a:buNone/>
              <a:defRPr baseline="0" b="1" sz="2800" u="sng">
                <a:solidFill>
                  <a:schemeClr val="accent5">
                    <a:lumMod val="50000"/>
                  </a:schemeClr>
                </a:solidFill>
              </a:defRPr>
            </a:lvl1pPr>
          </a:lstStyle>
          <a:p>
            <a:pPr lvl="0"/>
            <a:r>
              <a:rPr dirty="0" lang="en-US"/>
              <a:t>(click to edit)  REFERENCES</a:t>
            </a:r>
          </a:p>
        </p:txBody>
      </p:sp>
      <p:sp>
        <p:nvSpPr>
          <p:cNvPr id="1048615" name="Text Placeholder 3"/>
          <p:cNvSpPr>
            <a:spLocks noGrp="1"/>
          </p:cNvSpPr>
          <p:nvPr>
            <p:ph type="body" sz="quarter" idx="28" hasCustomPrompt="1"/>
          </p:nvPr>
        </p:nvSpPr>
        <p:spPr>
          <a:xfrm>
            <a:off x="10842726" y="13648379"/>
            <a:ext cx="10094847" cy="634878"/>
          </a:xfrm>
          <a:prstGeom prst="rect"/>
        </p:spPr>
        <p:txBody>
          <a:bodyPr bIns="158267" lIns="158267" rIns="158267" tIns="158267" wrap="square">
            <a:spAutoFit/>
          </a:bodyPr>
          <a:lstStyle>
            <a:lvl1pPr indent="0" marL="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indent="-395666" marL="1028732">
              <a:defRPr sz="1700">
                <a:latin typeface="Trebuchet MS" pitchFamily="34" charset="0"/>
              </a:defRPr>
            </a:lvl2pPr>
            <a:lvl3pPr indent="-395666" marL="1424397">
              <a:defRPr sz="1700">
                <a:latin typeface="Trebuchet MS" pitchFamily="34" charset="0"/>
              </a:defRPr>
            </a:lvl3pPr>
            <a:lvl4pPr indent="-435233" marL="1859630">
              <a:defRPr sz="1700">
                <a:latin typeface="Trebuchet MS" pitchFamily="34" charset="0"/>
              </a:defRPr>
            </a:lvl4pPr>
            <a:lvl5pPr indent="-316533" marL="2176163">
              <a:defRPr sz="1700">
                <a:latin typeface="Trebuchet MS" pitchFamily="34" charset="0"/>
              </a:defRPr>
            </a:lvl5pPr>
          </a:lstStyle>
          <a:p>
            <a:pPr lvl="0"/>
            <a:r>
              <a:rPr dirty="0" lang="en-US"/>
              <a:t>Type in or paste your text here</a:t>
            </a:r>
          </a:p>
        </p:txBody>
      </p:sp>
      <p:sp>
        <p:nvSpPr>
          <p:cNvPr id="1048616" name="Text Placeholder 5"/>
          <p:cNvSpPr>
            <a:spLocks noGrp="1"/>
          </p:cNvSpPr>
          <p:nvPr>
            <p:ph type="body" sz="quarter" idx="29" hasCustomPrompt="1"/>
          </p:nvPr>
        </p:nvSpPr>
        <p:spPr>
          <a:xfrm>
            <a:off x="10854419" y="23617471"/>
            <a:ext cx="10085926" cy="566030"/>
          </a:xfrm>
          <a:prstGeom prst="rect"/>
          <a:noFill/>
        </p:spPr>
        <p:txBody>
          <a:bodyPr anchor="ctr" anchorCtr="0" bIns="63307" lIns="63307" rIns="63307" tIns="63307" wrap="square">
            <a:spAutoFit/>
          </a:bodyPr>
          <a:lstStyle>
            <a:lvl1pPr algn="ctr" indent="0" marL="0">
              <a:buNone/>
              <a:defRPr baseline="0" b="1" sz="2800" u="sng">
                <a:solidFill>
                  <a:schemeClr val="accent5">
                    <a:lumMod val="50000"/>
                  </a:schemeClr>
                </a:solidFill>
              </a:defRPr>
            </a:lvl1pPr>
          </a:lstStyle>
          <a:p>
            <a:pPr lvl="0"/>
            <a:r>
              <a:rPr dirty="0" lang="en-US"/>
              <a:t>(click to edit)  ACKNOWLEDGEMENTS or  CONTACT</a:t>
            </a:r>
          </a:p>
        </p:txBody>
      </p:sp>
      <p:sp>
        <p:nvSpPr>
          <p:cNvPr id="1048617" name="Text Placeholder 3"/>
          <p:cNvSpPr>
            <a:spLocks noGrp="1"/>
          </p:cNvSpPr>
          <p:nvPr>
            <p:ph type="body" sz="quarter" idx="30" hasCustomPrompt="1"/>
          </p:nvPr>
        </p:nvSpPr>
        <p:spPr>
          <a:xfrm>
            <a:off x="10846595" y="24192709"/>
            <a:ext cx="10090978" cy="634878"/>
          </a:xfrm>
          <a:prstGeom prst="rect"/>
        </p:spPr>
        <p:txBody>
          <a:bodyPr bIns="158267" lIns="158267" rIns="158267" tIns="158267" wrap="square">
            <a:spAutoFit/>
          </a:bodyPr>
          <a:lstStyle>
            <a:lvl1pPr indent="0" marL="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indent="-395666" marL="1028732">
              <a:defRPr sz="1700">
                <a:latin typeface="Trebuchet MS" pitchFamily="34" charset="0"/>
              </a:defRPr>
            </a:lvl2pPr>
            <a:lvl3pPr indent="-395666" marL="1424397">
              <a:defRPr sz="1700">
                <a:latin typeface="Trebuchet MS" pitchFamily="34" charset="0"/>
              </a:defRPr>
            </a:lvl3pPr>
            <a:lvl4pPr indent="-435233" marL="1859630">
              <a:defRPr sz="1700">
                <a:latin typeface="Trebuchet MS" pitchFamily="34" charset="0"/>
              </a:defRPr>
            </a:lvl4pPr>
            <a:lvl5pPr indent="-316533" marL="2176163">
              <a:defRPr sz="1700">
                <a:latin typeface="Trebuchet MS" pitchFamily="34" charset="0"/>
              </a:defRPr>
            </a:lvl5pPr>
          </a:lstStyle>
          <a:p>
            <a:pPr lvl="0"/>
            <a:r>
              <a:rPr dirty="0" lang="en-US"/>
              <a:t>Type in or paste your text here</a:t>
            </a:r>
          </a:p>
        </p:txBody>
      </p:sp>
      <p:sp>
        <p:nvSpPr>
          <p:cNvPr id="1048618" name="Text Placeholder 3"/>
          <p:cNvSpPr>
            <a:spLocks noGrp="1"/>
          </p:cNvSpPr>
          <p:nvPr>
            <p:ph type="body" sz="quarter" idx="96" hasCustomPrompt="1"/>
          </p:nvPr>
        </p:nvSpPr>
        <p:spPr>
          <a:xfrm>
            <a:off x="440616" y="13633726"/>
            <a:ext cx="10102728" cy="634878"/>
          </a:xfrm>
          <a:prstGeom prst="rect"/>
        </p:spPr>
        <p:txBody>
          <a:bodyPr bIns="158267" lIns="158267" rIns="158267" tIns="158267" wrap="square">
            <a:spAutoFit/>
          </a:bodyPr>
          <a:lstStyle>
            <a:lvl1pPr indent="0" marL="0">
              <a:buNone/>
              <a:defRPr sz="2000">
                <a:solidFill>
                  <a:schemeClr val="accent5">
                    <a:lumMod val="50000"/>
                  </a:schemeClr>
                </a:solidFill>
                <a:latin typeface="Times New Roman" panose="02020603050405020304" pitchFamily="18" charset="0"/>
                <a:cs typeface="Times New Roman" panose="02020603050405020304" pitchFamily="18" charset="0"/>
              </a:defRPr>
            </a:lvl1pPr>
            <a:lvl2pPr indent="-395666" marL="1028732">
              <a:defRPr sz="1700">
                <a:latin typeface="Trebuchet MS" pitchFamily="34" charset="0"/>
              </a:defRPr>
            </a:lvl2pPr>
            <a:lvl3pPr indent="-395666" marL="1424397">
              <a:defRPr sz="1700">
                <a:latin typeface="Trebuchet MS" pitchFamily="34" charset="0"/>
              </a:defRPr>
            </a:lvl3pPr>
            <a:lvl4pPr indent="-435233" marL="1859630">
              <a:defRPr sz="1700">
                <a:latin typeface="Trebuchet MS" pitchFamily="34" charset="0"/>
              </a:defRPr>
            </a:lvl4pPr>
            <a:lvl5pPr indent="-316533" marL="2176163">
              <a:defRPr sz="1700">
                <a:latin typeface="Trebuchet MS" pitchFamily="34" charset="0"/>
              </a:defRPr>
            </a:lvl5pPr>
          </a:lstStyle>
          <a:p>
            <a:pPr lvl="0"/>
            <a:r>
              <a:rPr dirty="0" lang="en-US"/>
              <a:t>Type in or paste your text here</a:t>
            </a:r>
          </a:p>
        </p:txBody>
      </p:sp>
      <p:sp>
        <p:nvSpPr>
          <p:cNvPr id="1048619" name="Text Placeholder 76"/>
          <p:cNvSpPr>
            <a:spLocks noGrp="1"/>
          </p:cNvSpPr>
          <p:nvPr>
            <p:ph type="body" sz="quarter" idx="150" hasCustomPrompt="1"/>
          </p:nvPr>
        </p:nvSpPr>
        <p:spPr>
          <a:xfrm>
            <a:off x="2890078" y="3554249"/>
            <a:ext cx="15608232" cy="769233"/>
          </a:xfrm>
          <a:prstGeom prst="rect"/>
        </p:spPr>
        <p:txBody>
          <a:bodyPr bIns="27341" lIns="54681" rIns="54681" tIns="27341">
            <a:normAutofit/>
          </a:bodyPr>
          <a:lstStyle>
            <a:lvl1pPr algn="ctr" indent="0" marL="0">
              <a:buFontTx/>
              <a:buNone/>
              <a:defRPr sz="4300">
                <a:solidFill>
                  <a:schemeClr val="accent5">
                    <a:lumMod val="50000"/>
                  </a:schemeClr>
                </a:solidFill>
                <a:latin typeface="+mj-lt"/>
              </a:defRPr>
            </a:lvl1pPr>
            <a:lvl2pPr>
              <a:buFontTx/>
              <a:buNone/>
              <a:defRPr sz="4300"/>
            </a:lvl2pPr>
            <a:lvl3pPr>
              <a:buFontTx/>
              <a:buNone/>
              <a:defRPr sz="4300"/>
            </a:lvl3pPr>
            <a:lvl4pPr>
              <a:buFontTx/>
              <a:buNone/>
              <a:defRPr sz="4300"/>
            </a:lvl4pPr>
            <a:lvl5pPr>
              <a:buFontTx/>
              <a:buNone/>
              <a:defRPr sz="4300"/>
            </a:lvl5pPr>
          </a:lstStyle>
          <a:p>
            <a:pPr lvl="0"/>
            <a:r>
              <a:rPr dirty="0" lang="en-US"/>
              <a:t>Click here to add affiliations</a:t>
            </a:r>
          </a:p>
        </p:txBody>
      </p:sp>
      <p:sp>
        <p:nvSpPr>
          <p:cNvPr id="1048620" name="Text Placeholder 76"/>
          <p:cNvSpPr>
            <a:spLocks noGrp="1"/>
          </p:cNvSpPr>
          <p:nvPr>
            <p:ph type="body" sz="quarter" idx="151" hasCustomPrompt="1"/>
          </p:nvPr>
        </p:nvSpPr>
        <p:spPr>
          <a:xfrm>
            <a:off x="2890078" y="2235565"/>
            <a:ext cx="15608232" cy="1318684"/>
          </a:xfrm>
          <a:prstGeom prst="rect"/>
        </p:spPr>
        <p:txBody>
          <a:bodyPr anchor="t" anchorCtr="1" bIns="27341" lIns="54681" rIns="54681" tIns="27341">
            <a:normAutofit/>
          </a:bodyPr>
          <a:lstStyle>
            <a:lvl1pPr algn="ctr" indent="0" marL="0">
              <a:buFontTx/>
              <a:buNone/>
              <a:defRPr sz="6900">
                <a:solidFill>
                  <a:schemeClr val="accent5">
                    <a:lumMod val="50000"/>
                  </a:schemeClr>
                </a:solidFill>
                <a:latin typeface="+mj-lt"/>
              </a:defRPr>
            </a:lvl1pPr>
            <a:lvl2pPr>
              <a:buFontTx/>
              <a:buNone/>
              <a:defRPr sz="4300"/>
            </a:lvl2pPr>
            <a:lvl3pPr>
              <a:buFontTx/>
              <a:buNone/>
              <a:defRPr sz="4300"/>
            </a:lvl3pPr>
            <a:lvl4pPr>
              <a:buFontTx/>
              <a:buNone/>
              <a:defRPr sz="4300"/>
            </a:lvl4pPr>
            <a:lvl5pPr>
              <a:buFontTx/>
              <a:buNone/>
              <a:defRPr sz="4300"/>
            </a:lvl5pPr>
          </a:lstStyle>
          <a:p>
            <a:pPr lvl="0"/>
            <a:r>
              <a:rPr dirty="0" lang="en-US"/>
              <a:t>Click here to add authors</a:t>
            </a:r>
          </a:p>
        </p:txBody>
      </p:sp>
      <p:sp>
        <p:nvSpPr>
          <p:cNvPr id="1048621" name="Text Placeholder 76"/>
          <p:cNvSpPr>
            <a:spLocks noGrp="1"/>
          </p:cNvSpPr>
          <p:nvPr>
            <p:ph type="body" sz="quarter" idx="153" hasCustomPrompt="1"/>
          </p:nvPr>
        </p:nvSpPr>
        <p:spPr>
          <a:xfrm>
            <a:off x="2890078" y="348658"/>
            <a:ext cx="15608232" cy="1886907"/>
          </a:xfrm>
          <a:prstGeom prst="rect"/>
        </p:spPr>
        <p:txBody>
          <a:bodyPr anchor="t" anchorCtr="1" bIns="27341" lIns="54681" rIns="54681" tIns="27341">
            <a:normAutofit/>
          </a:bodyPr>
          <a:lstStyle>
            <a:lvl1pPr algn="ctr" indent="0" marL="0">
              <a:buFontTx/>
              <a:buNone/>
              <a:defRPr b="1" sz="9900">
                <a:solidFill>
                  <a:schemeClr val="accent5">
                    <a:lumMod val="50000"/>
                  </a:schemeClr>
                </a:solidFill>
                <a:latin typeface="+mj-lt"/>
              </a:defRPr>
            </a:lvl1pPr>
            <a:lvl2pPr>
              <a:buFontTx/>
              <a:buNone/>
              <a:defRPr sz="4300"/>
            </a:lvl2pPr>
            <a:lvl3pPr>
              <a:buFontTx/>
              <a:buNone/>
              <a:defRPr sz="4300"/>
            </a:lvl3pPr>
            <a:lvl4pPr>
              <a:buFontTx/>
              <a:buNone/>
              <a:defRPr sz="4300"/>
            </a:lvl4pPr>
            <a:lvl5pPr>
              <a:buFontTx/>
              <a:buNone/>
              <a:defRPr sz="4300"/>
            </a:lvl5pPr>
          </a:lstStyle>
          <a:p>
            <a:pPr lvl="0"/>
            <a:r>
              <a:rPr dirty="0" lang="en-US"/>
              <a:t>Click here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www.posterpresentations.com/how-to-change-the-research-poster-template-colors.html"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5" name=""/>
        <p:cNvGrpSpPr/>
        <p:nvPr/>
      </p:nvGrpSpPr>
      <p:grpSpPr>
        <a:xfrm>
          <a:off x="0" y="0"/>
          <a:ext cx="0" cy="0"/>
          <a:chOff x="0" y="0"/>
          <a:chExt cx="0" cy="0"/>
        </a:xfrm>
      </p:grpSpPr>
      <p:sp>
        <p:nvSpPr>
          <p:cNvPr id="1048576" name="Text Box 14"/>
          <p:cNvSpPr txBox="1">
            <a:spLocks noChangeArrowheads="1"/>
          </p:cNvSpPr>
          <p:nvPr/>
        </p:nvSpPr>
        <p:spPr bwMode="auto">
          <a:xfrm>
            <a:off x="1086753" y="29699043"/>
            <a:ext cx="1578661" cy="230633"/>
          </a:xfrm>
          <a:prstGeom prst="rect"/>
          <a:noFill/>
          <a:ln w="9525">
            <a:noFill/>
            <a:miter lim="800000"/>
            <a:headEnd/>
            <a:tailEnd/>
          </a:ln>
          <a:effectLst/>
        </p:spPr>
        <p:txBody>
          <a:bodyPr bIns="31588" lIns="63187" rIns="63187" tIns="31588" wrap="square">
            <a:spAutoFit/>
          </a:bodyPr>
          <a:p>
            <a:pPr eaLnBrk="0" hangingPunct="0">
              <a:lnSpc>
                <a:spcPct val="65000"/>
              </a:lnSpc>
              <a:spcBef>
                <a:spcPct val="50000"/>
              </a:spcBef>
            </a:pPr>
            <a:r>
              <a:rPr b="1" dirty="0" sz="400" lang="en-US">
                <a:solidFill>
                  <a:schemeClr val="bg1">
                    <a:lumMod val="75000"/>
                  </a:schemeClr>
                </a:solidFill>
                <a:latin typeface="Arial" charset="0"/>
              </a:rPr>
              <a:t>RESEARCH POSTER PRESENTATION DESIGN © 2019</a:t>
            </a:r>
          </a:p>
          <a:p>
            <a:pPr eaLnBrk="0" hangingPunct="0">
              <a:lnSpc>
                <a:spcPct val="65000"/>
              </a:lnSpc>
              <a:spcBef>
                <a:spcPct val="50000"/>
              </a:spcBef>
            </a:pPr>
            <a:r>
              <a:rPr b="1" dirty="0" sz="700" lang="en-US">
                <a:solidFill>
                  <a:schemeClr val="bg1">
                    <a:lumMod val="75000"/>
                  </a:schemeClr>
                </a:solidFill>
                <a:latin typeface="Arial" charset="0"/>
              </a:rPr>
              <a:t>www.PosterPresentations.com</a:t>
            </a:r>
          </a:p>
        </p:txBody>
      </p:sp>
      <p:graphicFrame>
        <p:nvGraphicFramePr>
          <p:cNvPr id="4194304" name="Table 2"/>
          <p:cNvGraphicFramePr>
            <a:graphicFrameLocks noGrp="1"/>
          </p:cNvGraphicFramePr>
          <p:nvPr userDrawn="1"/>
        </p:nvGraphicFramePr>
        <p:xfrm>
          <a:off x="-8726467" y="34253"/>
          <a:ext cx="8117859" cy="30210616"/>
        </p:xfrm>
        <a:graphic>
          <a:graphicData uri="http://schemas.openxmlformats.org/drawingml/2006/table">
            <a:tbl>
              <a:tblPr firstRow="1" bandRow="1">
                <a:tableStyleId>{5C22544A-7EE6-4342-B048-85BDC9FD1C3A}</a:tableStyleId>
              </a:tblPr>
              <a:tblGrid>
                <a:gridCol w="3480873"/>
                <a:gridCol w="4636986"/>
              </a:tblGrid>
              <a:tr h="1170739">
                <a:tc gridSpan="2">
                  <a:txBody>
                    <a:bodyPr/>
                    <a:p>
                      <a:pPr algn="ctr" defTabSz="4388900" eaLnBrk="1" fontAlgn="auto" hangingPunct="1" indent="0" latinLnBrk="0" marL="0" marR="0" rtl="0">
                        <a:lnSpc>
                          <a:spcPct val="100000"/>
                        </a:lnSpc>
                        <a:spcBef>
                          <a:spcPts val="0"/>
                        </a:spcBef>
                        <a:spcAft>
                          <a:spcPts val="0"/>
                        </a:spcAft>
                        <a:buClrTx/>
                        <a:buSzTx/>
                        <a:buFontTx/>
                        <a:buNone/>
                      </a:pPr>
                      <a:r>
                        <a:rPr b="0" dirty="0" sz="3200" lang="en-US" spc="600">
                          <a:solidFill>
                            <a:srgbClr val="1F3A4E"/>
                          </a:solidFill>
                          <a:latin typeface="Arial Black" panose="020B0A04020102020204" pitchFamily="34" charset="0"/>
                        </a:rPr>
                        <a:t>QUICK START GUIDE</a:t>
                      </a:r>
                      <a:br>
                        <a:rPr b="0" dirty="0" sz="3200" lang="en-US" spc="600">
                          <a:solidFill>
                            <a:srgbClr val="1F3A4E"/>
                          </a:solidFill>
                          <a:latin typeface="Arial Black" panose="020B0A04020102020204" pitchFamily="34" charset="0"/>
                        </a:rPr>
                      </a:br>
                      <a:r>
                        <a:rPr b="1" dirty="0" sz="2400" lang="en-US" spc="0">
                          <a:solidFill>
                            <a:srgbClr val="FF0000"/>
                          </a:solidFill>
                          <a:latin typeface="Trebuchet MS" pitchFamily="34" charset="0"/>
                        </a:rPr>
                        <a:t>(THIS SIDEBAR WILL NOT PRINT)</a:t>
                      </a:r>
                      <a:endParaRPr b="1" dirty="0" sz="3200" lang="en-US" spc="600">
                        <a:solidFill>
                          <a:schemeClr val="bg1"/>
                        </a:solidFill>
                        <a:latin typeface="Trebuchet MS" pitchFamily="34" charset="0"/>
                      </a:endParaRPr>
                    </a:p>
                  </a:txBody>
                  <a:tcPr marL="182880" marT="137160">
                    <a:solidFill>
                      <a:srgbClr val="FFC000"/>
                    </a:solidFill>
                  </a:tcPr>
                </a:tc>
                <a:tc hMerge="1">
                  <a:txBody>
                    <a:bodyPr/>
                    <a:p>
                      <a:endParaRPr dirty="0" lang="en-US"/>
                    </a:p>
                  </a:txBody>
                </a:tc>
              </a:tr>
              <a:tr h="3598933">
                <a:tc gridSpan="2">
                  <a:txBody>
                    <a:bodyPr/>
                    <a:p>
                      <a:pPr defTabSz="3765639"/>
                      <a:r>
                        <a:rPr dirty="0" sz="1800" i="0" lang="en-US">
                          <a:solidFill>
                            <a:srgbClr val="D9D9D9"/>
                          </a:solidFill>
                          <a:latin typeface="Arial"/>
                          <a:cs typeface="Arial"/>
                        </a:rPr>
                        <a:t>This PowerPoint template produces a </a:t>
                      </a:r>
                      <a:r>
                        <a:rPr dirty="0" sz="1800" i="0" lang="en-US">
                          <a:solidFill>
                            <a:srgbClr val="FFC000"/>
                          </a:solidFill>
                          <a:latin typeface="Arial"/>
                          <a:cs typeface="Arial"/>
                        </a:rPr>
                        <a:t>A1 </a:t>
                      </a:r>
                      <a:r>
                        <a:rPr dirty="0" sz="1800" i="0" lang="en-US">
                          <a:solidFill>
                            <a:srgbClr val="D9D9D9"/>
                          </a:solidFill>
                          <a:latin typeface="Arial"/>
                          <a:cs typeface="Arial"/>
                        </a:rPr>
                        <a:t>presentation poster. You can use it to create your research poster by placing your title, subtitle, text, tables, charts and photos. </a:t>
                      </a:r>
                    </a:p>
                    <a:p>
                      <a:pPr defTabSz="3765639"/>
                      <a:endParaRPr dirty="0" sz="1800" i="0" lang="en-US">
                        <a:solidFill>
                          <a:srgbClr val="D9D9D9"/>
                        </a:solidFill>
                        <a:latin typeface="Arial"/>
                        <a:cs typeface="Arial"/>
                      </a:endParaRPr>
                    </a:p>
                    <a:p>
                      <a:pPr defTabSz="3765639"/>
                      <a:r>
                        <a:rPr dirty="0" sz="1800" i="0" lang="en-US">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dirty="0" sz="1800" i="0" lang="en-US" err="1">
                          <a:solidFill>
                            <a:srgbClr val="FFC000"/>
                          </a:solidFill>
                          <a:latin typeface="Arial"/>
                          <a:cs typeface="Arial"/>
                        </a:rPr>
                        <a:t>PosterPresentations.com</a:t>
                      </a:r>
                      <a:r>
                        <a:rPr dirty="0" sz="1800" i="0" lang="en-US">
                          <a:solidFill>
                            <a:srgbClr val="D9D9D9"/>
                          </a:solidFill>
                          <a:latin typeface="Arial"/>
                          <a:cs typeface="Arial"/>
                        </a:rPr>
                        <a:t> and click on the  </a:t>
                      </a:r>
                      <a:r>
                        <a:rPr dirty="0" sz="1800" i="0" lang="en-US">
                          <a:solidFill>
                            <a:srgbClr val="FFC000"/>
                          </a:solidFill>
                          <a:latin typeface="Arial"/>
                          <a:cs typeface="Arial"/>
                        </a:rPr>
                        <a:t>HELP DESK</a:t>
                      </a:r>
                      <a:r>
                        <a:rPr baseline="0" dirty="0" sz="1800" i="0" lang="en-US">
                          <a:solidFill>
                            <a:srgbClr val="D9D9D9"/>
                          </a:solidFill>
                          <a:latin typeface="Arial"/>
                          <a:cs typeface="Arial"/>
                        </a:rPr>
                        <a:t> </a:t>
                      </a:r>
                      <a:r>
                        <a:rPr dirty="0" sz="1800" i="0" lang="en-US">
                          <a:solidFill>
                            <a:srgbClr val="D9D9D9"/>
                          </a:solidFill>
                          <a:latin typeface="Arial"/>
                          <a:cs typeface="Arial"/>
                        </a:rPr>
                        <a:t>tab.</a:t>
                      </a:r>
                    </a:p>
                    <a:p>
                      <a:pPr defTabSz="3765639"/>
                      <a:endParaRPr dirty="0" sz="1800" i="0" lang="en-US">
                        <a:solidFill>
                          <a:srgbClr val="D9D9D9"/>
                        </a:solidFill>
                        <a:latin typeface="Arial"/>
                        <a:cs typeface="Arial"/>
                      </a:endParaRPr>
                    </a:p>
                    <a:p>
                      <a:pPr defTabSz="3765639"/>
                      <a:r>
                        <a:rPr dirty="0" sz="1800" i="0" lang="en-US">
                          <a:solidFill>
                            <a:srgbClr val="D9D9D9"/>
                          </a:solidFill>
                          <a:latin typeface="Arial"/>
                          <a:cs typeface="Arial"/>
                        </a:rPr>
                        <a:t>To print your poster using our same-day professional printing service, go online to </a:t>
                      </a:r>
                      <a:r>
                        <a:rPr dirty="0" sz="1800" i="0" lang="en-US" err="1">
                          <a:solidFill>
                            <a:srgbClr val="FFC000"/>
                          </a:solidFill>
                          <a:latin typeface="Arial"/>
                          <a:cs typeface="Arial"/>
                        </a:rPr>
                        <a:t>PosterPresentations.com</a:t>
                      </a:r>
                      <a:r>
                        <a:rPr dirty="0" sz="1800" i="0" lang="en-US">
                          <a:solidFill>
                            <a:srgbClr val="D9D9D9"/>
                          </a:solidFill>
                          <a:latin typeface="Arial"/>
                          <a:cs typeface="Arial"/>
                        </a:rPr>
                        <a:t> and click on "</a:t>
                      </a:r>
                      <a:r>
                        <a:rPr dirty="0" sz="1800" i="0" lang="en-US">
                          <a:solidFill>
                            <a:srgbClr val="FFC000"/>
                          </a:solidFill>
                          <a:latin typeface="Arial"/>
                          <a:cs typeface="Arial"/>
                        </a:rPr>
                        <a:t>Order your poster</a:t>
                      </a:r>
                      <a:r>
                        <a:rPr dirty="0" sz="1800" i="0" lang="en-US">
                          <a:solidFill>
                            <a:srgbClr val="D9D9D9"/>
                          </a:solidFill>
                          <a:latin typeface="Arial"/>
                          <a:cs typeface="Arial"/>
                        </a:rPr>
                        <a:t>".</a:t>
                      </a:r>
                      <a:endParaRPr b="1" dirty="0" sz="1800" lang="en-US">
                        <a:solidFill>
                          <a:srgbClr val="D9D9D9"/>
                        </a:solidFill>
                        <a:latin typeface="Arial"/>
                        <a:cs typeface="Arial"/>
                      </a:endParaRPr>
                    </a:p>
                  </a:txBody>
                  <a:tcPr marL="182880" marT="137160">
                    <a:solidFill>
                      <a:srgbClr val="010101"/>
                    </a:solidFill>
                  </a:tcPr>
                </a:tc>
                <a:tc hMerge="1">
                  <a:txBody>
                    <a:bodyPr/>
                    <a:p>
                      <a:pPr algn="l" defTabSz="114300" indent="0" marL="0"/>
                      <a:endParaRPr baseline="0" b="0" dirty="0" sz="2400" lang="en-US">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tr>
              <a:tr h="4292704">
                <a:tc>
                  <a:txBody>
                    <a:bodyPr/>
                    <a:p>
                      <a:pPr algn="ctr"/>
                      <a:endParaRPr dirty="0" sz="1800" lang="en-US">
                        <a:solidFill>
                          <a:srgbClr val="1F3A4E"/>
                        </a:solidFill>
                      </a:endParaRPr>
                    </a:p>
                    <a:p>
                      <a:pPr algn="ctr"/>
                      <a:endParaRPr dirty="0" sz="1800" lang="en-US">
                        <a:solidFill>
                          <a:srgbClr val="1F3A4E"/>
                        </a:solidFill>
                      </a:endParaRPr>
                    </a:p>
                    <a:p>
                      <a:pPr algn="ctr"/>
                      <a:r>
                        <a:rPr dirty="0" sz="1800" lang="en-US">
                          <a:solidFill>
                            <a:schemeClr val="bg1"/>
                          </a:solidFill>
                          <a:latin typeface="Arial" panose="020B0604020202020204" pitchFamily="34" charset="0"/>
                          <a:cs typeface="Arial" panose="020B0604020202020204" pitchFamily="34" charset="0"/>
                        </a:rPr>
                        <a:t>This is a poster template for a </a:t>
                      </a:r>
                      <a:br>
                        <a:rPr dirty="0" sz="1800" lang="en-US">
                          <a:solidFill>
                            <a:schemeClr val="bg1"/>
                          </a:solidFill>
                          <a:latin typeface="Arial" panose="020B0604020202020204" pitchFamily="34" charset="0"/>
                          <a:cs typeface="Arial" panose="020B0604020202020204" pitchFamily="34" charset="0"/>
                        </a:rPr>
                      </a:br>
                      <a:r>
                        <a:rPr b="1" dirty="0" sz="3200" lang="en-US">
                          <a:solidFill>
                            <a:srgbClr val="FFC000"/>
                          </a:solidFill>
                          <a:latin typeface="Arial" panose="020B0604020202020204" pitchFamily="34" charset="0"/>
                          <a:cs typeface="Arial" panose="020B0604020202020204" pitchFamily="34" charset="0"/>
                        </a:rPr>
                        <a:t>A1</a:t>
                      </a:r>
                    </a:p>
                    <a:p>
                      <a:pPr algn="ctr" defTabSz="3802180" eaLnBrk="1" fontAlgn="auto" hangingPunct="1" indent="0" latinLnBrk="0" marL="0" marR="0" rtl="0">
                        <a:lnSpc>
                          <a:spcPct val="100000"/>
                        </a:lnSpc>
                        <a:spcBef>
                          <a:spcPts val="0"/>
                        </a:spcBef>
                        <a:spcAft>
                          <a:spcPts val="0"/>
                        </a:spcAft>
                        <a:buClrTx/>
                        <a:buSzTx/>
                        <a:buFontTx/>
                        <a:buNone/>
                      </a:pPr>
                      <a:r>
                        <a:rPr dirty="0" sz="1800" lang="en-US">
                          <a:solidFill>
                            <a:srgbClr val="FFC000"/>
                          </a:solidFill>
                          <a:latin typeface="Arial" panose="020B0604020202020204" pitchFamily="34" charset="0"/>
                          <a:cs typeface="Arial" panose="020B0604020202020204" pitchFamily="34" charset="0"/>
                        </a:rPr>
                        <a:t>594mm x 841mm</a:t>
                      </a:r>
                    </a:p>
                    <a:p>
                      <a:pPr algn="ctr" defTabSz="3802180" eaLnBrk="1" fontAlgn="auto" hangingPunct="1" indent="0" latinLnBrk="0" marL="0" marR="0" rtl="0">
                        <a:lnSpc>
                          <a:spcPct val="100000"/>
                        </a:lnSpc>
                        <a:spcBef>
                          <a:spcPts val="0"/>
                        </a:spcBef>
                        <a:spcAft>
                          <a:spcPts val="0"/>
                        </a:spcAft>
                        <a:buClrTx/>
                        <a:buSzTx/>
                        <a:buFontTx/>
                        <a:buNone/>
                      </a:pPr>
                      <a:r>
                        <a:rPr dirty="0" sz="1800" lang="en-US">
                          <a:solidFill>
                            <a:srgbClr val="FFC000"/>
                          </a:solidFill>
                          <a:latin typeface="Arial" panose="020B0604020202020204" pitchFamily="34" charset="0"/>
                          <a:cs typeface="Arial" panose="020B0604020202020204" pitchFamily="34" charset="0"/>
                        </a:rPr>
                        <a:t>23.39 inches x 33.11 inches</a:t>
                      </a:r>
                      <a:r>
                        <a:rPr dirty="0" sz="1800" lang="en-US">
                          <a:solidFill>
                            <a:schemeClr val="bg1"/>
                          </a:solidFill>
                          <a:latin typeface="Arial" panose="020B0604020202020204" pitchFamily="34" charset="0"/>
                          <a:cs typeface="Arial" panose="020B0604020202020204" pitchFamily="34" charset="0"/>
                        </a:rPr>
                        <a:t/>
                      </a:r>
                      <a:br>
                        <a:rPr dirty="0" sz="1800" lang="en-US">
                          <a:solidFill>
                            <a:schemeClr val="bg1"/>
                          </a:solidFill>
                          <a:latin typeface="Arial" panose="020B0604020202020204" pitchFamily="34" charset="0"/>
                          <a:cs typeface="Arial" panose="020B0604020202020204" pitchFamily="34" charset="0"/>
                        </a:rPr>
                      </a:br>
                      <a:r>
                        <a:rPr dirty="0" sz="1800" lang="en-US">
                          <a:solidFill>
                            <a:schemeClr val="bg1"/>
                          </a:solidFill>
                          <a:latin typeface="Arial" panose="020B0604020202020204" pitchFamily="34" charset="0"/>
                          <a:cs typeface="Arial" panose="020B0604020202020204" pitchFamily="34" charset="0"/>
                        </a:rPr>
                        <a:t>research presentation poster</a:t>
                      </a:r>
                    </a:p>
                    <a:p>
                      <a:endParaRPr dirty="0" sz="1800" lang="en-US">
                        <a:solidFill>
                          <a:srgbClr val="1F3A4E"/>
                        </a:solidFill>
                      </a:endParaRPr>
                    </a:p>
                  </a:txBody>
                  <a:tcPr>
                    <a:solidFill>
                      <a:srgbClr val="010101"/>
                    </a:solidFill>
                  </a:tcPr>
                </a:tc>
                <a:tc>
                  <a:txBody>
                    <a:bodyPr/>
                    <a:p>
                      <a:pPr algn="l" defTabSz="4388900" eaLnBrk="1" fontAlgn="auto" hangingPunct="1" indent="0" latinLnBrk="0" marL="0" marR="0" rtl="0">
                        <a:lnSpc>
                          <a:spcPct val="100000"/>
                        </a:lnSpc>
                        <a:spcBef>
                          <a:spcPts val="0"/>
                        </a:spcBef>
                        <a:spcAft>
                          <a:spcPts val="0"/>
                        </a:spcAft>
                        <a:buClrTx/>
                        <a:buSzTx/>
                        <a:buFontTx/>
                        <a:buNone/>
                      </a:pPr>
                      <a:r>
                        <a:rPr baseline="0" b="1" dirty="0" sz="2000" lang="en-US">
                          <a:solidFill>
                            <a:srgbClr val="FFC000"/>
                          </a:solidFill>
                          <a:latin typeface="Arial" panose="020B0604020202020204" pitchFamily="34" charset="0"/>
                          <a:cs typeface="Arial" panose="020B0604020202020204" pitchFamily="34" charset="0"/>
                        </a:rPr>
                        <a:t>Important: Check the template size</a:t>
                      </a:r>
                      <a:r>
                        <a:rPr baseline="0" b="0" dirty="0" sz="1800" lang="en-US">
                          <a:solidFill>
                            <a:srgbClr val="FFC000"/>
                          </a:solidFill>
                          <a:latin typeface="Arial" panose="020B0604020202020204" pitchFamily="34" charset="0"/>
                          <a:cs typeface="Arial" panose="020B0604020202020204" pitchFamily="34" charset="0"/>
                        </a:rPr>
                        <a:t/>
                      </a:r>
                      <a:br>
                        <a:rPr baseline="0" b="0" dirty="0" sz="1800" lang="en-US">
                          <a:solidFill>
                            <a:srgbClr val="FFC000"/>
                          </a:solidFill>
                          <a:latin typeface="Arial" panose="020B0604020202020204" pitchFamily="34" charset="0"/>
                          <a:cs typeface="Arial" panose="020B0604020202020204" pitchFamily="34" charset="0"/>
                        </a:rPr>
                      </a:br>
                      <a:r>
                        <a:rPr baseline="0" b="0" dirty="0" sz="1800" lang="en-US">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baseline="0" b="0" dirty="0" sz="1800" lang="en-US">
                          <a:solidFill>
                            <a:srgbClr val="D9D9D9"/>
                          </a:solidFill>
                          <a:latin typeface="Arial" panose="020B0604020202020204" pitchFamily="34" charset="0"/>
                          <a:cs typeface="Arial" panose="020B0604020202020204" pitchFamily="34" charset="0"/>
                        </a:rPr>
                      </a:br>
                      <a:endParaRPr baseline="0" b="0" dirty="0" sz="1800" lang="en-US">
                        <a:solidFill>
                          <a:srgbClr val="FFC000"/>
                        </a:solidFill>
                        <a:latin typeface="Arial" panose="020B0604020202020204" pitchFamily="34" charset="0"/>
                        <a:cs typeface="Arial" panose="020B0604020202020204" pitchFamily="34" charset="0"/>
                      </a:endParaRPr>
                    </a:p>
                  </a:txBody>
                  <a:tcPr marL="182880" marT="137160">
                    <a:solidFill>
                      <a:srgbClr val="010101"/>
                    </a:solidFill>
                  </a:tcPr>
                </a:tc>
              </a:tr>
              <a:tr h="3340698">
                <a:tc>
                  <a:txBody>
                    <a:bodyPr/>
                    <a:p>
                      <a:endParaRPr dirty="0" sz="1800" lang="en-US">
                        <a:solidFill>
                          <a:srgbClr val="1F3A4E"/>
                        </a:solidFill>
                      </a:endParaRPr>
                    </a:p>
                  </a:txBody>
                  <a:tcPr>
                    <a:blipFill rotWithShape="1">
                      <a:blip xmlns:r="http://schemas.openxmlformats.org/officeDocument/2006/relationships" r:embed="rId2"/>
                      <a:stretch>
                        <a:fillRect/>
                      </a:stretch>
                    </a:blipFill>
                  </a:tcPr>
                </a:tc>
                <a:tc>
                  <a:txBody>
                    <a:bodyPr/>
                    <a:p>
                      <a:pPr algn="l"/>
                      <a:r>
                        <a:rPr baseline="0" b="1" dirty="0" sz="2000" lang="en-US">
                          <a:solidFill>
                            <a:srgbClr val="FFC000"/>
                          </a:solidFill>
                          <a:latin typeface="Arial" panose="020B0604020202020204" pitchFamily="34" charset="0"/>
                          <a:cs typeface="Arial" panose="020B0604020202020204" pitchFamily="34" charset="0"/>
                        </a:rPr>
                        <a:t>How to </a:t>
                      </a:r>
                      <a:r>
                        <a:rPr baseline="0" b="1" dirty="0" sz="3600" lang="en-US">
                          <a:solidFill>
                            <a:srgbClr val="FFC000"/>
                          </a:solidFill>
                          <a:latin typeface="Arial" panose="020B0604020202020204" pitchFamily="34" charset="0"/>
                          <a:cs typeface="Arial" panose="020B0604020202020204" pitchFamily="34" charset="0"/>
                        </a:rPr>
                        <a:t>Zoom in </a:t>
                      </a:r>
                      <a:r>
                        <a:rPr baseline="0" b="1" dirty="0" sz="2000" lang="en-US">
                          <a:solidFill>
                            <a:srgbClr val="FFC000"/>
                          </a:solidFill>
                          <a:latin typeface="Arial" panose="020B0604020202020204" pitchFamily="34" charset="0"/>
                          <a:cs typeface="Arial" panose="020B0604020202020204" pitchFamily="34" charset="0"/>
                        </a:rPr>
                        <a:t>and </a:t>
                      </a:r>
                      <a:r>
                        <a:rPr baseline="0" b="1" dirty="0" sz="1600" lang="en-US">
                          <a:solidFill>
                            <a:srgbClr val="FFC000"/>
                          </a:solidFill>
                          <a:latin typeface="Arial" panose="020B0604020202020204" pitchFamily="34" charset="0"/>
                          <a:cs typeface="Arial" panose="020B0604020202020204" pitchFamily="34" charset="0"/>
                        </a:rPr>
                        <a:t>out</a:t>
                      </a:r>
                      <a:endParaRPr baseline="0" b="1" dirty="0" sz="2000" lang="en-US">
                        <a:solidFill>
                          <a:srgbClr val="FFC000"/>
                        </a:solidFill>
                        <a:latin typeface="Arial" panose="020B0604020202020204" pitchFamily="34" charset="0"/>
                        <a:cs typeface="Arial" panose="020B0604020202020204" pitchFamily="34" charset="0"/>
                      </a:endParaRPr>
                    </a:p>
                    <a:p>
                      <a:pPr algn="l"/>
                      <a:r>
                        <a:rPr baseline="0" b="0" dirty="0" sz="1800" lang="en-US">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baseline="0" b="0" dirty="0" sz="1800" lang="en-US">
                          <a:solidFill>
                            <a:srgbClr val="D9D9D9"/>
                          </a:solidFill>
                          <a:latin typeface="Arial" panose="020B0604020202020204" pitchFamily="34" charset="0"/>
                          <a:cs typeface="Arial" panose="020B0604020202020204" pitchFamily="34" charset="0"/>
                        </a:rPr>
                      </a:br>
                      <a:r>
                        <a:rPr baseline="0" b="0" dirty="0" sz="1800" lang="en-US">
                          <a:solidFill>
                            <a:srgbClr val="FFC000"/>
                          </a:solidFill>
                          <a:latin typeface="Arial" panose="020B0604020202020204" pitchFamily="34" charset="0"/>
                          <a:cs typeface="Arial" panose="020B0604020202020204" pitchFamily="34" charset="0"/>
                        </a:rPr>
                        <a:t>1. </a:t>
                      </a:r>
                      <a:r>
                        <a:rPr baseline="0" b="0" dirty="0" sz="1800" lang="en-US">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baseline="0" b="0" dirty="0" sz="1800" lang="en-US">
                          <a:solidFill>
                            <a:srgbClr val="D9D9D9"/>
                          </a:solidFill>
                          <a:latin typeface="Arial" panose="020B0604020202020204" pitchFamily="34" charset="0"/>
                          <a:cs typeface="Arial" panose="020B0604020202020204" pitchFamily="34" charset="0"/>
                        </a:rPr>
                      </a:br>
                      <a:r>
                        <a:rPr baseline="0" b="0" dirty="0" sz="1800" lang="en-US">
                          <a:solidFill>
                            <a:srgbClr val="FFC000"/>
                          </a:solidFill>
                          <a:latin typeface="Arial" panose="020B0604020202020204" pitchFamily="34" charset="0"/>
                          <a:cs typeface="Arial" panose="020B0604020202020204" pitchFamily="34" charset="0"/>
                        </a:rPr>
                        <a:t>2. </a:t>
                      </a:r>
                      <a:r>
                        <a:rPr baseline="0" b="0" dirty="0" sz="1800" lang="en-US">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tr>
              <a:tr h="1994589">
                <a:tc gridSpan="2">
                  <a:txBody>
                    <a:bodyPr/>
                    <a:p>
                      <a:pPr algn="l" defTabSz="4388900" eaLnBrk="1" fontAlgn="auto" hangingPunct="1" indent="0" latinLnBrk="0" lvl="0" marL="0" marR="0" rtl="0">
                        <a:lnSpc>
                          <a:spcPct val="100000"/>
                        </a:lnSpc>
                        <a:spcBef>
                          <a:spcPts val="0"/>
                        </a:spcBef>
                        <a:spcAft>
                          <a:spcPts val="0"/>
                        </a:spcAft>
                        <a:buClrTx/>
                        <a:buSzTx/>
                        <a:buFontTx/>
                        <a:buNone/>
                      </a:pPr>
                      <a:r>
                        <a:rPr baseline="0" b="1" dirty="0" sz="2000" lang="en-US">
                          <a:solidFill>
                            <a:srgbClr val="FFC000"/>
                          </a:solidFill>
                          <a:latin typeface="Arial" panose="020B0604020202020204" pitchFamily="34" charset="0"/>
                          <a:cs typeface="Arial" panose="020B0604020202020204" pitchFamily="34" charset="0"/>
                        </a:rPr>
                        <a:t>Ruler and Guides</a:t>
                      </a:r>
                      <a:r>
                        <a:rPr baseline="0" b="0" dirty="0" sz="1800" lang="en-US">
                          <a:solidFill>
                            <a:srgbClr val="FFC000"/>
                          </a:solidFill>
                          <a:latin typeface="Arial" panose="020B0604020202020204" pitchFamily="34" charset="0"/>
                          <a:cs typeface="Arial" panose="020B0604020202020204" pitchFamily="34" charset="0"/>
                        </a:rPr>
                        <a:t/>
                      </a:r>
                      <a:br>
                        <a:rPr baseline="0" b="0" dirty="0" sz="1800" lang="en-US">
                          <a:solidFill>
                            <a:srgbClr val="FFC000"/>
                          </a:solidFill>
                          <a:latin typeface="Arial" panose="020B0604020202020204" pitchFamily="34" charset="0"/>
                          <a:cs typeface="Arial" panose="020B0604020202020204" pitchFamily="34" charset="0"/>
                        </a:rPr>
                      </a:br>
                      <a:r>
                        <a:rPr baseline="0" b="0" dirty="0" sz="1800" lang="en-US">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p>
                      <a:endParaRPr baseline="0" b="0" dirty="0" sz="2400" lang="en-US">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tr>
              <a:tr h="3945819">
                <a:tc>
                  <a:txBody>
                    <a:bodyPr/>
                    <a:p>
                      <a:endParaRPr dirty="0" sz="1800" lang="en-US">
                        <a:solidFill>
                          <a:srgbClr val="1F3A4E"/>
                        </a:solidFill>
                      </a:endParaRPr>
                    </a:p>
                  </a:txBody>
                  <a:tcPr>
                    <a:blipFill rotWithShape="1">
                      <a:blip xmlns:r="http://schemas.openxmlformats.org/officeDocument/2006/relationships" r:embed="rId3"/>
                      <a:stretch>
                        <a:fillRect/>
                      </a:stretch>
                    </a:blipFill>
                  </a:tcPr>
                </a:tc>
                <a:tc>
                  <a:txBody>
                    <a:bodyPr/>
                    <a:p>
                      <a:pPr algn="l" defTabSz="114300" indent="0" lvl="1" marL="0"/>
                      <a:r>
                        <a:rPr baseline="0" b="1" dirty="0" sz="2000" lang="en-US">
                          <a:solidFill>
                            <a:srgbClr val="FFC000"/>
                          </a:solidFill>
                          <a:latin typeface="Arial" panose="020B0604020202020204" pitchFamily="34" charset="0"/>
                          <a:cs typeface="Arial" panose="020B0604020202020204" pitchFamily="34" charset="0"/>
                        </a:rPr>
                        <a:t>Headers and text containers</a:t>
                      </a:r>
                      <a:r>
                        <a:rPr baseline="0" b="0" dirty="0" sz="1800" lang="en-US">
                          <a:solidFill>
                            <a:schemeClr val="bg1"/>
                          </a:solidFill>
                          <a:latin typeface="Arial" panose="020B0604020202020204" pitchFamily="34" charset="0"/>
                          <a:cs typeface="Arial" panose="020B0604020202020204" pitchFamily="34" charset="0"/>
                        </a:rPr>
                        <a:t/>
                      </a:r>
                      <a:br>
                        <a:rPr baseline="0" b="0" dirty="0" sz="1800" lang="en-US">
                          <a:solidFill>
                            <a:schemeClr val="bg1"/>
                          </a:solidFill>
                          <a:latin typeface="Arial" panose="020B0604020202020204" pitchFamily="34" charset="0"/>
                          <a:cs typeface="Arial" panose="020B0604020202020204" pitchFamily="34" charset="0"/>
                        </a:rPr>
                      </a:br>
                      <a:r>
                        <a:rPr baseline="0" b="0" dirty="0" sz="1800" lang="en-US">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r>
                        <a:rPr baseline="0" b="0" dirty="0" sz="1800" lang="en-US">
                          <a:solidFill>
                            <a:schemeClr val="bg1"/>
                          </a:solidFill>
                          <a:latin typeface="Arial" panose="020B0604020202020204" pitchFamily="34" charset="0"/>
                          <a:cs typeface="Arial" panose="020B0604020202020204" pitchFamily="34" charset="0"/>
                        </a:rPr>
                        <a:t/>
                      </a:r>
                      <a:br>
                        <a:rPr baseline="0" b="0" dirty="0" sz="1800" lang="en-US">
                          <a:solidFill>
                            <a:schemeClr val="bg1"/>
                          </a:solidFill>
                          <a:latin typeface="Arial" panose="020B0604020202020204" pitchFamily="34" charset="0"/>
                          <a:cs typeface="Arial" panose="020B0604020202020204" pitchFamily="34" charset="0"/>
                        </a:rPr>
                      </a:br>
                      <a:r>
                        <a:rPr baseline="0" b="0" dirty="0" sz="1800" lang="en-US">
                          <a:solidFill>
                            <a:srgbClr val="FFC000"/>
                          </a:solidFill>
                          <a:latin typeface="Arial" panose="020B0604020202020204" pitchFamily="34" charset="0"/>
                          <a:cs typeface="Arial" panose="020B0604020202020204" pitchFamily="34" charset="0"/>
                        </a:rPr>
                        <a:t>-</a:t>
                      </a:r>
                      <a:r>
                        <a:rPr baseline="0" b="0" dirty="0" sz="1800" lang="en-US">
                          <a:solidFill>
                            <a:schemeClr val="bg1"/>
                          </a:solidFill>
                          <a:latin typeface="Arial" panose="020B0604020202020204" pitchFamily="34" charset="0"/>
                          <a:cs typeface="Arial" panose="020B0604020202020204" pitchFamily="34" charset="0"/>
                        </a:rPr>
                        <a:t> </a:t>
                      </a:r>
                      <a:r>
                        <a:rPr baseline="0" b="0" dirty="0" sz="1800" lang="en-US">
                          <a:solidFill>
                            <a:srgbClr val="D9D9D9"/>
                          </a:solidFill>
                          <a:latin typeface="Arial" panose="020B0604020202020204" pitchFamily="34" charset="0"/>
                          <a:cs typeface="Arial" panose="020B0604020202020204" pitchFamily="34" charset="0"/>
                        </a:rPr>
                        <a:t>Click inside a section header to add its text. </a:t>
                      </a:r>
                      <a:r>
                        <a:rPr baseline="0" b="0" dirty="0" sz="1800" lang="en-US">
                          <a:solidFill>
                            <a:schemeClr val="bg1"/>
                          </a:solidFill>
                          <a:latin typeface="Arial" panose="020B0604020202020204" pitchFamily="34" charset="0"/>
                          <a:cs typeface="Arial" panose="020B0604020202020204" pitchFamily="34" charset="0"/>
                        </a:rPr>
                        <a:t/>
                      </a:r>
                      <a:br>
                        <a:rPr baseline="0" b="0" dirty="0" sz="1800" lang="en-US">
                          <a:solidFill>
                            <a:schemeClr val="bg1"/>
                          </a:solidFill>
                          <a:latin typeface="Arial" panose="020B0604020202020204" pitchFamily="34" charset="0"/>
                          <a:cs typeface="Arial" panose="020B0604020202020204" pitchFamily="34" charset="0"/>
                        </a:rPr>
                      </a:br>
                      <a:r>
                        <a:rPr baseline="0" b="0" dirty="0" sz="1800" lang="en-US">
                          <a:solidFill>
                            <a:srgbClr val="FFC000"/>
                          </a:solidFill>
                          <a:latin typeface="Arial" panose="020B0604020202020204" pitchFamily="34" charset="0"/>
                          <a:cs typeface="Arial" panose="020B0604020202020204" pitchFamily="34" charset="0"/>
                        </a:rPr>
                        <a:t>-</a:t>
                      </a:r>
                      <a:r>
                        <a:rPr baseline="0" b="0" dirty="0" sz="1800" lang="en-US">
                          <a:solidFill>
                            <a:schemeClr val="bg1"/>
                          </a:solidFill>
                          <a:latin typeface="Arial" panose="020B0604020202020204" pitchFamily="34" charset="0"/>
                          <a:cs typeface="Arial" panose="020B0604020202020204" pitchFamily="34" charset="0"/>
                        </a:rPr>
                        <a:t> </a:t>
                      </a:r>
                      <a:r>
                        <a:rPr baseline="0" b="0" dirty="0" sz="1800" lang="en-US">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r>
                        <a:rPr baseline="0" b="0" dirty="0" sz="1800" lang="en-US">
                          <a:solidFill>
                            <a:schemeClr val="bg1"/>
                          </a:solidFill>
                          <a:latin typeface="Arial" panose="020B0604020202020204" pitchFamily="34" charset="0"/>
                          <a:cs typeface="Arial" panose="020B0604020202020204" pitchFamily="34" charset="0"/>
                        </a:rPr>
                        <a:t/>
                      </a:r>
                      <a:br>
                        <a:rPr baseline="0" b="0" dirty="0" sz="1800" lang="en-US">
                          <a:solidFill>
                            <a:schemeClr val="bg1"/>
                          </a:solidFill>
                          <a:latin typeface="Arial" panose="020B0604020202020204" pitchFamily="34" charset="0"/>
                          <a:cs typeface="Arial" panose="020B0604020202020204" pitchFamily="34" charset="0"/>
                        </a:rPr>
                      </a:br>
                      <a:r>
                        <a:rPr baseline="0" b="0" dirty="0" sz="1800" lang="en-US">
                          <a:solidFill>
                            <a:srgbClr val="FFC000"/>
                          </a:solidFill>
                          <a:latin typeface="Arial" panose="020B0604020202020204" pitchFamily="34" charset="0"/>
                          <a:cs typeface="Arial" panose="020B0604020202020204" pitchFamily="34" charset="0"/>
                        </a:rPr>
                        <a:t>-</a:t>
                      </a:r>
                      <a:r>
                        <a:rPr baseline="0" b="0" dirty="0" sz="1800" lang="en-US">
                          <a:solidFill>
                            <a:schemeClr val="bg1"/>
                          </a:solidFill>
                          <a:latin typeface="Arial" panose="020B0604020202020204" pitchFamily="34" charset="0"/>
                          <a:cs typeface="Arial" panose="020B0604020202020204" pitchFamily="34" charset="0"/>
                        </a:rPr>
                        <a:t> </a:t>
                      </a:r>
                      <a:r>
                        <a:rPr baseline="0" b="0" dirty="0" sz="1800" lang="en-US">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tr>
              <a:tr h="3208687">
                <a:tc gridSpan="2">
                  <a:txBody>
                    <a:bodyPr/>
                    <a:p>
                      <a:r>
                        <a:rPr b="1" dirty="0" sz="2000" lang="en-US">
                          <a:solidFill>
                            <a:srgbClr val="FFC000"/>
                          </a:solidFill>
                          <a:latin typeface="Arial" panose="020B0604020202020204" pitchFamily="34" charset="0"/>
                          <a:cs typeface="Arial" panose="020B0604020202020204" pitchFamily="34" charset="0"/>
                        </a:rPr>
                        <a:t>Adding content to the poster</a:t>
                      </a:r>
                    </a:p>
                    <a:p>
                      <a:r>
                        <a:rPr baseline="0" dirty="0" sz="1800" lang="en-US">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indent="-342900" marL="342900">
                        <a:buFontTx/>
                        <a:buChar char="-"/>
                      </a:pPr>
                      <a:r>
                        <a:rPr baseline="0" dirty="0" sz="1800" lang="en-US">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dirty="0" sz="1800" lang="en-US">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p>
                      <a:endParaRPr dirty="0" sz="2400" lang="en-US">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tr>
              <a:tr h="2124673">
                <a:tc gridSpan="2">
                  <a:txBody>
                    <a:bodyPr/>
                    <a:p>
                      <a:pPr algn="l" defTabSz="1518341" eaLnBrk="1" fontAlgn="auto" hangingPunct="1" indent="0" latinLnBrk="0" lvl="0" marL="0" marR="0" rtl="0">
                        <a:lnSpc>
                          <a:spcPct val="100000"/>
                        </a:lnSpc>
                        <a:spcBef>
                          <a:spcPts val="0"/>
                        </a:spcBef>
                        <a:spcAft>
                          <a:spcPts val="0"/>
                        </a:spcAft>
                        <a:buClrTx/>
                        <a:buSzTx/>
                        <a:buFontTx/>
                        <a:buNone/>
                      </a:pPr>
                      <a:r>
                        <a:rPr b="1" dirty="0" sz="2000" lang="en-US" noProof="0">
                          <a:solidFill>
                            <a:srgbClr val="FFC000"/>
                          </a:solidFill>
                          <a:latin typeface="Arial" panose="020B0604020202020204" pitchFamily="34" charset="0"/>
                          <a:cs typeface="Arial" panose="020B0604020202020204" pitchFamily="34" charset="0"/>
                        </a:rPr>
                        <a:t>Photos</a:t>
                      </a:r>
                    </a:p>
                    <a:p>
                      <a:pPr algn="l" defTabSz="977900" eaLnBrk="1" fontAlgn="auto" hangingPunct="1" indent="0" latinLnBrk="0" lvl="0" marL="0" marR="0" rtl="0">
                        <a:lnSpc>
                          <a:spcPct val="100000"/>
                        </a:lnSpc>
                        <a:spcBef>
                          <a:spcPts val="0"/>
                        </a:spcBef>
                        <a:spcAft>
                          <a:spcPts val="0"/>
                        </a:spcAft>
                        <a:buClrTx/>
                        <a:buSzTx/>
                        <a:buFontTx/>
                        <a:buNone/>
                      </a:pPr>
                      <a:r>
                        <a:rPr baseline="0" b="0" cap="none" dirty="0" sz="1800" i="0" kern="1200" kumimoji="0" lang="en-US" noProof="0" normalizeH="0" spc="0" strike="noStrike" u="none">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p>
                      <a:pPr algn="l" defTabSz="1518341" eaLnBrk="1" fontAlgn="auto" hangingPunct="1" indent="0" latinLnBrk="0" lvl="0" marL="0" marR="0" rtl="0">
                        <a:lnSpc>
                          <a:spcPct val="100000"/>
                        </a:lnSpc>
                        <a:spcBef>
                          <a:spcPts val="0"/>
                        </a:spcBef>
                        <a:spcAft>
                          <a:spcPts val="0"/>
                        </a:spcAft>
                        <a:buClrTx/>
                        <a:buSzTx/>
                        <a:buFontTx/>
                        <a:buNone/>
                      </a:pPr>
                      <a:endParaRPr dirty="0" sz="2200" lang="en-US" noProof="0">
                        <a:latin typeface="Arial" panose="020B0604020202020204" pitchFamily="34" charset="0"/>
                        <a:cs typeface="Arial" panose="020B0604020202020204" pitchFamily="34" charset="0"/>
                      </a:endParaRPr>
                    </a:p>
                  </a:txBody>
                </a:tc>
              </a:tr>
              <a:tr h="1868684">
                <a:tc gridSpan="2">
                  <a:txBody>
                    <a:bodyPr/>
                    <a:p>
                      <a:endParaRPr dirty="0" sz="1800" lang="en-US">
                        <a:solidFill>
                          <a:schemeClr val="bg1"/>
                        </a:solidFill>
                        <a:latin typeface="Arial" panose="020B0604020202020204" pitchFamily="34" charset="0"/>
                        <a:cs typeface="Arial" panose="020B0604020202020204" pitchFamily="34" charset="0"/>
                      </a:endParaRPr>
                    </a:p>
                  </a:txBody>
                  <a:tcPr marL="182880" marT="137160">
                    <a:blipFill rotWithShape="1">
                      <a:blip xmlns:r="http://schemas.openxmlformats.org/officeDocument/2006/relationships" r:embed="rId4"/>
                      <a:stretch>
                        <a:fillRect/>
                      </a:stretch>
                    </a:blipFill>
                  </a:tcPr>
                </a:tc>
                <a:tc hMerge="1">
                  <a:txBody>
                    <a:bodyPr/>
                    <a:p>
                      <a:endParaRPr dirty="0" sz="2400" lang="en-US">
                        <a:solidFill>
                          <a:srgbClr val="1F3A4E"/>
                        </a:solidFill>
                      </a:endParaRPr>
                    </a:p>
                  </a:txBody>
                </a:tc>
              </a:tr>
              <a:tr h="2067811">
                <a:tc gridSpan="2">
                  <a:txBody>
                    <a:bodyPr/>
                    <a:p>
                      <a:pPr algn="l" defTabSz="1518341" eaLnBrk="1" fontAlgn="auto" hangingPunct="1" indent="0" latinLnBrk="0" lvl="0" marL="0" marR="0" rtl="0">
                        <a:lnSpc>
                          <a:spcPct val="100000"/>
                        </a:lnSpc>
                        <a:spcBef>
                          <a:spcPts val="0"/>
                        </a:spcBef>
                        <a:spcAft>
                          <a:spcPts val="0"/>
                        </a:spcAft>
                        <a:buClrTx/>
                        <a:buSzTx/>
                        <a:buFontTx/>
                        <a:buNone/>
                      </a:pPr>
                      <a:r>
                        <a:rPr b="1" dirty="0" sz="2000" lang="en-US" noProof="0">
                          <a:solidFill>
                            <a:srgbClr val="FFC000"/>
                          </a:solidFill>
                          <a:latin typeface="Arial"/>
                          <a:cs typeface="Arial"/>
                        </a:rPr>
                        <a:t>Quality check your graphics</a:t>
                      </a:r>
                    </a:p>
                    <a:p>
                      <a:pPr algn="l" defTabSz="1518341" eaLnBrk="1" fontAlgn="auto" hangingPunct="1" indent="0" latinLnBrk="0" lvl="0" marL="0" marR="0" rtl="0">
                        <a:lnSpc>
                          <a:spcPct val="100000"/>
                        </a:lnSpc>
                        <a:spcBef>
                          <a:spcPts val="0"/>
                        </a:spcBef>
                        <a:spcAft>
                          <a:spcPts val="0"/>
                        </a:spcAft>
                        <a:buClrTx/>
                        <a:buSzTx/>
                        <a:buFontTx/>
                        <a:buNone/>
                      </a:pPr>
                      <a:r>
                        <a:rPr dirty="0" sz="1800" lang="en-US" noProof="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p>
                      <a:endParaRPr dirty="0" sz="2400" lang="en-US">
                        <a:solidFill>
                          <a:srgbClr val="1F3A4E"/>
                        </a:solidFill>
                      </a:endParaRPr>
                    </a:p>
                  </a:txBody>
                  <a:tcPr>
                    <a:solidFill>
                      <a:schemeClr val="tx1">
                        <a:lumMod val="95000"/>
                        <a:lumOff val="5000"/>
                      </a:schemeClr>
                    </a:solidFill>
                  </a:tcPr>
                </a:tc>
              </a:tr>
              <a:tr h="2597279">
                <a:tc gridSpan="2">
                  <a:txBody>
                    <a:bodyPr/>
                    <a:p>
                      <a:pPr algn="l" defTabSz="1518341" eaLnBrk="1" fontAlgn="auto" hangingPunct="1" indent="0" latinLnBrk="0" lvl="0" marL="0" marR="0" rtl="0">
                        <a:lnSpc>
                          <a:spcPct val="100000"/>
                        </a:lnSpc>
                        <a:spcBef>
                          <a:spcPts val="0"/>
                        </a:spcBef>
                        <a:spcAft>
                          <a:spcPts val="0"/>
                        </a:spcAft>
                        <a:buClrTx/>
                        <a:buSzTx/>
                        <a:buFontTx/>
                        <a:buNone/>
                      </a:pPr>
                      <a:endParaRPr dirty="0" sz="1800" lang="en-US" noProof="0">
                        <a:solidFill>
                          <a:schemeClr val="bg1"/>
                        </a:solidFill>
                        <a:latin typeface="Arial"/>
                        <a:cs typeface="Arial"/>
                      </a:endParaRPr>
                    </a:p>
                  </a:txBody>
                  <a:tcPr marL="182880" marT="137160">
                    <a:blipFill rotWithShape="1">
                      <a:blip xmlns:r="http://schemas.openxmlformats.org/officeDocument/2006/relationships" r:embed="rId5"/>
                      <a:stretch>
                        <a:fillRect/>
                      </a:stretch>
                    </a:blipFill>
                  </a:tcPr>
                </a:tc>
                <a:tc hMerge="1">
                  <a:txBody>
                    <a:bodyPr/>
                    <a:p>
                      <a:endParaRPr lang="en-US"/>
                    </a:p>
                  </a:txBody>
                </a:tc>
              </a:tr>
            </a:tbl>
          </a:graphicData>
        </a:graphic>
      </p:graphicFrame>
      <p:graphicFrame>
        <p:nvGraphicFramePr>
          <p:cNvPr id="4194305" name="Table 3"/>
          <p:cNvGraphicFramePr>
            <a:graphicFrameLocks noGrp="1"/>
          </p:cNvGraphicFramePr>
          <p:nvPr userDrawn="1"/>
        </p:nvGraphicFramePr>
        <p:xfrm>
          <a:off x="21937684" y="-142032"/>
          <a:ext cx="8060660" cy="30460674"/>
        </p:xfrm>
        <a:graphic>
          <a:graphicData uri="http://schemas.openxmlformats.org/drawingml/2006/table">
            <a:tbl>
              <a:tblPr firstRow="1" bandRow="1">
                <a:tableStyleId>{5C22544A-7EE6-4342-B048-85BDC9FD1C3A}</a:tableStyleId>
              </a:tblPr>
              <a:tblGrid>
                <a:gridCol w="3162981"/>
                <a:gridCol w="950236"/>
                <a:gridCol w="3947443"/>
              </a:tblGrid>
              <a:tr h="1192134">
                <a:tc gridSpan="3">
                  <a:txBody>
                    <a:bodyPr/>
                    <a:p>
                      <a:pPr algn="ctr" defTabSz="4388900" eaLnBrk="1" fontAlgn="auto" hangingPunct="1" indent="0" latinLnBrk="0" marL="0" marR="0" rtl="0">
                        <a:lnSpc>
                          <a:spcPct val="100000"/>
                        </a:lnSpc>
                        <a:spcBef>
                          <a:spcPts val="0"/>
                        </a:spcBef>
                        <a:spcAft>
                          <a:spcPts val="0"/>
                        </a:spcAft>
                        <a:buClrTx/>
                        <a:buSzTx/>
                        <a:buFontTx/>
                        <a:buNone/>
                      </a:pPr>
                      <a:r>
                        <a:rPr b="0" dirty="0" sz="3200" lang="en-US" spc="600">
                          <a:solidFill>
                            <a:srgbClr val="1F3A4E"/>
                          </a:solidFill>
                          <a:latin typeface="Arial Black" panose="020B0A04020102020204" pitchFamily="34" charset="0"/>
                        </a:rPr>
                        <a:t>QUICK START GUIDE</a:t>
                      </a:r>
                      <a:br>
                        <a:rPr b="0" dirty="0" sz="3200" lang="en-US" spc="600">
                          <a:solidFill>
                            <a:srgbClr val="1F3A4E"/>
                          </a:solidFill>
                          <a:latin typeface="Arial Black" panose="020B0A04020102020204" pitchFamily="34" charset="0"/>
                        </a:rPr>
                      </a:br>
                      <a:r>
                        <a:rPr b="1" dirty="0" sz="2400" lang="en-US" spc="0">
                          <a:solidFill>
                            <a:srgbClr val="FF0000"/>
                          </a:solidFill>
                          <a:latin typeface="Trebuchet MS" pitchFamily="34" charset="0"/>
                        </a:rPr>
                        <a:t>(THIS SIDEBAR WILL NOT PRINT)</a:t>
                      </a:r>
                      <a:endParaRPr b="1" dirty="0" sz="3200" lang="en-US" spc="600">
                        <a:solidFill>
                          <a:schemeClr val="bg1"/>
                        </a:solidFill>
                        <a:latin typeface="Trebuchet MS" pitchFamily="34" charset="0"/>
                      </a:endParaRPr>
                    </a:p>
                  </a:txBody>
                  <a:tcPr marL="182880" marT="137160">
                    <a:solidFill>
                      <a:srgbClr val="FFC000"/>
                    </a:solidFill>
                  </a:tcPr>
                </a:tc>
                <a:tc hMerge="1">
                  <a:txBody>
                    <a:bodyPr/>
                    <a:p>
                      <a:endParaRPr lang="en-US"/>
                    </a:p>
                  </a:txBody>
                </a:tc>
                <a:tc hMerge="1">
                  <a:txBody>
                    <a:bodyPr/>
                    <a:p>
                      <a:endParaRPr lang="en-US"/>
                    </a:p>
                  </a:txBody>
                </a:tc>
              </a:tr>
              <a:tr h="5727945">
                <a:tc gridSpan="3">
                  <a:txBody>
                    <a:bodyPr/>
                    <a:p>
                      <a:pPr algn="l"/>
                      <a:r>
                        <a:rPr baseline="0" b="1" dirty="0" sz="2000" lang="en-US">
                          <a:solidFill>
                            <a:srgbClr val="FFC000"/>
                          </a:solidFill>
                          <a:latin typeface="Arial" panose="020B0604020202020204" pitchFamily="34" charset="0"/>
                          <a:cs typeface="Arial" panose="020B0604020202020204" pitchFamily="34" charset="0"/>
                        </a:rPr>
                        <a:t>How to change the template colors</a:t>
                      </a:r>
                    </a:p>
                    <a:p>
                      <a:pPr algn="l" defTabSz="114300" indent="0" marL="0"/>
                      <a:r>
                        <a:rPr baseline="0" b="0" dirty="0" sz="1800" lang="en-US">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dirty="0" sz="1800" lang="en-US">
                          <a:solidFill>
                            <a:srgbClr val="FFC000"/>
                          </a:solidFill>
                          <a:hlinkClick r:id="rId6"/>
                        </a:rPr>
                        <a:t>https://www.posterpresentations.com/how-to-change-the-research-poster-template-colors.html</a:t>
                      </a:r>
                      <a:endParaRPr dirty="0" sz="1800" lang="en-US">
                        <a:solidFill>
                          <a:srgbClr val="FFC000"/>
                        </a:solidFill>
                      </a:endParaRPr>
                    </a:p>
                    <a:p>
                      <a:pPr algn="l" defTabSz="114300" indent="0" marL="0"/>
                      <a:endParaRPr baseline="0" b="0" dirty="0" sz="1800" lang="en-US">
                        <a:solidFill>
                          <a:srgbClr val="D9D9D9"/>
                        </a:solidFill>
                        <a:latin typeface="Arial" panose="020B0604020202020204" pitchFamily="34" charset="0"/>
                        <a:cs typeface="Arial" panose="020B0604020202020204" pitchFamily="34" charset="0"/>
                      </a:endParaRPr>
                    </a:p>
                    <a:p>
                      <a:pPr algn="l" defTabSz="114300" indent="0" marL="0"/>
                      <a:r>
                        <a:rPr baseline="0" b="0" dirty="0" sz="1800" lang="en-US">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algn="l" defTabSz="114300" indent="0" marL="0"/>
                      <a:endParaRPr baseline="0" b="0" dirty="0" sz="1800" lang="en-US">
                        <a:solidFill>
                          <a:srgbClr val="D9D9D9"/>
                        </a:solidFill>
                        <a:latin typeface="Arial" panose="020B0604020202020204" pitchFamily="34" charset="0"/>
                        <a:cs typeface="Arial" panose="020B0604020202020204" pitchFamily="34" charset="0"/>
                      </a:endParaRPr>
                    </a:p>
                    <a:p>
                      <a:pPr algn="l" defTabSz="114300" indent="0" marL="0"/>
                      <a:r>
                        <a:rPr baseline="0" b="0" dirty="0" sz="1800" lang="en-US">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p>
                      <a:endParaRPr lang="en-US"/>
                    </a:p>
                  </a:txBody>
                </a:tc>
                <a:tc hMerge="1">
                  <a:txBody>
                    <a:bodyPr/>
                    <a:p>
                      <a:endParaRPr lang="en-US"/>
                    </a:p>
                  </a:txBody>
                </a:tc>
              </a:tr>
              <a:tr h="4259477">
                <a:tc gridSpan="3">
                  <a:txBody>
                    <a:bodyPr/>
                    <a:p>
                      <a:r>
                        <a:rPr b="1" dirty="0" sz="2000" lang="en-US">
                          <a:solidFill>
                            <a:srgbClr val="FFC000"/>
                          </a:solidFill>
                          <a:latin typeface="Arial" panose="020B0604020202020204" pitchFamily="34" charset="0"/>
                          <a:cs typeface="Arial" panose="020B0604020202020204" pitchFamily="34" charset="0"/>
                        </a:rPr>
                        <a:t>How to change the column layout configuration</a:t>
                      </a:r>
                    </a:p>
                    <a:p>
                      <a:r>
                        <a:rPr dirty="0" sz="1800" lang="en-US">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algn="l" defTabSz="3765366" eaLnBrk="1" fontAlgn="auto" hangingPunct="1" indent="0" latinLnBrk="0" marL="0" marR="0" rtl="0">
                        <a:lnSpc>
                          <a:spcPct val="100000"/>
                        </a:lnSpc>
                        <a:spcBef>
                          <a:spcPts val="0"/>
                        </a:spcBef>
                        <a:spcAft>
                          <a:spcPts val="0"/>
                        </a:spcAft>
                        <a:buClrTx/>
                        <a:buSzTx/>
                        <a:buFontTx/>
                        <a:buNone/>
                      </a:pPr>
                      <a:r>
                        <a:rPr dirty="0" sz="1800" lang="en-US">
                          <a:solidFill>
                            <a:srgbClr val="D9D9D9"/>
                          </a:solidFill>
                          <a:latin typeface="Arial" panose="020B0604020202020204" pitchFamily="34" charset="0"/>
                          <a:cs typeface="Arial" panose="020B0604020202020204" pitchFamily="34" charset="0"/>
                        </a:rPr>
                        <a:t>You can see a tutorial here: </a:t>
                      </a:r>
                      <a:r>
                        <a:rPr dirty="0" sz="1800" lang="en-US" u="sng">
                          <a:solidFill>
                            <a:srgbClr val="FFC000"/>
                          </a:solidFill>
                          <a:latin typeface="Arial" panose="020B0604020202020204" pitchFamily="34" charset="0"/>
                          <a:cs typeface="Arial" panose="020B0604020202020204" pitchFamily="34" charset="0"/>
                        </a:rPr>
                        <a:t>https://</a:t>
                      </a:r>
                      <a:r>
                        <a:rPr dirty="0" sz="1800" lang="en-US" err="1" u="sng">
                          <a:solidFill>
                            <a:srgbClr val="FFC000"/>
                          </a:solidFill>
                          <a:latin typeface="Arial" panose="020B0604020202020204" pitchFamily="34" charset="0"/>
                          <a:cs typeface="Arial" panose="020B0604020202020204" pitchFamily="34" charset="0"/>
                        </a:rPr>
                        <a:t>www.posterpresentations.com</a:t>
                      </a:r>
                      <a:r>
                        <a:rPr dirty="0" sz="1800" lang="en-US" u="sng">
                          <a:solidFill>
                            <a:srgbClr val="FFC000"/>
                          </a:solidFill>
                          <a:latin typeface="Arial" panose="020B0604020202020204" pitchFamily="34" charset="0"/>
                          <a:cs typeface="Arial" panose="020B0604020202020204" pitchFamily="34" charset="0"/>
                        </a:rPr>
                        <a:t>/how-to-change-the-column-</a:t>
                      </a:r>
                      <a:r>
                        <a:rPr dirty="0" sz="1800" lang="en-US" err="1" u="sng">
                          <a:solidFill>
                            <a:srgbClr val="FFC000"/>
                          </a:solidFill>
                          <a:latin typeface="Arial" panose="020B0604020202020204" pitchFamily="34" charset="0"/>
                          <a:cs typeface="Arial" panose="020B0604020202020204" pitchFamily="34" charset="0"/>
                        </a:rPr>
                        <a:t>configuration.html</a:t>
                      </a:r>
                      <a:endParaRPr dirty="0" sz="4400" lang="en-US" u="sng">
                        <a:solidFill>
                          <a:srgbClr val="FFC000"/>
                        </a:solidFill>
                      </a:endParaRPr>
                    </a:p>
                  </a:txBody>
                  <a:tcPr marL="182880" marT="137160">
                    <a:solidFill>
                      <a:schemeClr val="tx1"/>
                    </a:solidFill>
                  </a:tcPr>
                </a:tc>
                <a:tc hMerge="1">
                  <a:txBody>
                    <a:bodyPr/>
                    <a:p>
                      <a:endParaRPr lang="en-US"/>
                    </a:p>
                  </a:txBody>
                </a:tc>
                <a:tc hMerge="1">
                  <a:txBody>
                    <a:bodyPr/>
                    <a:p>
                      <a:endParaRPr dirty="0" lang="en-US"/>
                    </a:p>
                  </a:txBody>
                  <a:tcPr marL="182880" marT="137160">
                    <a:solidFill>
                      <a:srgbClr val="010101"/>
                    </a:solidFill>
                  </a:tcPr>
                </a:tc>
              </a:tr>
              <a:tr h="1678544">
                <a:tc>
                  <a:txBody>
                    <a:bodyPr/>
                    <a:p>
                      <a:pPr algn="l" defTabSz="1518341" eaLnBrk="1" fontAlgn="auto" hangingPunct="1" indent="0" latinLnBrk="0" lvl="0" marL="0" marR="0" rtl="0">
                        <a:lnSpc>
                          <a:spcPct val="100000"/>
                        </a:lnSpc>
                        <a:spcBef>
                          <a:spcPts val="0"/>
                        </a:spcBef>
                        <a:spcAft>
                          <a:spcPts val="0"/>
                        </a:spcAft>
                        <a:buClrTx/>
                        <a:buSzTx/>
                        <a:buFontTx/>
                        <a:buNone/>
                      </a:pPr>
                      <a:endParaRPr dirty="0" sz="2000" lang="en-US" noProof="0">
                        <a:solidFill>
                          <a:srgbClr val="D9D9D9"/>
                        </a:solidFill>
                        <a:latin typeface="Arial" panose="020B0604020202020204" pitchFamily="34" charset="0"/>
                        <a:cs typeface="Arial" panose="020B0604020202020204" pitchFamily="34" charset="0"/>
                      </a:endParaRPr>
                    </a:p>
                  </a:txBody>
                  <a:tcPr marL="182880" marT="137160">
                    <a:blipFill rotWithShape="1" dpi="0">
                      <a:blip xmlns:r="http://schemas.openxmlformats.org/officeDocument/2006/relationships" r:embed="rId7"/>
                      <a:srcRect/>
                      <a:stretch>
                        <a:fillRect/>
                      </a:stretch>
                    </a:blipFill>
                  </a:tcPr>
                </a:tc>
                <a:tc rowSpan="2" gridSpan="2">
                  <a:txBody>
                    <a:bodyPr/>
                    <a:p>
                      <a:pPr algn="l" defTabSz="1518341" eaLnBrk="1" fontAlgn="auto" hangingPunct="1" indent="0" latinLnBrk="0" lvl="0" marL="0" marR="0" rtl="0">
                        <a:lnSpc>
                          <a:spcPct val="100000"/>
                        </a:lnSpc>
                        <a:spcBef>
                          <a:spcPts val="0"/>
                        </a:spcBef>
                        <a:spcAft>
                          <a:spcPts val="0"/>
                        </a:spcAft>
                        <a:buClrTx/>
                        <a:buSzTx/>
                        <a:buFontTx/>
                        <a:buNone/>
                      </a:pPr>
                      <a:r>
                        <a:rPr b="1" dirty="0" sz="2000" lang="en-US" noProof="0">
                          <a:solidFill>
                            <a:srgbClr val="FFC000"/>
                          </a:solidFill>
                          <a:latin typeface="Arial" panose="020B0604020202020204" pitchFamily="34" charset="0"/>
                          <a:cs typeface="Arial" panose="020B0604020202020204" pitchFamily="34" charset="0"/>
                        </a:rPr>
                        <a:t>How to hide the QUICK START GUIDE bars from the sides of the template</a:t>
                      </a:r>
                    </a:p>
                    <a:p>
                      <a:pPr algn="l" defTabSz="114300" eaLnBrk="1" fontAlgn="auto" hangingPunct="1" indent="0" latinLnBrk="0" lvl="0" marL="0" marR="0" rtl="0">
                        <a:lnSpc>
                          <a:spcPct val="100000"/>
                        </a:lnSpc>
                        <a:spcBef>
                          <a:spcPts val="0"/>
                        </a:spcBef>
                        <a:spcAft>
                          <a:spcPts val="0"/>
                        </a:spcAft>
                        <a:buClrTx/>
                        <a:buSzTx/>
                        <a:buFontTx/>
                        <a:buNone/>
                      </a:pPr>
                      <a:r>
                        <a:rPr dirty="0" sz="1800" lang="en-US" noProof="0">
                          <a:solidFill>
                            <a:srgbClr val="D9D9D9"/>
                          </a:solidFill>
                          <a:latin typeface="Arial" panose="020B0604020202020204" pitchFamily="34" charset="0"/>
                          <a:cs typeface="Arial" panose="020B0604020202020204" pitchFamily="34" charset="0"/>
                        </a:rPr>
                        <a:t>The Quick Start</a:t>
                      </a:r>
                      <a:r>
                        <a:rPr baseline="0" dirty="0" sz="1800" lang="en-US" noProof="0">
                          <a:solidFill>
                            <a:srgbClr val="D9D9D9"/>
                          </a:solidFill>
                          <a:latin typeface="Arial" panose="020B0604020202020204" pitchFamily="34" charset="0"/>
                          <a:cs typeface="Arial" panose="020B0604020202020204" pitchFamily="34" charset="0"/>
                        </a:rPr>
                        <a:t> Guides</a:t>
                      </a:r>
                      <a:r>
                        <a:rPr dirty="0" sz="1800" lang="en-US" noProof="0">
                          <a:solidFill>
                            <a:srgbClr val="D9D9D9"/>
                          </a:solidFill>
                          <a:latin typeface="Arial" panose="020B0604020202020204" pitchFamily="34" charset="0"/>
                          <a:cs typeface="Arial" panose="020B0604020202020204" pitchFamily="34" charset="0"/>
                        </a:rPr>
                        <a:t> </a:t>
                      </a:r>
                      <a:r>
                        <a:rPr dirty="0" sz="1800" lang="en-US" noProof="0" u="sng">
                          <a:solidFill>
                            <a:srgbClr val="D9D9D9"/>
                          </a:solidFill>
                          <a:latin typeface="Arial" panose="020B0604020202020204" pitchFamily="34" charset="0"/>
                          <a:cs typeface="Arial" panose="020B0604020202020204" pitchFamily="34" charset="0"/>
                        </a:rPr>
                        <a:t>are outside the template’s printable area</a:t>
                      </a:r>
                      <a:r>
                        <a:rPr dirty="0" sz="1800" lang="en-US" noProof="0">
                          <a:solidFill>
                            <a:srgbClr val="D9D9D9"/>
                          </a:solidFill>
                          <a:latin typeface="Arial" panose="020B0604020202020204" pitchFamily="34" charset="0"/>
                          <a:cs typeface="Arial" panose="020B0604020202020204" pitchFamily="34" charset="0"/>
                        </a:rPr>
                        <a:t> and they will not be on the printed poster</a:t>
                      </a:r>
                      <a:r>
                        <a:rPr baseline="0" dirty="0" sz="1800" lang="en-US" noProof="0">
                          <a:solidFill>
                            <a:srgbClr val="D9D9D9"/>
                          </a:solidFill>
                          <a:latin typeface="Arial" panose="020B0604020202020204" pitchFamily="34" charset="0"/>
                          <a:cs typeface="Arial" panose="020B0604020202020204" pitchFamily="34" charset="0"/>
                        </a:rPr>
                        <a:t>. </a:t>
                      </a:r>
                    </a:p>
                    <a:p>
                      <a:pPr algn="l" defTabSz="114300" eaLnBrk="1" fontAlgn="auto" hangingPunct="1" indent="0" latinLnBrk="0" lvl="0" marL="0" marR="0" rtl="0">
                        <a:lnSpc>
                          <a:spcPct val="100000"/>
                        </a:lnSpc>
                        <a:spcBef>
                          <a:spcPts val="0"/>
                        </a:spcBef>
                        <a:spcAft>
                          <a:spcPts val="0"/>
                        </a:spcAft>
                        <a:buClrTx/>
                        <a:buSzTx/>
                        <a:buFontTx/>
                        <a:buNone/>
                      </a:pPr>
                      <a:endParaRPr baseline="0" dirty="0" sz="1800" lang="en-US" noProof="0">
                        <a:solidFill>
                          <a:srgbClr val="D9D9D9"/>
                        </a:solidFill>
                        <a:latin typeface="Arial" panose="020B0604020202020204" pitchFamily="34" charset="0"/>
                        <a:cs typeface="Arial" panose="020B0604020202020204" pitchFamily="34" charset="0"/>
                      </a:endParaRPr>
                    </a:p>
                    <a:p>
                      <a:pPr algn="l" defTabSz="114300" eaLnBrk="1" fontAlgn="auto" hangingPunct="1" indent="0" latinLnBrk="0" lvl="0" marL="0" marR="0" rtl="0">
                        <a:lnSpc>
                          <a:spcPct val="100000"/>
                        </a:lnSpc>
                        <a:spcBef>
                          <a:spcPts val="0"/>
                        </a:spcBef>
                        <a:spcAft>
                          <a:spcPts val="0"/>
                        </a:spcAft>
                        <a:buClrTx/>
                        <a:buSzTx/>
                        <a:buFontTx/>
                        <a:buNone/>
                      </a:pPr>
                      <a:r>
                        <a:rPr baseline="0" dirty="0" sz="1800" lang="en-US" noProof="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algn="l" defTabSz="114300" eaLnBrk="1" fontAlgn="auto" hangingPunct="1" indent="0" latinLnBrk="0" lvl="0" marL="0" marR="0" rtl="0">
                        <a:lnSpc>
                          <a:spcPct val="100000"/>
                        </a:lnSpc>
                        <a:spcBef>
                          <a:spcPts val="0"/>
                        </a:spcBef>
                        <a:spcAft>
                          <a:spcPts val="0"/>
                        </a:spcAft>
                        <a:buClrTx/>
                        <a:buSzTx/>
                        <a:buFontTx/>
                        <a:buNone/>
                      </a:pPr>
                      <a:endParaRPr baseline="0" dirty="0" sz="1800" lang="en-US" noProof="0">
                        <a:solidFill>
                          <a:srgbClr val="D9D9D9"/>
                        </a:solidFill>
                        <a:latin typeface="Arial" panose="020B0604020202020204" pitchFamily="34" charset="0"/>
                        <a:cs typeface="Arial" panose="020B0604020202020204" pitchFamily="34" charset="0"/>
                      </a:endParaRPr>
                    </a:p>
                    <a:p>
                      <a:pPr algn="l" defTabSz="114300" eaLnBrk="1" fontAlgn="auto" hangingPunct="1" indent="0" latinLnBrk="0" lvl="0" marL="0" marR="0" rtl="0">
                        <a:lnSpc>
                          <a:spcPct val="100000"/>
                        </a:lnSpc>
                        <a:spcBef>
                          <a:spcPts val="0"/>
                        </a:spcBef>
                        <a:spcAft>
                          <a:spcPts val="0"/>
                        </a:spcAft>
                        <a:buClrTx/>
                        <a:buSzTx/>
                        <a:buFontTx/>
                        <a:buNone/>
                      </a:pPr>
                      <a:r>
                        <a:rPr baseline="0" dirty="0" sz="1800" lang="en-US" noProof="0">
                          <a:solidFill>
                            <a:srgbClr val="D9D9D9"/>
                          </a:solidFill>
                          <a:latin typeface="Arial" panose="020B0604020202020204" pitchFamily="34" charset="0"/>
                          <a:cs typeface="Arial" panose="020B0604020202020204" pitchFamily="34" charset="0"/>
                        </a:rPr>
                        <a:t>To hide the guides click on the </a:t>
                      </a:r>
                      <a:r>
                        <a:rPr baseline="0" b="1" dirty="0" sz="1800" lang="en-US" noProof="0">
                          <a:solidFill>
                            <a:srgbClr val="D9D9D9"/>
                          </a:solidFill>
                          <a:latin typeface="Arial" panose="020B0604020202020204" pitchFamily="34" charset="0"/>
                          <a:cs typeface="Arial" panose="020B0604020202020204" pitchFamily="34" charset="0"/>
                        </a:rPr>
                        <a:t>Home</a:t>
                      </a:r>
                      <a:r>
                        <a:rPr baseline="0" dirty="0" sz="1800" lang="en-US" noProof="0">
                          <a:solidFill>
                            <a:srgbClr val="D9D9D9"/>
                          </a:solidFill>
                          <a:latin typeface="Arial" panose="020B0604020202020204" pitchFamily="34" charset="0"/>
                          <a:cs typeface="Arial" panose="020B0604020202020204" pitchFamily="34" charset="0"/>
                        </a:rPr>
                        <a:t> tab (top of the screen) and then click on the </a:t>
                      </a:r>
                      <a:r>
                        <a:rPr baseline="0" b="1" dirty="0" sz="1800" lang="en-US" noProof="0">
                          <a:solidFill>
                            <a:srgbClr val="D9D9D9"/>
                          </a:solidFill>
                          <a:latin typeface="Arial" panose="020B0604020202020204" pitchFamily="34" charset="0"/>
                          <a:cs typeface="Arial" panose="020B0604020202020204" pitchFamily="34" charset="0"/>
                        </a:rPr>
                        <a:t>Layout</a:t>
                      </a:r>
                      <a:r>
                        <a:rPr baseline="0" dirty="0" sz="1800" lang="en-US" noProof="0">
                          <a:solidFill>
                            <a:srgbClr val="D9D9D9"/>
                          </a:solidFill>
                          <a:latin typeface="Arial" panose="020B0604020202020204" pitchFamily="34" charset="0"/>
                          <a:cs typeface="Arial" panose="020B0604020202020204" pitchFamily="34" charset="0"/>
                        </a:rPr>
                        <a:t> button below to see the available layouts. Choose the </a:t>
                      </a:r>
                      <a:r>
                        <a:rPr baseline="0" b="1" dirty="0" sz="1800" lang="en-US" noProof="0">
                          <a:solidFill>
                            <a:srgbClr val="D9D9D9"/>
                          </a:solidFill>
                          <a:latin typeface="Arial" panose="020B0604020202020204" pitchFamily="34" charset="0"/>
                          <a:cs typeface="Arial" panose="020B0604020202020204" pitchFamily="34" charset="0"/>
                        </a:rPr>
                        <a:t>Without Guides </a:t>
                      </a:r>
                      <a:r>
                        <a:rPr baseline="0" b="0" dirty="0" sz="1800" lang="en-US" noProof="0">
                          <a:solidFill>
                            <a:srgbClr val="D9D9D9"/>
                          </a:solidFill>
                          <a:latin typeface="Arial" panose="020B0604020202020204" pitchFamily="34" charset="0"/>
                          <a:cs typeface="Arial" panose="020B0604020202020204" pitchFamily="34" charset="0"/>
                        </a:rPr>
                        <a:t>layout</a:t>
                      </a:r>
                      <a:r>
                        <a:rPr baseline="0" dirty="0" sz="1800" lang="en-US" noProof="0">
                          <a:solidFill>
                            <a:srgbClr val="D9D9D9"/>
                          </a:solidFill>
                          <a:latin typeface="Arial" panose="020B0604020202020204" pitchFamily="34" charset="0"/>
                          <a:cs typeface="Arial" panose="020B0604020202020204" pitchFamily="34" charset="0"/>
                        </a:rPr>
                        <a:t>.</a:t>
                      </a:r>
                      <a:endParaRPr dirty="0" sz="1800" lang="en-US" noProof="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rowSpan="2" hMerge="1">
                  <a:txBody>
                    <a:bodyPr/>
                    <a:p>
                      <a:pPr algn="l" defTabSz="1518341" eaLnBrk="1" fontAlgn="auto" hangingPunct="1" indent="0" latinLnBrk="0" lvl="0" marL="0" marR="0" rtl="0">
                        <a:lnSpc>
                          <a:spcPct val="100000"/>
                        </a:lnSpc>
                        <a:spcBef>
                          <a:spcPts val="0"/>
                        </a:spcBef>
                        <a:spcAft>
                          <a:spcPts val="0"/>
                        </a:spcAft>
                        <a:buClrTx/>
                        <a:buSzTx/>
                        <a:buFontTx/>
                        <a:buNone/>
                      </a:pPr>
                      <a:r>
                        <a:rPr b="1" sz="3200" lang="en-US" noProof="0">
                          <a:solidFill>
                            <a:srgbClr val="FFC000"/>
                          </a:solidFill>
                          <a:latin typeface="Arial" panose="020B0604020202020204" pitchFamily="34" charset="0"/>
                          <a:cs typeface="Arial" panose="020B0604020202020204" pitchFamily="34" charset="0"/>
                        </a:rPr>
                        <a:t>How to hide the QUICK START GUIDE bars from the sides of the template</a:t>
                      </a:r>
                    </a:p>
                    <a:p>
                      <a:pPr algn="l" defTabSz="114300" eaLnBrk="1" fontAlgn="auto" hangingPunct="1" indent="0" latinLnBrk="0" lvl="0" marL="0" marR="0" rtl="0">
                        <a:lnSpc>
                          <a:spcPct val="100000"/>
                        </a:lnSpc>
                        <a:spcBef>
                          <a:spcPts val="0"/>
                        </a:spcBef>
                        <a:spcAft>
                          <a:spcPts val="0"/>
                        </a:spcAft>
                        <a:buClrTx/>
                        <a:buSzTx/>
                        <a:buFontTx/>
                        <a:buNone/>
                      </a:pPr>
                      <a:r>
                        <a:rPr sz="2800" lang="en-US" noProof="0">
                          <a:solidFill>
                            <a:srgbClr val="D9D9D9"/>
                          </a:solidFill>
                          <a:latin typeface="Arial" panose="020B0604020202020204" pitchFamily="34" charset="0"/>
                          <a:cs typeface="Arial" panose="020B0604020202020204" pitchFamily="34" charset="0"/>
                        </a:rPr>
                        <a:t>The Quick Start</a:t>
                      </a:r>
                      <a:r>
                        <a:rPr baseline="0" sz="2800" lang="en-US" noProof="0">
                          <a:solidFill>
                            <a:srgbClr val="D9D9D9"/>
                          </a:solidFill>
                          <a:latin typeface="Arial" panose="020B0604020202020204" pitchFamily="34" charset="0"/>
                          <a:cs typeface="Arial" panose="020B0604020202020204" pitchFamily="34" charset="0"/>
                        </a:rPr>
                        <a:t> Guides</a:t>
                      </a:r>
                      <a:r>
                        <a:rPr sz="2800" lang="en-US" noProof="0">
                          <a:solidFill>
                            <a:srgbClr val="D9D9D9"/>
                          </a:solidFill>
                          <a:latin typeface="Arial" panose="020B0604020202020204" pitchFamily="34" charset="0"/>
                          <a:cs typeface="Arial" panose="020B0604020202020204" pitchFamily="34" charset="0"/>
                        </a:rPr>
                        <a:t> </a:t>
                      </a:r>
                      <a:r>
                        <a:rPr sz="2800" lang="en-US" noProof="0" u="sng">
                          <a:solidFill>
                            <a:srgbClr val="D9D9D9"/>
                          </a:solidFill>
                          <a:latin typeface="Arial" panose="020B0604020202020204" pitchFamily="34" charset="0"/>
                          <a:cs typeface="Arial" panose="020B0604020202020204" pitchFamily="34" charset="0"/>
                        </a:rPr>
                        <a:t>are outside the template’s printable area</a:t>
                      </a:r>
                      <a:r>
                        <a:rPr sz="2800" lang="en-US" noProof="0">
                          <a:solidFill>
                            <a:srgbClr val="D9D9D9"/>
                          </a:solidFill>
                          <a:latin typeface="Arial" panose="020B0604020202020204" pitchFamily="34" charset="0"/>
                          <a:cs typeface="Arial" panose="020B0604020202020204" pitchFamily="34" charset="0"/>
                        </a:rPr>
                        <a:t> and they will not be on the printed poster</a:t>
                      </a:r>
                      <a:r>
                        <a:rPr baseline="0" sz="2800" lang="en-US" noProof="0">
                          <a:solidFill>
                            <a:srgbClr val="D9D9D9"/>
                          </a:solidFill>
                          <a:latin typeface="Arial" panose="020B0604020202020204" pitchFamily="34" charset="0"/>
                          <a:cs typeface="Arial" panose="020B0604020202020204" pitchFamily="34" charset="0"/>
                        </a:rPr>
                        <a:t>. </a:t>
                      </a:r>
                    </a:p>
                    <a:p>
                      <a:pPr algn="l" defTabSz="114300" eaLnBrk="1" fontAlgn="auto" hangingPunct="1" indent="0" latinLnBrk="0" lvl="0" marL="0" marR="0" rtl="0">
                        <a:lnSpc>
                          <a:spcPct val="100000"/>
                        </a:lnSpc>
                        <a:spcBef>
                          <a:spcPts val="0"/>
                        </a:spcBef>
                        <a:spcAft>
                          <a:spcPts val="0"/>
                        </a:spcAft>
                        <a:buClrTx/>
                        <a:buSzTx/>
                        <a:buFontTx/>
                        <a:buNone/>
                      </a:pPr>
                      <a:endParaRPr baseline="0" sz="2800" lang="en-US" noProof="0">
                        <a:solidFill>
                          <a:srgbClr val="D9D9D9"/>
                        </a:solidFill>
                        <a:latin typeface="Arial" panose="020B0604020202020204" pitchFamily="34" charset="0"/>
                        <a:cs typeface="Arial" panose="020B0604020202020204" pitchFamily="34" charset="0"/>
                      </a:endParaRPr>
                    </a:p>
                    <a:p>
                      <a:pPr algn="l" defTabSz="114300" eaLnBrk="1" fontAlgn="auto" hangingPunct="1" indent="0" latinLnBrk="0" lvl="0" marL="0" marR="0" rtl="0">
                        <a:lnSpc>
                          <a:spcPct val="100000"/>
                        </a:lnSpc>
                        <a:spcBef>
                          <a:spcPts val="0"/>
                        </a:spcBef>
                        <a:spcAft>
                          <a:spcPts val="0"/>
                        </a:spcAft>
                        <a:buClrTx/>
                        <a:buSzTx/>
                        <a:buFontTx/>
                        <a:buNone/>
                      </a:pPr>
                      <a:r>
                        <a:rPr baseline="0" sz="2800" lang="en-US" noProof="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algn="l" defTabSz="114300" eaLnBrk="1" fontAlgn="auto" hangingPunct="1" indent="0" latinLnBrk="0" lvl="0" marL="0" marR="0" rtl="0">
                        <a:lnSpc>
                          <a:spcPct val="100000"/>
                        </a:lnSpc>
                        <a:spcBef>
                          <a:spcPts val="0"/>
                        </a:spcBef>
                        <a:spcAft>
                          <a:spcPts val="0"/>
                        </a:spcAft>
                        <a:buClrTx/>
                        <a:buSzTx/>
                        <a:buFontTx/>
                        <a:buNone/>
                      </a:pPr>
                      <a:endParaRPr baseline="0" sz="2800" lang="en-US" noProof="0">
                        <a:solidFill>
                          <a:srgbClr val="D9D9D9"/>
                        </a:solidFill>
                        <a:latin typeface="Arial" panose="020B0604020202020204" pitchFamily="34" charset="0"/>
                        <a:cs typeface="Arial" panose="020B0604020202020204" pitchFamily="34" charset="0"/>
                      </a:endParaRPr>
                    </a:p>
                    <a:p>
                      <a:pPr algn="l" defTabSz="114300" eaLnBrk="1" fontAlgn="auto" hangingPunct="1" indent="0" latinLnBrk="0" lvl="0" marL="0" marR="0" rtl="0">
                        <a:lnSpc>
                          <a:spcPct val="100000"/>
                        </a:lnSpc>
                        <a:spcBef>
                          <a:spcPts val="0"/>
                        </a:spcBef>
                        <a:spcAft>
                          <a:spcPts val="0"/>
                        </a:spcAft>
                        <a:buClrTx/>
                        <a:buSzTx/>
                        <a:buFontTx/>
                        <a:buNone/>
                      </a:pPr>
                      <a:r>
                        <a:rPr baseline="0" sz="2800" lang="en-US" noProof="0">
                          <a:solidFill>
                            <a:srgbClr val="D9D9D9"/>
                          </a:solidFill>
                          <a:latin typeface="Arial" panose="020B0604020202020204" pitchFamily="34" charset="0"/>
                          <a:cs typeface="Arial" panose="020B0604020202020204" pitchFamily="34" charset="0"/>
                        </a:rPr>
                        <a:t>To hide the guides click on the </a:t>
                      </a:r>
                      <a:r>
                        <a:rPr baseline="0" b="1" sz="2800" lang="en-US" noProof="0">
                          <a:solidFill>
                            <a:srgbClr val="D9D9D9"/>
                          </a:solidFill>
                          <a:latin typeface="Arial" panose="020B0604020202020204" pitchFamily="34" charset="0"/>
                          <a:cs typeface="Arial" panose="020B0604020202020204" pitchFamily="34" charset="0"/>
                        </a:rPr>
                        <a:t>Home</a:t>
                      </a:r>
                      <a:r>
                        <a:rPr baseline="0" sz="2800" lang="en-US" noProof="0">
                          <a:solidFill>
                            <a:srgbClr val="D9D9D9"/>
                          </a:solidFill>
                          <a:latin typeface="Arial" panose="020B0604020202020204" pitchFamily="34" charset="0"/>
                          <a:cs typeface="Arial" panose="020B0604020202020204" pitchFamily="34" charset="0"/>
                        </a:rPr>
                        <a:t> tab (top of the screen) and then click on the </a:t>
                      </a:r>
                      <a:r>
                        <a:rPr baseline="0" b="1" sz="2800" lang="en-US" noProof="0">
                          <a:solidFill>
                            <a:srgbClr val="D9D9D9"/>
                          </a:solidFill>
                          <a:latin typeface="Arial" panose="020B0604020202020204" pitchFamily="34" charset="0"/>
                          <a:cs typeface="Arial" panose="020B0604020202020204" pitchFamily="34" charset="0"/>
                        </a:rPr>
                        <a:t>Layout</a:t>
                      </a:r>
                      <a:r>
                        <a:rPr baseline="0" sz="2800" lang="en-US" noProof="0">
                          <a:solidFill>
                            <a:srgbClr val="D9D9D9"/>
                          </a:solidFill>
                          <a:latin typeface="Arial" panose="020B0604020202020204" pitchFamily="34" charset="0"/>
                          <a:cs typeface="Arial" panose="020B0604020202020204" pitchFamily="34" charset="0"/>
                        </a:rPr>
                        <a:t> button below to see the available layouts. Choose the </a:t>
                      </a:r>
                      <a:r>
                        <a:rPr baseline="0" b="1" sz="2800" lang="en-US" noProof="0">
                          <a:solidFill>
                            <a:srgbClr val="D9D9D9"/>
                          </a:solidFill>
                          <a:latin typeface="Arial" panose="020B0604020202020204" pitchFamily="34" charset="0"/>
                          <a:cs typeface="Arial" panose="020B0604020202020204" pitchFamily="34" charset="0"/>
                        </a:rPr>
                        <a:t>Without Guides </a:t>
                      </a:r>
                      <a:r>
                        <a:rPr baseline="0" b="0" sz="2800" lang="en-US" noProof="0">
                          <a:solidFill>
                            <a:srgbClr val="D9D9D9"/>
                          </a:solidFill>
                          <a:latin typeface="Arial" panose="020B0604020202020204" pitchFamily="34" charset="0"/>
                          <a:cs typeface="Arial" panose="020B0604020202020204" pitchFamily="34" charset="0"/>
                        </a:rPr>
                        <a:t>layout</a:t>
                      </a:r>
                      <a:r>
                        <a:rPr baseline="0" sz="2800" lang="en-US" noProof="0">
                          <a:solidFill>
                            <a:srgbClr val="D9D9D9"/>
                          </a:solidFill>
                          <a:latin typeface="Arial" panose="020B0604020202020204" pitchFamily="34" charset="0"/>
                          <a:cs typeface="Arial" panose="020B0604020202020204" pitchFamily="34" charset="0"/>
                        </a:rPr>
                        <a:t>.</a:t>
                      </a:r>
                      <a:endParaRPr dirty="0" sz="2800" lang="en-US" noProof="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r>
              <a:tr h="5446460">
                <a:tc>
                  <a:txBody>
                    <a:bodyPr/>
                    <a:p>
                      <a:pPr algn="l" defTabSz="1518341" eaLnBrk="1" fontAlgn="auto" hangingPunct="1" indent="0" latinLnBrk="0" lvl="0" marL="0" marR="0" rtl="0">
                        <a:lnSpc>
                          <a:spcPct val="100000"/>
                        </a:lnSpc>
                        <a:spcBef>
                          <a:spcPts val="0"/>
                        </a:spcBef>
                        <a:spcAft>
                          <a:spcPts val="0"/>
                        </a:spcAft>
                        <a:buClrTx/>
                        <a:buSzTx/>
                        <a:buFontTx/>
                        <a:buNone/>
                      </a:pPr>
                      <a:endParaRPr dirty="0" sz="2000" lang="en-US" noProof="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gridSpan="2" vMerge="1">
                  <a:txBody>
                    <a:bodyPr/>
                    <a:p>
                      <a:pPr algn="l" defTabSz="1518341" eaLnBrk="1" fontAlgn="auto" hangingPunct="1" indent="0" latinLnBrk="0" lvl="0" marL="0" marR="0" rtl="0">
                        <a:lnSpc>
                          <a:spcPct val="100000"/>
                        </a:lnSpc>
                        <a:spcBef>
                          <a:spcPts val="0"/>
                        </a:spcBef>
                        <a:spcAft>
                          <a:spcPts val="0"/>
                        </a:spcAft>
                        <a:buClrTx/>
                        <a:buSzTx/>
                        <a:buFontTx/>
                        <a:buNone/>
                      </a:pPr>
                      <a:endParaRPr dirty="0" sz="2800" lang="en-US" noProof="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vMerge="1">
                  <a:txBody>
                    <a:bodyPr/>
                    <a:p>
                      <a:endParaRPr lang="en-US"/>
                    </a:p>
                  </a:txBody>
                </a:tc>
              </a:tr>
              <a:tr h="4626677">
                <a:tc>
                  <a:txBody>
                    <a:bodyPr/>
                    <a:p>
                      <a:pPr rtl="0"/>
                      <a:r>
                        <a:rPr b="1" dirty="0" sz="2400" lang="en-US">
                          <a:solidFill>
                            <a:srgbClr val="FFC000"/>
                          </a:solidFill>
                          <a:latin typeface="Arial" panose="020B0604020202020204" pitchFamily="34" charset="0"/>
                          <a:cs typeface="Arial" panose="020B0604020202020204" pitchFamily="34" charset="0"/>
                        </a:rPr>
                        <a:t>How to</a:t>
                      </a:r>
                      <a:r>
                        <a:rPr baseline="0" b="1" dirty="0" sz="2400" lang="en-US">
                          <a:solidFill>
                            <a:srgbClr val="FFC000"/>
                          </a:solidFill>
                          <a:latin typeface="Arial" panose="020B0604020202020204" pitchFamily="34" charset="0"/>
                          <a:cs typeface="Arial" panose="020B0604020202020204" pitchFamily="34" charset="0"/>
                        </a:rPr>
                        <a:t> preview your poster prior to printing</a:t>
                      </a:r>
                      <a:endParaRPr b="1" dirty="0" sz="2400" lang="en-US">
                        <a:solidFill>
                          <a:srgbClr val="FFC000"/>
                        </a:solidFill>
                        <a:latin typeface="Arial" panose="020B0604020202020204" pitchFamily="34" charset="0"/>
                        <a:cs typeface="Arial" panose="020B0604020202020204" pitchFamily="34" charset="0"/>
                      </a:endParaRPr>
                    </a:p>
                    <a:p>
                      <a:pPr rtl="0"/>
                      <a:r>
                        <a:rPr dirty="0" sz="2000" lang="en-US">
                          <a:solidFill>
                            <a:srgbClr val="D9D9D9"/>
                          </a:solidFill>
                          <a:latin typeface="Arial" panose="020B0604020202020204" pitchFamily="34" charset="0"/>
                          <a:cs typeface="Arial" panose="020B0604020202020204" pitchFamily="34" charset="0"/>
                        </a:rPr>
                        <a:t>You can preview your poster at any time by pressing the </a:t>
                      </a:r>
                      <a:r>
                        <a:rPr dirty="0" sz="2000" lang="en-US">
                          <a:solidFill>
                            <a:srgbClr val="FFC000"/>
                          </a:solidFill>
                          <a:latin typeface="Arial" panose="020B0604020202020204" pitchFamily="34" charset="0"/>
                          <a:cs typeface="Arial" panose="020B0604020202020204" pitchFamily="34" charset="0"/>
                        </a:rPr>
                        <a:t>F5 key</a:t>
                      </a:r>
                      <a:r>
                        <a:rPr dirty="0" sz="2000" lang="en-US">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dirty="0" sz="2000" lang="en-US">
                          <a:solidFill>
                            <a:srgbClr val="FFC000"/>
                          </a:solidFill>
                          <a:latin typeface="Arial" panose="020B0604020202020204" pitchFamily="34" charset="0"/>
                          <a:cs typeface="Arial" panose="020B0604020202020204" pitchFamily="34" charset="0"/>
                        </a:rPr>
                        <a:t>ESC key </a:t>
                      </a:r>
                      <a:r>
                        <a:rPr dirty="0" sz="2000" lang="en-US">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gridSpan="2">
                  <a:txBody>
                    <a:bodyPr/>
                    <a:p>
                      <a:pPr rtl="0"/>
                      <a:r>
                        <a:rPr b="1" dirty="0" sz="8800" lang="en-US">
                          <a:solidFill>
                            <a:srgbClr val="D9D9D9"/>
                          </a:solidFill>
                          <a:latin typeface="Arial" panose="020B0604020202020204" pitchFamily="34" charset="0"/>
                          <a:cs typeface="Arial" panose="020B0604020202020204" pitchFamily="34" charset="0"/>
                        </a:rPr>
                        <a:t>F5</a:t>
                      </a:r>
                      <a:r>
                        <a:rPr baseline="0" dirty="0" sz="1800" lang="en-US">
                          <a:solidFill>
                            <a:srgbClr val="D9D9D9"/>
                          </a:solidFill>
                          <a:latin typeface="Arial" panose="020B0604020202020204" pitchFamily="34" charset="0"/>
                          <a:cs typeface="Arial" panose="020B0604020202020204" pitchFamily="34" charset="0"/>
                        </a:rPr>
                        <a:t> </a:t>
                      </a:r>
                      <a:endParaRPr dirty="0" sz="1800" lang="en-US">
                        <a:solidFill>
                          <a:srgbClr val="D9D9D9"/>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tc hMerge="1">
                  <a:txBody>
                    <a:bodyPr/>
                    <a:p>
                      <a:pPr algn="ctr"/>
                      <a:r>
                        <a:rPr b="1" dirty="0" sz="13800" lang="en-US">
                          <a:solidFill>
                            <a:srgbClr val="D9D9D9"/>
                          </a:solidFill>
                          <a:latin typeface="Arial" panose="020B0604020202020204" pitchFamily="34" charset="0"/>
                          <a:cs typeface="Arial" panose="020B0604020202020204" pitchFamily="34" charset="0"/>
                        </a:rPr>
                        <a:t>F5</a:t>
                      </a:r>
                      <a:r>
                        <a:rPr baseline="0" dirty="0" sz="2800" lang="en-US">
                          <a:solidFill>
                            <a:srgbClr val="D9D9D9"/>
                          </a:solidFill>
                          <a:latin typeface="Arial" panose="020B0604020202020204" pitchFamily="34" charset="0"/>
                          <a:cs typeface="Arial" panose="020B0604020202020204" pitchFamily="34" charset="0"/>
                        </a:rPr>
                        <a:t> </a:t>
                      </a:r>
                      <a:endParaRPr dirty="0" sz="6000" lang="en-US"/>
                    </a:p>
                  </a:txBody>
                  <a:tcPr marL="182880" marT="137160" anchor="ctr">
                    <a:solidFill>
                      <a:schemeClr val="tx1">
                        <a:lumMod val="95000"/>
                        <a:lumOff val="5000"/>
                      </a:schemeClr>
                    </a:solidFill>
                  </a:tcPr>
                </a:tc>
              </a:tr>
              <a:tr h="5308827">
                <a:tc gridSpan="3">
                  <a:txBody>
                    <a:bodyPr/>
                    <a:p>
                      <a:pPr algn="l" defTabSz="1518341" eaLnBrk="1" fontAlgn="auto" hangingPunct="1" indent="0" latinLnBrk="0" lvl="0" marL="0" marR="0" rtl="0">
                        <a:lnSpc>
                          <a:spcPct val="100000"/>
                        </a:lnSpc>
                        <a:spcBef>
                          <a:spcPts val="0"/>
                        </a:spcBef>
                        <a:spcAft>
                          <a:spcPts val="0"/>
                        </a:spcAft>
                        <a:buClrTx/>
                        <a:buSzTx/>
                        <a:buFontTx/>
                        <a:buNone/>
                      </a:pPr>
                      <a:r>
                        <a:rPr b="1" dirty="0" sz="2000" lang="en-US" noProof="0">
                          <a:solidFill>
                            <a:srgbClr val="FFC000"/>
                          </a:solidFill>
                          <a:latin typeface="Arial"/>
                          <a:cs typeface="Arial"/>
                        </a:rPr>
                        <a:t>How to print your poster</a:t>
                      </a:r>
                    </a:p>
                    <a:p>
                      <a:pPr algn="l" defTabSz="114300" eaLnBrk="1" fontAlgn="auto" hangingPunct="1" indent="0" latinLnBrk="0" lvl="0" marL="0" marR="0" rtl="0">
                        <a:lnSpc>
                          <a:spcPct val="100000"/>
                        </a:lnSpc>
                        <a:spcBef>
                          <a:spcPts val="0"/>
                        </a:spcBef>
                        <a:spcAft>
                          <a:spcPts val="0"/>
                        </a:spcAft>
                        <a:buClrTx/>
                        <a:buSzTx/>
                        <a:buFontTx/>
                        <a:buNone/>
                      </a:pPr>
                      <a:r>
                        <a:rPr dirty="0" sz="1800" lang="en-US" noProof="0">
                          <a:solidFill>
                            <a:srgbClr val="D9D9D9"/>
                          </a:solidFill>
                          <a:latin typeface="Arial"/>
                          <a:cs typeface="Arial"/>
                        </a:rPr>
                        <a:t>When you are ready to have your poster printed go online to </a:t>
                      </a:r>
                      <a:r>
                        <a:rPr dirty="0" sz="1800" lang="en-US" noProof="0" err="1">
                          <a:solidFill>
                            <a:srgbClr val="FFC000"/>
                          </a:solidFill>
                          <a:latin typeface="Arial"/>
                          <a:cs typeface="Arial"/>
                        </a:rPr>
                        <a:t>PosterPresentations.com</a:t>
                      </a:r>
                      <a:r>
                        <a:rPr dirty="0" sz="1800" lang="en-US" noProof="0">
                          <a:solidFill>
                            <a:srgbClr val="D9D9D9"/>
                          </a:solidFill>
                          <a:latin typeface="Arial"/>
                          <a:cs typeface="Arial"/>
                        </a:rPr>
                        <a:t> and click on the "</a:t>
                      </a:r>
                      <a:r>
                        <a:rPr dirty="0" sz="1800" lang="en-US" noProof="0">
                          <a:solidFill>
                            <a:srgbClr val="FFC000"/>
                          </a:solidFill>
                          <a:latin typeface="Arial"/>
                          <a:cs typeface="Arial"/>
                        </a:rPr>
                        <a:t>Order Your Poster</a:t>
                      </a:r>
                      <a:r>
                        <a:rPr dirty="0" sz="1800" lang="en-US" noProof="0">
                          <a:solidFill>
                            <a:srgbClr val="D9D9D9"/>
                          </a:solidFill>
                          <a:latin typeface="Arial"/>
                          <a:cs typeface="Arial"/>
                        </a:rPr>
                        <a:t>" button. You can have your poster printed on professional papers, fabric for easy traveling and a variety of other materials. </a:t>
                      </a:r>
                    </a:p>
                    <a:p>
                      <a:pPr algn="l" defTabSz="114300" eaLnBrk="1" fontAlgn="auto" hangingPunct="1" indent="0" latinLnBrk="0" lvl="0" marL="0" marR="0" rtl="0">
                        <a:lnSpc>
                          <a:spcPct val="100000"/>
                        </a:lnSpc>
                        <a:spcBef>
                          <a:spcPts val="0"/>
                        </a:spcBef>
                        <a:spcAft>
                          <a:spcPts val="0"/>
                        </a:spcAft>
                        <a:buClrTx/>
                        <a:buSzTx/>
                        <a:buFontTx/>
                        <a:buNone/>
                      </a:pPr>
                      <a:r>
                        <a:rPr dirty="0" sz="1800" lang="en-US" noProof="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algn="l" defTabSz="114300" eaLnBrk="1" fontAlgn="auto" hangingPunct="1" indent="0" latinLnBrk="0" lvl="0" marL="0" marR="0" rtl="0">
                        <a:lnSpc>
                          <a:spcPct val="100000"/>
                        </a:lnSpc>
                        <a:spcBef>
                          <a:spcPts val="0"/>
                        </a:spcBef>
                        <a:spcAft>
                          <a:spcPts val="0"/>
                        </a:spcAft>
                        <a:buClrTx/>
                        <a:buSzTx/>
                        <a:buFontTx/>
                        <a:buNone/>
                      </a:pPr>
                      <a:r>
                        <a:rPr dirty="0" sz="1800" lang="en-US" noProof="0">
                          <a:solidFill>
                            <a:srgbClr val="D9D9D9"/>
                          </a:solidFill>
                          <a:latin typeface="Arial"/>
                          <a:cs typeface="Arial"/>
                        </a:rPr>
                        <a:t/>
                      </a:r>
                      <a:br>
                        <a:rPr dirty="0" sz="1800" lang="en-US" noProof="0">
                          <a:solidFill>
                            <a:srgbClr val="D9D9D9"/>
                          </a:solidFill>
                          <a:latin typeface="Arial"/>
                          <a:cs typeface="Arial"/>
                        </a:rPr>
                      </a:br>
                      <a:r>
                        <a:rPr dirty="0" sz="1800" lang="en-US" noProof="0">
                          <a:solidFill>
                            <a:srgbClr val="D9D9D9"/>
                          </a:solidFill>
                          <a:latin typeface="Arial"/>
                          <a:cs typeface="Arial"/>
                        </a:rPr>
                        <a:t>Go to </a:t>
                      </a:r>
                      <a:r>
                        <a:rPr dirty="0" sz="1800" lang="en-US" noProof="0" err="1">
                          <a:solidFill>
                            <a:srgbClr val="FFC000"/>
                          </a:solidFill>
                          <a:latin typeface="Arial"/>
                          <a:cs typeface="Arial"/>
                        </a:rPr>
                        <a:t>PosterPresentations.com</a:t>
                      </a:r>
                      <a:r>
                        <a:rPr dirty="0" sz="1800" lang="en-US" noProof="0">
                          <a:solidFill>
                            <a:srgbClr val="D9D9D9"/>
                          </a:solidFill>
                          <a:latin typeface="Arial"/>
                          <a:cs typeface="Arial"/>
                        </a:rPr>
                        <a:t> for more information.</a:t>
                      </a:r>
                    </a:p>
                  </a:txBody>
                  <a:tcPr marL="182880" marT="137160">
                    <a:solidFill>
                      <a:srgbClr val="010101"/>
                    </a:solidFill>
                  </a:tcPr>
                </a:tc>
                <a:tc hMerge="1">
                  <a:txBody>
                    <a:bodyPr/>
                    <a:p>
                      <a:endParaRPr lang="en-US"/>
                    </a:p>
                  </a:txBody>
                </a:tc>
                <a:tc hMerge="1">
                  <a:txBody>
                    <a:bodyPr/>
                    <a:p>
                      <a:endParaRPr lang="en-US"/>
                    </a:p>
                  </a:txBody>
                </a:tc>
              </a:tr>
              <a:tr h="1047130">
                <a:tc gridSpan="3">
                  <a:txBody>
                    <a:bodyPr/>
                    <a:p>
                      <a:endParaRPr dirty="0" sz="1800" lang="en-US">
                        <a:solidFill>
                          <a:srgbClr val="1F3A4E"/>
                        </a:solidFill>
                      </a:endParaRPr>
                    </a:p>
                  </a:txBody>
                  <a:tcPr marL="182880" marT="137160">
                    <a:blipFill rotWithShape="1" dpi="0">
                      <a:blip xmlns:r="http://schemas.openxmlformats.org/officeDocument/2006/relationships" r:embed="rId8"/>
                      <a:srcRect/>
                      <a:stretch>
                        <a:fillRect/>
                      </a:stretch>
                    </a:blipFill>
                  </a:tcPr>
                </a:tc>
                <a:tc hMerge="1">
                  <a:txBody>
                    <a:bodyPr/>
                    <a:p>
                      <a:endParaRPr lang="en-US"/>
                    </a:p>
                  </a:txBody>
                </a:tc>
                <a:tc hMerge="1">
                  <a:txBody>
                    <a:bodyPr/>
                    <a:p>
                      <a:endParaRPr lang="en-US"/>
                    </a:p>
                  </a:txBody>
                </a:tc>
              </a:tr>
              <a:tr h="1130052">
                <a:tc gridSpan="2">
                  <a:txBody>
                    <a:bodyPr/>
                    <a:p>
                      <a:pPr>
                        <a:lnSpc>
                          <a:spcPts val="2600"/>
                        </a:lnSpc>
                      </a:pPr>
                      <a:r>
                        <a:rPr dirty="0" sz="1800" lang="en-US">
                          <a:solidFill>
                            <a:schemeClr val="bg1">
                              <a:lumMod val="85000"/>
                            </a:schemeClr>
                          </a:solidFill>
                          <a:latin typeface="Arial"/>
                          <a:cs typeface="Arial"/>
                        </a:rPr>
                        <a:t>© 2019</a:t>
                      </a:r>
                      <a:r>
                        <a:rPr baseline="0" dirty="0" sz="1800" lang="en-US">
                          <a:solidFill>
                            <a:schemeClr val="bg1">
                              <a:lumMod val="85000"/>
                            </a:schemeClr>
                          </a:solidFill>
                          <a:latin typeface="Arial"/>
                          <a:cs typeface="Arial"/>
                        </a:rPr>
                        <a:t> </a:t>
                      </a:r>
                      <a:r>
                        <a:rPr dirty="0" sz="1800" lang="en-US" err="1">
                          <a:solidFill>
                            <a:schemeClr val="bg1">
                              <a:lumMod val="85000"/>
                            </a:schemeClr>
                          </a:solidFill>
                          <a:latin typeface="Arial"/>
                          <a:cs typeface="Arial"/>
                        </a:rPr>
                        <a:t>PosterPresentations.com</a:t>
                      </a:r>
                      <a:r>
                        <a:rPr dirty="0" sz="1800" lang="en-US">
                          <a:solidFill>
                            <a:schemeClr val="bg1">
                              <a:lumMod val="85000"/>
                            </a:schemeClr>
                          </a:solidFill>
                          <a:latin typeface="Arial"/>
                          <a:cs typeface="Arial"/>
                        </a:rPr>
                        <a:t/>
                      </a:r>
                      <a:br>
                        <a:rPr dirty="0" sz="1800" lang="en-US">
                          <a:solidFill>
                            <a:schemeClr val="bg1">
                              <a:lumMod val="85000"/>
                            </a:schemeClr>
                          </a:solidFill>
                          <a:latin typeface="Arial"/>
                          <a:cs typeface="Arial"/>
                        </a:rPr>
                      </a:br>
                      <a:r>
                        <a:rPr dirty="0" sz="1800" lang="en-US">
                          <a:solidFill>
                            <a:schemeClr val="bg1">
                              <a:lumMod val="85000"/>
                            </a:schemeClr>
                          </a:solidFill>
                          <a:latin typeface="Arial"/>
                          <a:cs typeface="Arial"/>
                        </a:rPr>
                        <a:t>2117 Fourth Street ,</a:t>
                      </a:r>
                      <a:r>
                        <a:rPr baseline="0" dirty="0" sz="1800" lang="en-US">
                          <a:solidFill>
                            <a:schemeClr val="bg1">
                              <a:lumMod val="85000"/>
                            </a:schemeClr>
                          </a:solidFill>
                          <a:latin typeface="Arial"/>
                          <a:cs typeface="Arial"/>
                        </a:rPr>
                        <a:t> STE C        </a:t>
                      </a:r>
                    </a:p>
                    <a:p>
                      <a:pPr>
                        <a:lnSpc>
                          <a:spcPts val="2600"/>
                        </a:lnSpc>
                      </a:pPr>
                      <a:r>
                        <a:rPr baseline="0" dirty="0" sz="1800" lang="en-US">
                          <a:solidFill>
                            <a:schemeClr val="bg1">
                              <a:lumMod val="85000"/>
                            </a:schemeClr>
                          </a:solidFill>
                          <a:latin typeface="Arial"/>
                          <a:cs typeface="Arial"/>
                        </a:rPr>
                        <a:t>Berkeley CA 94710 USA</a:t>
                      </a:r>
                      <a:endParaRPr dirty="0" sz="1800" lang="en-US">
                        <a:solidFill>
                          <a:schemeClr val="bg1">
                            <a:lumMod val="85000"/>
                          </a:schemeClr>
                        </a:solidFill>
                        <a:latin typeface="Arial"/>
                        <a:cs typeface="Arial"/>
                      </a:endParaRPr>
                    </a:p>
                  </a:txBody>
                  <a:tcPr marL="182880" marT="137160">
                    <a:solidFill>
                      <a:srgbClr val="010101"/>
                    </a:solidFill>
                  </a:tcPr>
                </a:tc>
                <a:tc hMerge="1">
                  <a:txBody>
                    <a:bodyPr/>
                    <a:p>
                      <a:pPr>
                        <a:lnSpc>
                          <a:spcPts val="2600"/>
                        </a:lnSpc>
                      </a:pPr>
                      <a:endParaRPr dirty="0" sz="2400" lang="en-US">
                        <a:solidFill>
                          <a:schemeClr val="bg1">
                            <a:lumMod val="85000"/>
                          </a:schemeClr>
                        </a:solidFill>
                        <a:latin typeface="Arial"/>
                        <a:cs typeface="Arial"/>
                      </a:endParaRPr>
                    </a:p>
                  </a:txBody>
                  <a:tcPr marL="182880" marT="137160">
                    <a:solidFill>
                      <a:srgbClr val="010101"/>
                    </a:solidFill>
                  </a:tcPr>
                </a:tc>
                <a:tc>
                  <a:txBody>
                    <a:bodyPr/>
                    <a:p>
                      <a:pPr algn="l" defTabSz="4388900" eaLnBrk="1" fontAlgn="auto" hangingPunct="1" indent="0" latinLnBrk="0" marL="0" marR="0" rtl="0">
                        <a:lnSpc>
                          <a:spcPct val="100000"/>
                        </a:lnSpc>
                        <a:spcBef>
                          <a:spcPts val="0"/>
                        </a:spcBef>
                        <a:spcAft>
                          <a:spcPts val="0"/>
                        </a:spcAft>
                        <a:buClrTx/>
                        <a:buSzTx/>
                        <a:buFontTx/>
                        <a:buNone/>
                      </a:pPr>
                      <a:r>
                        <a:rPr b="1" dirty="0" sz="1800" lang="en-US">
                          <a:solidFill>
                            <a:srgbClr val="D0D0D0"/>
                          </a:solidFill>
                          <a:latin typeface="Arial"/>
                          <a:cs typeface="Arial"/>
                        </a:rPr>
                        <a:t>For complete tutorials</a:t>
                      </a:r>
                      <a:r>
                        <a:rPr baseline="0" b="1" dirty="0" sz="1800" lang="en-US">
                          <a:solidFill>
                            <a:srgbClr val="D0D0D0"/>
                          </a:solidFill>
                          <a:latin typeface="Arial"/>
                          <a:cs typeface="Arial"/>
                        </a:rPr>
                        <a:t> visit:</a:t>
                      </a:r>
                    </a:p>
                    <a:p>
                      <a:pPr algn="l" defTabSz="4388900" eaLnBrk="1" fontAlgn="auto" hangingPunct="1" indent="0" latinLnBrk="0" marL="0" marR="0" rtl="0">
                        <a:lnSpc>
                          <a:spcPct val="100000"/>
                        </a:lnSpc>
                        <a:spcBef>
                          <a:spcPts val="0"/>
                        </a:spcBef>
                        <a:spcAft>
                          <a:spcPts val="0"/>
                        </a:spcAft>
                        <a:buClrTx/>
                        <a:buSzTx/>
                        <a:buFontTx/>
                        <a:buNone/>
                      </a:pPr>
                      <a:r>
                        <a:rPr b="1" dirty="0" sz="1400" lang="en-US">
                          <a:solidFill>
                            <a:srgbClr val="FFC000"/>
                          </a:solidFill>
                          <a:latin typeface="Arial"/>
                          <a:cs typeface="Arial"/>
                        </a:rPr>
                        <a:t>https://</a:t>
                      </a:r>
                      <a:r>
                        <a:rPr b="1" dirty="0" sz="1400" lang="en-US" err="1">
                          <a:solidFill>
                            <a:srgbClr val="FFC000"/>
                          </a:solidFill>
                          <a:latin typeface="Arial"/>
                          <a:cs typeface="Arial"/>
                        </a:rPr>
                        <a:t>www.posterpresentations.com</a:t>
                      </a:r>
                      <a:r>
                        <a:rPr b="1" dirty="0" sz="1400" lang="en-US">
                          <a:solidFill>
                            <a:srgbClr val="FFC000"/>
                          </a:solidFill>
                          <a:latin typeface="Arial"/>
                          <a:cs typeface="Arial"/>
                        </a:rPr>
                        <a:t>/</a:t>
                      </a:r>
                      <a:r>
                        <a:rPr b="1" dirty="0" sz="1400" lang="en-US" err="1">
                          <a:solidFill>
                            <a:srgbClr val="FFC000"/>
                          </a:solidFill>
                          <a:latin typeface="Arial"/>
                          <a:cs typeface="Arial"/>
                        </a:rPr>
                        <a:t>helpdesk.html</a:t>
                      </a:r>
                      <a:endParaRPr dirty="0" sz="9600" lang="en-US"/>
                    </a:p>
                  </a:txBody>
                  <a:tcPr marL="182880" marT="137160">
                    <a:solidFill>
                      <a:srgbClr val="010101"/>
                    </a:solidFill>
                  </a:tcPr>
                </a:tc>
              </a:tr>
            </a:tbl>
          </a:graphicData>
        </a:graphic>
      </p:graphicFrame>
    </p:spTree>
  </p:cSld>
  <p:clrMap accent1="accent1" accent2="accent2" accent3="accent3" accent4="accent4" accent5="accent5" accent6="accent6" bg1="lt1" bg2="lt2" tx1="dk1" tx2="dk2" hlink="hlink" folHlink="folHlink"/>
  <p:sldLayoutIdLst>
    <p:sldLayoutId id="2147483651" r:id="rId1"/>
  </p:sldLayoutIdLst>
  <p:txStyles>
    <p:titleStyle>
      <a:lvl1pPr algn="ctr" defTabSz="3038715" eaLnBrk="1" hangingPunct="1" latinLnBrk="0" rtl="0">
        <a:spcBef>
          <a:spcPct val="0"/>
        </a:spcBef>
        <a:buNone/>
        <a:defRPr sz="6000" kern="1200">
          <a:solidFill>
            <a:schemeClr val="bg1"/>
          </a:solidFill>
          <a:latin typeface="Trebuchet MS" pitchFamily="34" charset="0"/>
          <a:ea typeface="+mj-ea"/>
          <a:cs typeface="+mj-cs"/>
        </a:defRPr>
      </a:lvl1pPr>
    </p:titleStyle>
    <p:bodyStyle>
      <a:lvl1pPr algn="l" defTabSz="3038715" eaLnBrk="1" hangingPunct="1" indent="-1139518" latinLnBrk="0" marL="1139518" rtl="0">
        <a:spcBef>
          <a:spcPct val="20000"/>
        </a:spcBef>
        <a:buFont typeface="Arial" pitchFamily="34" charset="0"/>
        <a:buChar char="•"/>
        <a:defRPr sz="10600" kern="1200">
          <a:solidFill>
            <a:schemeClr val="tx1"/>
          </a:solidFill>
          <a:latin typeface="+mn-lt"/>
          <a:ea typeface="+mn-ea"/>
          <a:cs typeface="+mn-cs"/>
        </a:defRPr>
      </a:lvl1pPr>
      <a:lvl2pPr algn="l" defTabSz="3038715" eaLnBrk="1" hangingPunct="1" indent="-949598" latinLnBrk="0" marL="2468955" rtl="0">
        <a:spcBef>
          <a:spcPct val="20000"/>
        </a:spcBef>
        <a:buFont typeface="Arial" pitchFamily="34" charset="0"/>
        <a:buChar char="–"/>
        <a:defRPr sz="9400" kern="1200">
          <a:solidFill>
            <a:schemeClr val="tx1"/>
          </a:solidFill>
          <a:latin typeface="+mn-lt"/>
          <a:ea typeface="+mn-ea"/>
          <a:cs typeface="+mn-cs"/>
        </a:defRPr>
      </a:lvl2pPr>
      <a:lvl3pPr algn="l" defTabSz="3038715" eaLnBrk="1" hangingPunct="1" indent="-759679" latinLnBrk="0" marL="3798394" rtl="0">
        <a:spcBef>
          <a:spcPct val="20000"/>
        </a:spcBef>
        <a:buFont typeface="Arial" pitchFamily="34" charset="0"/>
        <a:buChar char="•"/>
        <a:defRPr sz="8000" kern="1200">
          <a:solidFill>
            <a:schemeClr val="tx1"/>
          </a:solidFill>
          <a:latin typeface="+mn-lt"/>
          <a:ea typeface="+mn-ea"/>
          <a:cs typeface="+mn-cs"/>
        </a:defRPr>
      </a:lvl3pPr>
      <a:lvl4pPr algn="l" defTabSz="3038715" eaLnBrk="1" hangingPunct="1" indent="-759679" latinLnBrk="0" marL="5317751" rtl="0">
        <a:spcBef>
          <a:spcPct val="20000"/>
        </a:spcBef>
        <a:buFont typeface="Arial" pitchFamily="34" charset="0"/>
        <a:buChar char="–"/>
        <a:defRPr sz="6700" kern="1200">
          <a:solidFill>
            <a:schemeClr val="tx1"/>
          </a:solidFill>
          <a:latin typeface="+mn-lt"/>
          <a:ea typeface="+mn-ea"/>
          <a:cs typeface="+mn-cs"/>
        </a:defRPr>
      </a:lvl4pPr>
      <a:lvl5pPr algn="l" defTabSz="3038715" eaLnBrk="1" hangingPunct="1" indent="-759679" latinLnBrk="0" marL="6837107" rtl="0">
        <a:spcBef>
          <a:spcPct val="20000"/>
        </a:spcBef>
        <a:buFont typeface="Arial" pitchFamily="34" charset="0"/>
        <a:buChar char="»"/>
        <a:defRPr sz="6700" kern="1200">
          <a:solidFill>
            <a:schemeClr val="tx1"/>
          </a:solidFill>
          <a:latin typeface="+mn-lt"/>
          <a:ea typeface="+mn-ea"/>
          <a:cs typeface="+mn-cs"/>
        </a:defRPr>
      </a:lvl5pPr>
      <a:lvl6pPr algn="l" defTabSz="3038715" eaLnBrk="1" hangingPunct="1" indent="-759679" latinLnBrk="0" marL="8356465" rtl="0">
        <a:spcBef>
          <a:spcPct val="20000"/>
        </a:spcBef>
        <a:buFont typeface="Arial" pitchFamily="34" charset="0"/>
        <a:buChar char="•"/>
        <a:defRPr sz="6700" kern="1200">
          <a:solidFill>
            <a:schemeClr val="tx1"/>
          </a:solidFill>
          <a:latin typeface="+mn-lt"/>
          <a:ea typeface="+mn-ea"/>
          <a:cs typeface="+mn-cs"/>
        </a:defRPr>
      </a:lvl6pPr>
      <a:lvl7pPr algn="l" defTabSz="3038715" eaLnBrk="1" hangingPunct="1" indent="-759679" latinLnBrk="0" marL="9875821" rtl="0">
        <a:spcBef>
          <a:spcPct val="20000"/>
        </a:spcBef>
        <a:buFont typeface="Arial" pitchFamily="34" charset="0"/>
        <a:buChar char="•"/>
        <a:defRPr sz="6700" kern="1200">
          <a:solidFill>
            <a:schemeClr val="tx1"/>
          </a:solidFill>
          <a:latin typeface="+mn-lt"/>
          <a:ea typeface="+mn-ea"/>
          <a:cs typeface="+mn-cs"/>
        </a:defRPr>
      </a:lvl7pPr>
      <a:lvl8pPr algn="l" defTabSz="3038715" eaLnBrk="1" hangingPunct="1" indent="-759679" latinLnBrk="0" marL="11395179" rtl="0">
        <a:spcBef>
          <a:spcPct val="20000"/>
        </a:spcBef>
        <a:buFont typeface="Arial" pitchFamily="34" charset="0"/>
        <a:buChar char="•"/>
        <a:defRPr sz="6700" kern="1200">
          <a:solidFill>
            <a:schemeClr val="tx1"/>
          </a:solidFill>
          <a:latin typeface="+mn-lt"/>
          <a:ea typeface="+mn-ea"/>
          <a:cs typeface="+mn-cs"/>
        </a:defRPr>
      </a:lvl8pPr>
      <a:lvl9pPr algn="l" defTabSz="3038715" eaLnBrk="1" hangingPunct="1" indent="-759679" latinLnBrk="0" marL="12914537" rtl="0">
        <a:spcBef>
          <a:spcPct val="20000"/>
        </a:spcBef>
        <a:buFont typeface="Arial" pitchFamily="34" charset="0"/>
        <a:buChar char="•"/>
        <a:defRPr sz="6700" kern="1200">
          <a:solidFill>
            <a:schemeClr val="tx1"/>
          </a:solidFill>
          <a:latin typeface="+mn-lt"/>
          <a:ea typeface="+mn-ea"/>
          <a:cs typeface="+mn-cs"/>
        </a:defRPr>
      </a:lvl9pPr>
    </p:bodyStyle>
    <p:otherStyle>
      <a:defPPr>
        <a:defRPr lang="en-US"/>
      </a:defPPr>
      <a:lvl1pPr algn="l" defTabSz="3038715" eaLnBrk="1" hangingPunct="1" latinLnBrk="0" marL="0" rtl="0">
        <a:defRPr sz="6000" kern="1200">
          <a:solidFill>
            <a:schemeClr val="tx1"/>
          </a:solidFill>
          <a:latin typeface="+mn-lt"/>
          <a:ea typeface="+mn-ea"/>
          <a:cs typeface="+mn-cs"/>
        </a:defRPr>
      </a:lvl1pPr>
      <a:lvl2pPr algn="l" defTabSz="3038715" eaLnBrk="1" hangingPunct="1" latinLnBrk="0" marL="1519358" rtl="0">
        <a:defRPr sz="6000" kern="1200">
          <a:solidFill>
            <a:schemeClr val="tx1"/>
          </a:solidFill>
          <a:latin typeface="+mn-lt"/>
          <a:ea typeface="+mn-ea"/>
          <a:cs typeface="+mn-cs"/>
        </a:defRPr>
      </a:lvl2pPr>
      <a:lvl3pPr algn="l" defTabSz="3038715" eaLnBrk="1" hangingPunct="1" latinLnBrk="0" marL="3038715" rtl="0">
        <a:defRPr sz="6000" kern="1200">
          <a:solidFill>
            <a:schemeClr val="tx1"/>
          </a:solidFill>
          <a:latin typeface="+mn-lt"/>
          <a:ea typeface="+mn-ea"/>
          <a:cs typeface="+mn-cs"/>
        </a:defRPr>
      </a:lvl3pPr>
      <a:lvl4pPr algn="l" defTabSz="3038715" eaLnBrk="1" hangingPunct="1" latinLnBrk="0" marL="4558071" rtl="0">
        <a:defRPr sz="6000" kern="1200">
          <a:solidFill>
            <a:schemeClr val="tx1"/>
          </a:solidFill>
          <a:latin typeface="+mn-lt"/>
          <a:ea typeface="+mn-ea"/>
          <a:cs typeface="+mn-cs"/>
        </a:defRPr>
      </a:lvl4pPr>
      <a:lvl5pPr algn="l" defTabSz="3038715" eaLnBrk="1" hangingPunct="1" latinLnBrk="0" marL="6077429" rtl="0">
        <a:defRPr sz="6000" kern="1200">
          <a:solidFill>
            <a:schemeClr val="tx1"/>
          </a:solidFill>
          <a:latin typeface="+mn-lt"/>
          <a:ea typeface="+mn-ea"/>
          <a:cs typeface="+mn-cs"/>
        </a:defRPr>
      </a:lvl5pPr>
      <a:lvl6pPr algn="l" defTabSz="3038715" eaLnBrk="1" hangingPunct="1" latinLnBrk="0" marL="7596786" rtl="0">
        <a:defRPr sz="6000" kern="1200">
          <a:solidFill>
            <a:schemeClr val="tx1"/>
          </a:solidFill>
          <a:latin typeface="+mn-lt"/>
          <a:ea typeface="+mn-ea"/>
          <a:cs typeface="+mn-cs"/>
        </a:defRPr>
      </a:lvl6pPr>
      <a:lvl7pPr algn="l" defTabSz="3038715" eaLnBrk="1" hangingPunct="1" latinLnBrk="0" marL="9116145" rtl="0">
        <a:defRPr sz="6000" kern="1200">
          <a:solidFill>
            <a:schemeClr val="tx1"/>
          </a:solidFill>
          <a:latin typeface="+mn-lt"/>
          <a:ea typeface="+mn-ea"/>
          <a:cs typeface="+mn-cs"/>
        </a:defRPr>
      </a:lvl7pPr>
      <a:lvl8pPr algn="l" defTabSz="3038715" eaLnBrk="1" hangingPunct="1" latinLnBrk="0" marL="10635501" rtl="0">
        <a:defRPr sz="6000" kern="1200">
          <a:solidFill>
            <a:schemeClr val="tx1"/>
          </a:solidFill>
          <a:latin typeface="+mn-lt"/>
          <a:ea typeface="+mn-ea"/>
          <a:cs typeface="+mn-cs"/>
        </a:defRPr>
      </a:lvl8pPr>
      <a:lvl9pPr algn="l" defTabSz="3038715" eaLnBrk="1" hangingPunct="1" latinLnBrk="0" marL="12154859" rtl="0">
        <a:defRPr sz="6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1" name=""/>
        <p:cNvGrpSpPr/>
        <p:nvPr/>
      </p:nvGrpSpPr>
      <p:grpSpPr>
        <a:xfrm>
          <a:off x="0" y="0"/>
          <a:ext cx="0" cy="0"/>
          <a:chOff x="0" y="0"/>
          <a:chExt cx="0" cy="0"/>
        </a:xfrm>
      </p:grpSpPr>
      <p:sp>
        <p:nvSpPr>
          <p:cNvPr id="1048608" name="Text Box 14"/>
          <p:cNvSpPr txBox="1">
            <a:spLocks noChangeArrowheads="1"/>
          </p:cNvSpPr>
          <p:nvPr/>
        </p:nvSpPr>
        <p:spPr bwMode="auto">
          <a:xfrm>
            <a:off x="1086753" y="29699043"/>
            <a:ext cx="1578661" cy="230633"/>
          </a:xfrm>
          <a:prstGeom prst="rect"/>
          <a:noFill/>
          <a:ln w="9525">
            <a:noFill/>
            <a:miter lim="800000"/>
            <a:headEnd/>
            <a:tailEnd/>
          </a:ln>
          <a:effectLst/>
        </p:spPr>
        <p:txBody>
          <a:bodyPr bIns="31588" lIns="63187" rIns="63187" tIns="31588" wrap="square">
            <a:spAutoFit/>
          </a:bodyPr>
          <a:p>
            <a:pPr eaLnBrk="0" hangingPunct="0">
              <a:lnSpc>
                <a:spcPct val="65000"/>
              </a:lnSpc>
              <a:spcBef>
                <a:spcPct val="50000"/>
              </a:spcBef>
            </a:pPr>
            <a:r>
              <a:rPr b="1" dirty="0" sz="400" lang="en-US">
                <a:solidFill>
                  <a:schemeClr val="bg1">
                    <a:lumMod val="75000"/>
                  </a:schemeClr>
                </a:solidFill>
                <a:latin typeface="Arial" charset="0"/>
              </a:rPr>
              <a:t>RESEARCH POSTER PRESENTATION DESIGN © 2019</a:t>
            </a:r>
          </a:p>
          <a:p>
            <a:pPr eaLnBrk="0" hangingPunct="0">
              <a:lnSpc>
                <a:spcPct val="65000"/>
              </a:lnSpc>
              <a:spcBef>
                <a:spcPct val="50000"/>
              </a:spcBef>
            </a:pPr>
            <a:r>
              <a:rPr b="1" dirty="0" sz="700" lang="en-US">
                <a:solidFill>
                  <a:schemeClr val="bg1">
                    <a:lumMod val="75000"/>
                  </a:schemeClr>
                </a:solidFill>
                <a:latin typeface="Arial" charset="0"/>
              </a:rPr>
              <a:t>www.PosterPresentations.com</a:t>
            </a:r>
          </a:p>
        </p:txBody>
      </p:sp>
    </p:spTree>
  </p:cSld>
  <p:clrMap accent1="accent1" accent2="accent2" accent3="accent3" accent4="accent4" accent5="accent5" accent6="accent6" bg1="lt1" bg2="lt2" tx1="dk1" tx2="dk2" hlink="hlink" folHlink="folHlink"/>
  <p:sldLayoutIdLst>
    <p:sldLayoutId id="2147483652" r:id="rId1"/>
  </p:sldLayoutIdLst>
  <p:txStyles>
    <p:titleStyle>
      <a:lvl1pPr algn="ctr" defTabSz="3038715" eaLnBrk="1" hangingPunct="1" latinLnBrk="0" rtl="0">
        <a:spcBef>
          <a:spcPct val="0"/>
        </a:spcBef>
        <a:buNone/>
        <a:defRPr sz="6000" kern="1200">
          <a:solidFill>
            <a:schemeClr val="bg1"/>
          </a:solidFill>
          <a:latin typeface="Trebuchet MS" pitchFamily="34" charset="0"/>
          <a:ea typeface="+mj-ea"/>
          <a:cs typeface="+mj-cs"/>
        </a:defRPr>
      </a:lvl1pPr>
    </p:titleStyle>
    <p:bodyStyle>
      <a:lvl1pPr algn="l" defTabSz="3038715" eaLnBrk="1" hangingPunct="1" indent="-1139518" latinLnBrk="0" marL="1139518" rtl="0">
        <a:spcBef>
          <a:spcPct val="20000"/>
        </a:spcBef>
        <a:buFont typeface="Arial" pitchFamily="34" charset="0"/>
        <a:buChar char="•"/>
        <a:defRPr sz="10600" kern="1200">
          <a:solidFill>
            <a:schemeClr val="tx1"/>
          </a:solidFill>
          <a:latin typeface="+mn-lt"/>
          <a:ea typeface="+mn-ea"/>
          <a:cs typeface="+mn-cs"/>
        </a:defRPr>
      </a:lvl1pPr>
      <a:lvl2pPr algn="l" defTabSz="3038715" eaLnBrk="1" hangingPunct="1" indent="-949598" latinLnBrk="0" marL="2468955" rtl="0">
        <a:spcBef>
          <a:spcPct val="20000"/>
        </a:spcBef>
        <a:buFont typeface="Arial" pitchFamily="34" charset="0"/>
        <a:buChar char="–"/>
        <a:defRPr sz="9400" kern="1200">
          <a:solidFill>
            <a:schemeClr val="tx1"/>
          </a:solidFill>
          <a:latin typeface="+mn-lt"/>
          <a:ea typeface="+mn-ea"/>
          <a:cs typeface="+mn-cs"/>
        </a:defRPr>
      </a:lvl2pPr>
      <a:lvl3pPr algn="l" defTabSz="3038715" eaLnBrk="1" hangingPunct="1" indent="-759679" latinLnBrk="0" marL="3798394" rtl="0">
        <a:spcBef>
          <a:spcPct val="20000"/>
        </a:spcBef>
        <a:buFont typeface="Arial" pitchFamily="34" charset="0"/>
        <a:buChar char="•"/>
        <a:defRPr sz="8000" kern="1200">
          <a:solidFill>
            <a:schemeClr val="tx1"/>
          </a:solidFill>
          <a:latin typeface="+mn-lt"/>
          <a:ea typeface="+mn-ea"/>
          <a:cs typeface="+mn-cs"/>
        </a:defRPr>
      </a:lvl3pPr>
      <a:lvl4pPr algn="l" defTabSz="3038715" eaLnBrk="1" hangingPunct="1" indent="-759679" latinLnBrk="0" marL="5317751" rtl="0">
        <a:spcBef>
          <a:spcPct val="20000"/>
        </a:spcBef>
        <a:buFont typeface="Arial" pitchFamily="34" charset="0"/>
        <a:buChar char="–"/>
        <a:defRPr sz="6700" kern="1200">
          <a:solidFill>
            <a:schemeClr val="tx1"/>
          </a:solidFill>
          <a:latin typeface="+mn-lt"/>
          <a:ea typeface="+mn-ea"/>
          <a:cs typeface="+mn-cs"/>
        </a:defRPr>
      </a:lvl4pPr>
      <a:lvl5pPr algn="l" defTabSz="3038715" eaLnBrk="1" hangingPunct="1" indent="-759679" latinLnBrk="0" marL="6837107" rtl="0">
        <a:spcBef>
          <a:spcPct val="20000"/>
        </a:spcBef>
        <a:buFont typeface="Arial" pitchFamily="34" charset="0"/>
        <a:buChar char="»"/>
        <a:defRPr sz="6700" kern="1200">
          <a:solidFill>
            <a:schemeClr val="tx1"/>
          </a:solidFill>
          <a:latin typeface="+mn-lt"/>
          <a:ea typeface="+mn-ea"/>
          <a:cs typeface="+mn-cs"/>
        </a:defRPr>
      </a:lvl5pPr>
      <a:lvl6pPr algn="l" defTabSz="3038715" eaLnBrk="1" hangingPunct="1" indent="-759679" latinLnBrk="0" marL="8356465" rtl="0">
        <a:spcBef>
          <a:spcPct val="20000"/>
        </a:spcBef>
        <a:buFont typeface="Arial" pitchFamily="34" charset="0"/>
        <a:buChar char="•"/>
        <a:defRPr sz="6700" kern="1200">
          <a:solidFill>
            <a:schemeClr val="tx1"/>
          </a:solidFill>
          <a:latin typeface="+mn-lt"/>
          <a:ea typeface="+mn-ea"/>
          <a:cs typeface="+mn-cs"/>
        </a:defRPr>
      </a:lvl6pPr>
      <a:lvl7pPr algn="l" defTabSz="3038715" eaLnBrk="1" hangingPunct="1" indent="-759679" latinLnBrk="0" marL="9875821" rtl="0">
        <a:spcBef>
          <a:spcPct val="20000"/>
        </a:spcBef>
        <a:buFont typeface="Arial" pitchFamily="34" charset="0"/>
        <a:buChar char="•"/>
        <a:defRPr sz="6700" kern="1200">
          <a:solidFill>
            <a:schemeClr val="tx1"/>
          </a:solidFill>
          <a:latin typeface="+mn-lt"/>
          <a:ea typeface="+mn-ea"/>
          <a:cs typeface="+mn-cs"/>
        </a:defRPr>
      </a:lvl7pPr>
      <a:lvl8pPr algn="l" defTabSz="3038715" eaLnBrk="1" hangingPunct="1" indent="-759679" latinLnBrk="0" marL="11395179" rtl="0">
        <a:spcBef>
          <a:spcPct val="20000"/>
        </a:spcBef>
        <a:buFont typeface="Arial" pitchFamily="34" charset="0"/>
        <a:buChar char="•"/>
        <a:defRPr sz="6700" kern="1200">
          <a:solidFill>
            <a:schemeClr val="tx1"/>
          </a:solidFill>
          <a:latin typeface="+mn-lt"/>
          <a:ea typeface="+mn-ea"/>
          <a:cs typeface="+mn-cs"/>
        </a:defRPr>
      </a:lvl8pPr>
      <a:lvl9pPr algn="l" defTabSz="3038715" eaLnBrk="1" hangingPunct="1" indent="-759679" latinLnBrk="0" marL="12914537" rtl="0">
        <a:spcBef>
          <a:spcPct val="20000"/>
        </a:spcBef>
        <a:buFont typeface="Arial" pitchFamily="34" charset="0"/>
        <a:buChar char="•"/>
        <a:defRPr sz="6700" kern="1200">
          <a:solidFill>
            <a:schemeClr val="tx1"/>
          </a:solidFill>
          <a:latin typeface="+mn-lt"/>
          <a:ea typeface="+mn-ea"/>
          <a:cs typeface="+mn-cs"/>
        </a:defRPr>
      </a:lvl9pPr>
    </p:bodyStyle>
    <p:otherStyle>
      <a:defPPr>
        <a:defRPr lang="en-US"/>
      </a:defPPr>
      <a:lvl1pPr algn="l" defTabSz="3038715" eaLnBrk="1" hangingPunct="1" latinLnBrk="0" marL="0" rtl="0">
        <a:defRPr sz="6000" kern="1200">
          <a:solidFill>
            <a:schemeClr val="tx1"/>
          </a:solidFill>
          <a:latin typeface="+mn-lt"/>
          <a:ea typeface="+mn-ea"/>
          <a:cs typeface="+mn-cs"/>
        </a:defRPr>
      </a:lvl1pPr>
      <a:lvl2pPr algn="l" defTabSz="3038715" eaLnBrk="1" hangingPunct="1" latinLnBrk="0" marL="1519358" rtl="0">
        <a:defRPr sz="6000" kern="1200">
          <a:solidFill>
            <a:schemeClr val="tx1"/>
          </a:solidFill>
          <a:latin typeface="+mn-lt"/>
          <a:ea typeface="+mn-ea"/>
          <a:cs typeface="+mn-cs"/>
        </a:defRPr>
      </a:lvl2pPr>
      <a:lvl3pPr algn="l" defTabSz="3038715" eaLnBrk="1" hangingPunct="1" latinLnBrk="0" marL="3038715" rtl="0">
        <a:defRPr sz="6000" kern="1200">
          <a:solidFill>
            <a:schemeClr val="tx1"/>
          </a:solidFill>
          <a:latin typeface="+mn-lt"/>
          <a:ea typeface="+mn-ea"/>
          <a:cs typeface="+mn-cs"/>
        </a:defRPr>
      </a:lvl3pPr>
      <a:lvl4pPr algn="l" defTabSz="3038715" eaLnBrk="1" hangingPunct="1" latinLnBrk="0" marL="4558071" rtl="0">
        <a:defRPr sz="6000" kern="1200">
          <a:solidFill>
            <a:schemeClr val="tx1"/>
          </a:solidFill>
          <a:latin typeface="+mn-lt"/>
          <a:ea typeface="+mn-ea"/>
          <a:cs typeface="+mn-cs"/>
        </a:defRPr>
      </a:lvl4pPr>
      <a:lvl5pPr algn="l" defTabSz="3038715" eaLnBrk="1" hangingPunct="1" latinLnBrk="0" marL="6077429" rtl="0">
        <a:defRPr sz="6000" kern="1200">
          <a:solidFill>
            <a:schemeClr val="tx1"/>
          </a:solidFill>
          <a:latin typeface="+mn-lt"/>
          <a:ea typeface="+mn-ea"/>
          <a:cs typeface="+mn-cs"/>
        </a:defRPr>
      </a:lvl5pPr>
      <a:lvl6pPr algn="l" defTabSz="3038715" eaLnBrk="1" hangingPunct="1" latinLnBrk="0" marL="7596786" rtl="0">
        <a:defRPr sz="6000" kern="1200">
          <a:solidFill>
            <a:schemeClr val="tx1"/>
          </a:solidFill>
          <a:latin typeface="+mn-lt"/>
          <a:ea typeface="+mn-ea"/>
          <a:cs typeface="+mn-cs"/>
        </a:defRPr>
      </a:lvl6pPr>
      <a:lvl7pPr algn="l" defTabSz="3038715" eaLnBrk="1" hangingPunct="1" latinLnBrk="0" marL="9116145" rtl="0">
        <a:defRPr sz="6000" kern="1200">
          <a:solidFill>
            <a:schemeClr val="tx1"/>
          </a:solidFill>
          <a:latin typeface="+mn-lt"/>
          <a:ea typeface="+mn-ea"/>
          <a:cs typeface="+mn-cs"/>
        </a:defRPr>
      </a:lvl7pPr>
      <a:lvl8pPr algn="l" defTabSz="3038715" eaLnBrk="1" hangingPunct="1" latinLnBrk="0" marL="10635501" rtl="0">
        <a:defRPr sz="6000" kern="1200">
          <a:solidFill>
            <a:schemeClr val="tx1"/>
          </a:solidFill>
          <a:latin typeface="+mn-lt"/>
          <a:ea typeface="+mn-ea"/>
          <a:cs typeface="+mn-cs"/>
        </a:defRPr>
      </a:lvl8pPr>
      <a:lvl9pPr algn="l" defTabSz="3038715" eaLnBrk="1" hangingPunct="1" latinLnBrk="0" marL="12154859" rtl="0">
        <a:defRPr sz="6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audio" Target="../media/media1.mp3"/><Relationship Id="rId4" Type="http://schemas.microsoft.com/office/2007/relationships/media" Target="../media/media1.mp3"/><Relationship Id="rId5" Type="http://schemas.openxmlformats.org/officeDocument/2006/relationships/image" Target="../media/image9.emf"/><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8" name=""/>
        <p:cNvGrpSpPr/>
        <p:nvPr/>
      </p:nvGrpSpPr>
      <p:grpSpPr>
        <a:xfrm>
          <a:off x="0" y="0"/>
          <a:ext cx="0" cy="0"/>
          <a:chOff x="0" y="0"/>
          <a:chExt cx="0" cy="0"/>
        </a:xfrm>
      </p:grpSpPr>
      <p:sp>
        <p:nvSpPr>
          <p:cNvPr id="1048590" name="Text Placeholder 27"/>
          <p:cNvSpPr>
            <a:spLocks noGrp="1"/>
          </p:cNvSpPr>
          <p:nvPr>
            <p:ph type="body" sz="quarter" idx="10"/>
          </p:nvPr>
        </p:nvSpPr>
        <p:spPr>
          <a:xfrm>
            <a:off x="440616" y="5365571"/>
            <a:ext cx="10101856" cy="7997493"/>
          </a:xfrm>
        </p:spPr>
        <p:txBody>
          <a:bodyPr/>
          <a:p>
            <a:r>
              <a:rPr dirty="0" lang="es-MX"/>
              <a:t>El estudio ofrece una valoración acerca de interrelación entre la </a:t>
            </a:r>
            <a:r>
              <a:rPr dirty="0" lang="es-ES"/>
              <a:t>política pública, participación ciudadana y praxis democrática en el ámbito del Sistema Deportivo Cubano. </a:t>
            </a:r>
            <a:r>
              <a:rPr dirty="0" lang="es-MX"/>
              <a:t>A partir de la reflexión epistemológica de estos términos, se ofrece un análisis sociológico de estos fenómenos que en la teoría deben constituir una unidad dialéctica, pero en la práctica, diversa y contradictoria, a veces se separan o se enmascaran</a:t>
            </a:r>
            <a:r>
              <a:rPr dirty="0" lang="es-MX" smtClean="0"/>
              <a:t>. </a:t>
            </a:r>
          </a:p>
          <a:p>
            <a:r>
              <a:rPr dirty="0" lang="es-MX" smtClean="0"/>
              <a:t>El </a:t>
            </a:r>
            <a:r>
              <a:rPr dirty="0" lang="es-MX"/>
              <a:t>Sistema Deportivo constituye un componente del Sistema Cubano de Cultura Física y de la Cultura Cubana, y como ésta, es una cultura de síntesis y no de acumulaciones. Contribuye al desarrollo de aptitudes, de la voluntad y el dominio de sí mismo del ser humano, favoreciendo su integración en la sociedad, la actividad deportiva es en la Cuba socialista que construimos, un factor de integración social, de educación, que participa en el proceso de materialización del ideal social sobre la base de la tradición y los avances científicos y tecnológicos propios de la sociedad moderna, y se convierte en una expresión de nuestra  identidad cultural, su desarrollo y perfeccionamiento es hoy una necesidad, el trabajo pretende contribuir a su mejor conocimiento.</a:t>
            </a:r>
            <a:endParaRPr dirty="0" lang="es-MX" smtClean="0"/>
          </a:p>
          <a:p>
            <a:endParaRPr b="1" dirty="0" lang="es-MX" smtClean="0"/>
          </a:p>
          <a:p>
            <a:r>
              <a:rPr b="1" dirty="0" lang="es-MX" smtClean="0"/>
              <a:t>Objetivos:</a:t>
            </a:r>
          </a:p>
          <a:p>
            <a:pPr indent="-342900" marL="342900">
              <a:buFont typeface="Arial" panose="020B0604020202020204" pitchFamily="34" charset="0"/>
              <a:buChar char="•"/>
            </a:pPr>
            <a:r>
              <a:rPr dirty="0" lang="es-MX" smtClean="0"/>
              <a:t>Sistematizar </a:t>
            </a:r>
            <a:r>
              <a:rPr dirty="0" lang="es-MX"/>
              <a:t>la información acerca de la interrelación entre la </a:t>
            </a:r>
            <a:r>
              <a:rPr dirty="0" lang="es-ES"/>
              <a:t>política pública, participación ciudadana y praxis democrática en el ámbito del Sistema Deportivo </a:t>
            </a:r>
            <a:r>
              <a:rPr dirty="0" lang="es-ES" smtClean="0"/>
              <a:t>Cubano. </a:t>
            </a:r>
            <a:endParaRPr dirty="0" lang="es-ES"/>
          </a:p>
          <a:p>
            <a:pPr indent="-342900" marL="342900">
              <a:buFont typeface="Arial" panose="020B0604020202020204" pitchFamily="34" charset="0"/>
              <a:buChar char="•"/>
            </a:pPr>
            <a:r>
              <a:rPr dirty="0" lang="es-MX"/>
              <a:t>Valorar la interrelación entre la </a:t>
            </a:r>
            <a:r>
              <a:rPr dirty="0" lang="es-ES"/>
              <a:t>política pública, participación ciudadana y praxis democrática en el ámbito del Sistema Deportivo Cubano. </a:t>
            </a:r>
          </a:p>
          <a:p>
            <a:pPr indent="-342900" marL="342900">
              <a:buFont typeface="Arial" panose="020B0604020202020204" pitchFamily="34" charset="0"/>
              <a:buChar char="•"/>
            </a:pPr>
            <a:r>
              <a:rPr dirty="0" lang="es-MX" smtClean="0"/>
              <a:t>Elaborar un material de estudio para </a:t>
            </a:r>
            <a:r>
              <a:rPr dirty="0" lang="es-ES"/>
              <a:t>la implementación de las políticas </a:t>
            </a:r>
            <a:r>
              <a:rPr dirty="0" lang="es-ES" smtClean="0"/>
              <a:t>públicas en </a:t>
            </a:r>
            <a:r>
              <a:rPr dirty="0" lang="es-ES"/>
              <a:t>el perfil </a:t>
            </a:r>
            <a:r>
              <a:rPr dirty="0" lang="es-ES" smtClean="0"/>
              <a:t>del profesional de </a:t>
            </a:r>
            <a:r>
              <a:rPr dirty="0" lang="es-ES"/>
              <a:t>la carrera de Licenciatura en Cultura Física.</a:t>
            </a:r>
          </a:p>
        </p:txBody>
      </p:sp>
      <p:sp>
        <p:nvSpPr>
          <p:cNvPr id="1048591" name="Text Placeholder 28"/>
          <p:cNvSpPr>
            <a:spLocks noGrp="1"/>
          </p:cNvSpPr>
          <p:nvPr>
            <p:ph type="body" sz="quarter" idx="11"/>
          </p:nvPr>
        </p:nvSpPr>
        <p:spPr/>
        <p:txBody>
          <a:bodyPr/>
          <a:p>
            <a:r>
              <a:rPr dirty="0" lang="en-US"/>
              <a:t>1. INTRODUCCION (OBJETIVOS)</a:t>
            </a:r>
          </a:p>
        </p:txBody>
      </p:sp>
      <p:sp>
        <p:nvSpPr>
          <p:cNvPr id="1048592" name="Text Placeholder 29"/>
          <p:cNvSpPr>
            <a:spLocks noGrp="1"/>
          </p:cNvSpPr>
          <p:nvPr>
            <p:ph type="body" sz="quarter" idx="20"/>
          </p:nvPr>
        </p:nvSpPr>
        <p:spPr/>
        <p:txBody>
          <a:bodyPr/>
          <a:p>
            <a:r>
              <a:rPr dirty="0" lang="en-US"/>
              <a:t>2. METODOLOGIA</a:t>
            </a:r>
          </a:p>
        </p:txBody>
      </p:sp>
      <p:sp>
        <p:nvSpPr>
          <p:cNvPr id="1048593" name="Text Placeholder 30"/>
          <p:cNvSpPr>
            <a:spLocks noGrp="1"/>
          </p:cNvSpPr>
          <p:nvPr>
            <p:ph type="body" sz="quarter" idx="25"/>
          </p:nvPr>
        </p:nvSpPr>
        <p:spPr/>
        <p:txBody>
          <a:bodyPr/>
          <a:p>
            <a:r>
              <a:rPr dirty="0" lang="en-US"/>
              <a:t>3. RESULTADOS Y DISCUSION</a:t>
            </a:r>
          </a:p>
        </p:txBody>
      </p:sp>
      <p:sp>
        <p:nvSpPr>
          <p:cNvPr id="1048594" name="Text Placeholder 31"/>
          <p:cNvSpPr>
            <a:spLocks noGrp="1"/>
          </p:cNvSpPr>
          <p:nvPr>
            <p:ph type="body" sz="quarter" idx="26"/>
          </p:nvPr>
        </p:nvSpPr>
        <p:spPr>
          <a:xfrm>
            <a:off x="10846594" y="5365571"/>
            <a:ext cx="10093752" cy="8668052"/>
          </a:xfrm>
        </p:spPr>
        <p:txBody>
          <a:bodyPr/>
          <a:p>
            <a:pPr indent="-342900" marL="342900">
              <a:buFontTx/>
              <a:buChar char="-"/>
            </a:pPr>
            <a:r>
              <a:rPr dirty="0" lang="es-ES" smtClean="0"/>
              <a:t>En </a:t>
            </a:r>
            <a:r>
              <a:rPr dirty="0" lang="es-ES"/>
              <a:t>el caso de Cuba, son escasos los estudios que abordan la relación entre política y </a:t>
            </a:r>
            <a:r>
              <a:rPr dirty="0" lang="es-ES" smtClean="0"/>
              <a:t>deporte</a:t>
            </a:r>
            <a:r>
              <a:rPr dirty="0" lang="es-ES"/>
              <a:t> </a:t>
            </a:r>
            <a:r>
              <a:rPr dirty="0" lang="es-ES" smtClean="0"/>
              <a:t>y e l</a:t>
            </a:r>
            <a:r>
              <a:rPr dirty="0" lang="es-ES"/>
              <a:t>os existentes</a:t>
            </a:r>
            <a:r>
              <a:rPr dirty="0" lang="es-MX" smtClean="0"/>
              <a:t> </a:t>
            </a:r>
            <a:r>
              <a:rPr dirty="0" lang="es-MX"/>
              <a:t>se aprecian diversos enfoques y concepciones para el acercamiento a las políticas deportivas y al papel que ejerce el Estado en su diseño, implementación y evaluación</a:t>
            </a:r>
            <a:r>
              <a:rPr dirty="0" lang="es-MX" smtClean="0"/>
              <a:t>.</a:t>
            </a:r>
          </a:p>
          <a:p>
            <a:pPr indent="-342900" marL="342900">
              <a:buFontTx/>
              <a:buChar char="-"/>
            </a:pPr>
            <a:r>
              <a:rPr dirty="0" lang="es-MX" smtClean="0"/>
              <a:t>Se </a:t>
            </a:r>
            <a:r>
              <a:rPr dirty="0" lang="es-ES"/>
              <a:t>o</a:t>
            </a:r>
            <a:r>
              <a:rPr dirty="0" lang="es-MX" smtClean="0"/>
              <a:t>frece</a:t>
            </a:r>
            <a:r>
              <a:rPr dirty="0" lang="es-ES"/>
              <a:t>n</a:t>
            </a:r>
            <a:r>
              <a:rPr dirty="0" lang="es-MX" smtClean="0"/>
              <a:t> l</a:t>
            </a:r>
            <a:r>
              <a:rPr dirty="0" lang="es-ES"/>
              <a:t>o</a:t>
            </a:r>
            <a:r>
              <a:rPr dirty="0" lang="es-MX"/>
              <a:t>s </a:t>
            </a:r>
            <a:r>
              <a:rPr dirty="0" lang="es-MX" smtClean="0"/>
              <a:t>conceptos de Sistema </a:t>
            </a:r>
            <a:r>
              <a:rPr dirty="0" lang="es-MX"/>
              <a:t>Deportivo </a:t>
            </a:r>
            <a:r>
              <a:rPr dirty="0" lang="es-MX" smtClean="0"/>
              <a:t>Cubano</a:t>
            </a:r>
            <a:r>
              <a:rPr dirty="0" lang="es-ES" smtClean="0"/>
              <a:t>, Políticas Públicas y Participación</a:t>
            </a:r>
            <a:r>
              <a:rPr dirty="0" lang="es-MX" smtClean="0"/>
              <a:t> ciudadana y su </a:t>
            </a:r>
            <a:r>
              <a:rPr dirty="0" lang="es-MX" err="1" smtClean="0"/>
              <a:t>i</a:t>
            </a:r>
            <a:r>
              <a:rPr dirty="0" lang="es-MX" err="1"/>
              <a:t>n</a:t>
            </a:r>
            <a:r>
              <a:rPr dirty="0" lang="es-MX" err="1" smtClean="0"/>
              <a:t>te</a:t>
            </a:r>
            <a:r>
              <a:rPr dirty="0" lang="es-ES" smtClean="0"/>
              <a:t>rrelación con el </a:t>
            </a:r>
            <a:r>
              <a:rPr dirty="0" lang="es-MX"/>
              <a:t>modelo económico y social de desarrollo socialista en </a:t>
            </a:r>
            <a:r>
              <a:rPr dirty="0" lang="es-MX" smtClean="0"/>
              <a:t>Cuba, el cual </a:t>
            </a:r>
            <a:r>
              <a:rPr dirty="0" lang="es-MX"/>
              <a:t>supone retos para la conservación de la hegemonía popular en el ámbito de la Recreación Física, el Deporte y la Educación Física, en los escenarios en que se desarrollan estos servicios también se producen cambios, que se deben enfrentar con sentido ético y político. </a:t>
            </a:r>
            <a:r>
              <a:rPr dirty="0" lang="es-MX" smtClean="0"/>
              <a:t>Este </a:t>
            </a:r>
            <a:r>
              <a:rPr dirty="0" lang="es-MX"/>
              <a:t>Sistema </a:t>
            </a:r>
            <a:r>
              <a:rPr dirty="0" lang="es-MX" smtClean="0"/>
              <a:t>posee </a:t>
            </a:r>
            <a:r>
              <a:rPr dirty="0" lang="es-MX"/>
              <a:t>un entorno, cambiante y dinámico, de influencias socioculturales, en el que influyen factores socioeconómicos </a:t>
            </a:r>
            <a:r>
              <a:rPr dirty="0" lang="es-MX" smtClean="0"/>
              <a:t>generales.</a:t>
            </a:r>
          </a:p>
          <a:p>
            <a:pPr indent="-342900" marL="342900">
              <a:buFontTx/>
              <a:buChar char="-"/>
            </a:pPr>
            <a:r>
              <a:rPr dirty="0" lang="es-ES"/>
              <a:t>El tratamiento constitucional que recibieron el deporte, la educación física y la recreación en la Constitución promulgada en 1976 y actualizada mediante las reformas constitucionales de 1978, 1992 y 2002, han sido sistematizadas por </a:t>
            </a:r>
            <a:r>
              <a:rPr dirty="0" lang="es-ES" err="1"/>
              <a:t>Pachot</a:t>
            </a:r>
            <a:r>
              <a:rPr dirty="0" lang="es-ES"/>
              <a:t> (2007) en tres bloques temáticos: </a:t>
            </a:r>
          </a:p>
          <a:p>
            <a:r>
              <a:rPr dirty="0" lang="es-ES"/>
              <a:t>1. La inscripción del deporte entre los principios fundamentales del Estado cubano implicando su deber de garantizarlo, orientarlo o promoverlo.</a:t>
            </a:r>
          </a:p>
          <a:p>
            <a:r>
              <a:rPr dirty="0" lang="es-ES"/>
              <a:t>2. El reconocimiento expreso del derecho fundamental al deporte, la educación física y la recreación.</a:t>
            </a:r>
          </a:p>
          <a:p>
            <a:r>
              <a:rPr dirty="0" lang="es-ES" smtClean="0"/>
              <a:t>3. La </a:t>
            </a:r>
            <a:r>
              <a:rPr dirty="0" lang="es-ES"/>
              <a:t>asignación de competencias orgánicas y funcionales a las Asambleas Locales del Poder Popular en cuanto a la actividad </a:t>
            </a:r>
            <a:r>
              <a:rPr dirty="0" lang="es-ES" smtClean="0"/>
              <a:t>deportiva.</a:t>
            </a:r>
          </a:p>
          <a:p>
            <a:r>
              <a:rPr dirty="0" lang="es-ES" smtClean="0"/>
              <a:t>-      </a:t>
            </a:r>
            <a:r>
              <a:rPr dirty="0" lang="es-ES"/>
              <a:t>Se </a:t>
            </a:r>
            <a:r>
              <a:rPr dirty="0" lang="es-ES"/>
              <a:t>aprobó el Anteproyecto de Ley del Sistema Deportivo que contribuye al proceso de implementación de los Lineamientos 110 y 111 de la Política Económica y Social del Partido y la Revolución para el Periodo 2021-2026.</a:t>
            </a:r>
          </a:p>
          <a:p>
            <a:pPr indent="-342900" marL="342900">
              <a:buFontTx/>
              <a:buChar char="-"/>
            </a:pPr>
            <a:endParaRPr dirty="0" lang="es-ES"/>
          </a:p>
        </p:txBody>
      </p:sp>
      <p:sp>
        <p:nvSpPr>
          <p:cNvPr id="1048595" name="Text Placeholder 32"/>
          <p:cNvSpPr>
            <a:spLocks noGrp="1"/>
          </p:cNvSpPr>
          <p:nvPr>
            <p:ph type="body" sz="quarter" idx="27"/>
          </p:nvPr>
        </p:nvSpPr>
        <p:spPr/>
        <p:txBody>
          <a:bodyPr/>
          <a:p>
            <a:r>
              <a:rPr dirty="0" lang="en-US"/>
              <a:t>4. CONCLUSIONES</a:t>
            </a:r>
          </a:p>
        </p:txBody>
      </p:sp>
      <p:sp>
        <p:nvSpPr>
          <p:cNvPr id="1048596" name="Text Placeholder 33"/>
          <p:cNvSpPr>
            <a:spLocks noGrp="1"/>
          </p:cNvSpPr>
          <p:nvPr>
            <p:ph type="body" sz="quarter" idx="28"/>
          </p:nvPr>
        </p:nvSpPr>
        <p:spPr>
          <a:xfrm>
            <a:off x="10842726" y="13648379"/>
            <a:ext cx="10094847" cy="6839255"/>
          </a:xfrm>
        </p:spPr>
        <p:txBody>
          <a:bodyPr/>
          <a:p>
            <a:pPr indent="-342900" lvl="0" marL="342900">
              <a:buFont typeface="Arial" panose="020B0604020202020204" pitchFamily="34" charset="0"/>
              <a:buChar char="•"/>
            </a:pPr>
            <a:r>
              <a:rPr dirty="0" lang="es-MX"/>
              <a:t>La sistematización realizada permite afirmar que si bien resulta indiscutible el camino recorrido de forma exitosa en cuanto a la </a:t>
            </a:r>
            <a:r>
              <a:rPr dirty="0" lang="es-ES"/>
              <a:t>política pública, la participación ciudadana y praxis democrática en el Sistema Deportivo Cubano</a:t>
            </a:r>
            <a:r>
              <a:rPr dirty="0" lang="es-MX"/>
              <a:t>, es necesario continuar desarrollando una labor dirigida a que este deber ser, trazado desde la política, se convierta en realidad,  sobre la base de la tradición y las nuevas estrategias trazadas  en este Siglo XXI con el auxilio de la Ciencia y la Tecnología, a fin de lograr los objetivos y metas diseñados en las estrategias, programas y proyectos.</a:t>
            </a:r>
            <a:endParaRPr dirty="0" lang="es-ES"/>
          </a:p>
          <a:p>
            <a:pPr indent="-342900" lvl="0" marL="342900">
              <a:buFont typeface="Arial" panose="020B0604020202020204" pitchFamily="34" charset="0"/>
              <a:buChar char="•"/>
            </a:pPr>
            <a:r>
              <a:rPr dirty="0" lang="es-MX"/>
              <a:t>Es necesario asegurar con calidad y racionalidad la gestión económico-financiera, así como los recursos humanos y materiales que garantizan el cumplimiento de los lineamientos específicos para el deporte del plan de la economía nacional y pasar a un nivel superior de participación, pues la cultura de nuestro pueblo permite la responsabilidad y la determinación compartidas, la intervención de los sujetos que reciben los servicios, en la toma de decisiones durante todo el proceso, desde la identificación de las necesidades hasta la evaluación de los resultados en todos los niveles del Sistema Deportivo Cubano</a:t>
            </a:r>
            <a:r>
              <a:rPr dirty="0" lang="es-MX" smtClean="0"/>
              <a:t>.</a:t>
            </a:r>
          </a:p>
          <a:p>
            <a:pPr indent="-342900" marL="342900">
              <a:buFont typeface="Arial" pitchFamily="34" charset="0"/>
              <a:buChar char="•"/>
            </a:pPr>
            <a:r>
              <a:rPr dirty="0" lang="es-MX"/>
              <a:t>El resultado obtenido posee valor como material de estudio para dar cumplimiento a una de las líneas de trabajo metodológico del Instituto de Historia, Marxismo y Seguridad Nacional de la Universidad Central “Marta Abreu” de Las Villas., referida a la implementación de las políticas públicas   en el perfil profesional de las carreras</a:t>
            </a:r>
            <a:r>
              <a:rPr dirty="0" lang="es-MX" smtClean="0"/>
              <a:t>.</a:t>
            </a:r>
            <a:endParaRPr dirty="0" lang="es-ES"/>
          </a:p>
        </p:txBody>
      </p:sp>
      <p:sp>
        <p:nvSpPr>
          <p:cNvPr id="1048597" name="Text Placeholder 34"/>
          <p:cNvSpPr>
            <a:spLocks noGrp="1"/>
          </p:cNvSpPr>
          <p:nvPr>
            <p:ph type="body" sz="quarter" idx="29"/>
          </p:nvPr>
        </p:nvSpPr>
        <p:spPr>
          <a:xfrm>
            <a:off x="11302462" y="26591818"/>
            <a:ext cx="9881138" cy="566030"/>
          </a:xfrm>
        </p:spPr>
        <p:txBody>
          <a:bodyPr/>
          <a:p>
            <a:r>
              <a:rPr dirty="0" lang="en-US"/>
              <a:t>AGRADECIMIENTOS Y CONTACTO</a:t>
            </a:r>
          </a:p>
        </p:txBody>
      </p:sp>
      <p:sp>
        <p:nvSpPr>
          <p:cNvPr id="1048598" name="Text Placeholder 35"/>
          <p:cNvSpPr>
            <a:spLocks noGrp="1"/>
          </p:cNvSpPr>
          <p:nvPr>
            <p:ph type="body" sz="quarter" idx="30"/>
          </p:nvPr>
        </p:nvSpPr>
        <p:spPr>
          <a:xfrm>
            <a:off x="11297410" y="27186410"/>
            <a:ext cx="9886190" cy="996734"/>
          </a:xfrm>
        </p:spPr>
        <p:txBody>
          <a:bodyPr/>
          <a:p>
            <a:r>
              <a:rPr dirty="0" lang="es-US">
                <a:solidFill>
                  <a:schemeClr val="tx1"/>
                </a:solidFill>
              </a:rPr>
              <a:t>Al </a:t>
            </a:r>
            <a:r>
              <a:rPr dirty="0" lang="es-US" smtClean="0">
                <a:solidFill>
                  <a:schemeClr val="tx1"/>
                </a:solidFill>
              </a:rPr>
              <a:t>Comité </a:t>
            </a:r>
            <a:r>
              <a:rPr dirty="0" lang="es-ES"/>
              <a:t>O</a:t>
            </a:r>
            <a:r>
              <a:rPr dirty="0" lang="es-US" err="1" smtClean="0">
                <a:solidFill>
                  <a:schemeClr val="tx1"/>
                </a:solidFill>
              </a:rPr>
              <a:t>rgaizad</a:t>
            </a:r>
            <a:r>
              <a:rPr dirty="0" lang="es-ES" smtClean="0"/>
              <a:t>o</a:t>
            </a:r>
            <a:r>
              <a:rPr dirty="0" lang="es-US" smtClean="0">
                <a:solidFill>
                  <a:schemeClr val="tx1"/>
                </a:solidFill>
              </a:rPr>
              <a:t>r </a:t>
            </a:r>
            <a:r>
              <a:rPr dirty="0" lang="es-US">
                <a:solidFill>
                  <a:schemeClr val="tx1"/>
                </a:solidFill>
              </a:rPr>
              <a:t>de </a:t>
            </a:r>
            <a:r>
              <a:rPr dirty="0" lang="es-US">
                <a:solidFill>
                  <a:schemeClr val="tx1"/>
                </a:solidFill>
              </a:rPr>
              <a:t>la V Convención Científica Internacional </a:t>
            </a:r>
            <a:r>
              <a:rPr dirty="0" lang="es-US" smtClean="0">
                <a:solidFill>
                  <a:schemeClr val="tx1"/>
                </a:solidFill>
              </a:rPr>
              <a:t> </a:t>
            </a:r>
          </a:p>
          <a:p>
            <a:r>
              <a:rPr dirty="0" lang="es-US" u="sng" smtClean="0"/>
              <a:t>imederos@uclv.cu</a:t>
            </a:r>
            <a:endParaRPr dirty="0" lang="en-US"/>
          </a:p>
        </p:txBody>
      </p:sp>
      <p:sp>
        <p:nvSpPr>
          <p:cNvPr id="1048599" name="Text Placeholder 36"/>
          <p:cNvSpPr>
            <a:spLocks noGrp="1"/>
          </p:cNvSpPr>
          <p:nvPr>
            <p:ph type="body" sz="quarter" idx="96"/>
          </p:nvPr>
        </p:nvSpPr>
        <p:spPr>
          <a:xfrm>
            <a:off x="440616" y="13633726"/>
            <a:ext cx="10102728" cy="5741974"/>
          </a:xfrm>
        </p:spPr>
        <p:txBody>
          <a:bodyPr/>
          <a:p>
            <a:pPr indent="-342900" marL="342900">
              <a:buFont typeface="Arial" panose="020B0604020202020204" pitchFamily="34" charset="0"/>
              <a:buChar char="•"/>
            </a:pPr>
            <a:r>
              <a:rPr dirty="0" lang="es-MX"/>
              <a:t>El diseño de la investigación parte de la concepción marxista y adopta la perspectiva metodológica cualitativa, de orientación humanística – interpretativa, la misma, como se conoce, se vale del método de análisis de discurso y de las técnicas de análisis de contenido.</a:t>
            </a:r>
            <a:r>
              <a:rPr b="1" dirty="0" lang="es-MX"/>
              <a:t> </a:t>
            </a:r>
            <a:endParaRPr b="1" dirty="0" lang="es-MX" smtClean="0"/>
          </a:p>
          <a:p>
            <a:pPr indent="-342900" marL="342900">
              <a:buFont typeface="Arial" panose="020B0604020202020204" pitchFamily="34" charset="0"/>
              <a:buChar char="•"/>
            </a:pPr>
            <a:r>
              <a:rPr dirty="0" lang="es-MX"/>
              <a:t>El estudio constituye una propuesta de desarrollo teórico sustantivo.  Las investigadoras recurren a la teoría fundamentada, pues utilizan documentos oficiales (internos y externos) del Sistema Cubano de Cultura Física y el Deporte y de otras investigaciones. </a:t>
            </a:r>
            <a:endParaRPr dirty="0" lang="es-ES"/>
          </a:p>
          <a:p>
            <a:pPr indent="-342900" marL="342900">
              <a:buFont typeface="Arial" panose="020B0604020202020204" pitchFamily="34" charset="0"/>
              <a:buChar char="•"/>
            </a:pPr>
            <a:r>
              <a:rPr dirty="0" lang="es-MX"/>
              <a:t>El estudio se basa en la concepción de sistematización planteada por González, N. del Centro de Investigaciones Educativas “Graciela Bustillo” de la Asociación de Pedagogos de Cuba</a:t>
            </a:r>
            <a:r>
              <a:rPr dirty="0" lang="es-MX" smtClean="0"/>
              <a:t>.</a:t>
            </a:r>
          </a:p>
          <a:p>
            <a:pPr indent="-342900" marL="342900">
              <a:buFont typeface="Arial" panose="020B0604020202020204" pitchFamily="34" charset="0"/>
              <a:buChar char="•"/>
            </a:pPr>
            <a:r>
              <a:rPr dirty="0" lang="es-MX"/>
              <a:t>Se utilizan de forma electiva los procedimientos intelectuales que facilitan la fundamentación, estos son: la crítica, la justificación y la interpretación, los que en su relación permitieron el análisis lógico-dialéctico durante el proceso de investigación teórica. En la investigación se utilizaron enfoque sistémico, revisión documental, análisis cualitativo de discurso. </a:t>
            </a:r>
            <a:endParaRPr dirty="0" lang="es-ES"/>
          </a:p>
          <a:p>
            <a:pPr indent="-342900" marL="342900">
              <a:buFont typeface="Arial" panose="020B0604020202020204" pitchFamily="34" charset="0"/>
              <a:buChar char="•"/>
            </a:pPr>
            <a:endParaRPr dirty="0" lang="en-US"/>
          </a:p>
        </p:txBody>
      </p:sp>
      <p:sp>
        <p:nvSpPr>
          <p:cNvPr id="1048600" name="Text Placeholder 37"/>
          <p:cNvSpPr>
            <a:spLocks noGrp="1"/>
          </p:cNvSpPr>
          <p:nvPr>
            <p:ph type="body" sz="quarter" idx="150"/>
          </p:nvPr>
        </p:nvSpPr>
        <p:spPr>
          <a:xfrm>
            <a:off x="2890078" y="3859049"/>
            <a:ext cx="15608232" cy="769233"/>
          </a:xfrm>
        </p:spPr>
        <p:txBody>
          <a:bodyPr>
            <a:normAutofit fontScale="69767" lnSpcReduction="20000"/>
          </a:bodyPr>
          <a:p>
            <a:r>
              <a:rPr dirty="0" lang="en-US" err="1"/>
              <a:t>Insertar</a:t>
            </a:r>
            <a:r>
              <a:rPr dirty="0" lang="en-US"/>
              <a:t> </a:t>
            </a:r>
            <a:r>
              <a:rPr dirty="0" lang="en-US" err="1" smtClean="0"/>
              <a:t>Autores</a:t>
            </a:r>
            <a:r>
              <a:rPr dirty="0" lang="en-US" smtClean="0"/>
              <a:t> </a:t>
            </a:r>
            <a:r>
              <a:rPr dirty="0" lang="es-ES"/>
              <a:t>Iris Guillermina Mederos Aguirre</a:t>
            </a:r>
            <a:r>
              <a:rPr dirty="0" lang="es-ES" smtClean="0"/>
              <a:t>. </a:t>
            </a:r>
            <a:r>
              <a:rPr dirty="0" lang="es-ES"/>
              <a:t>Yanira Rodríguez Mederos</a:t>
            </a:r>
            <a:r>
              <a:rPr dirty="0" lang="es-ES" smtClean="0"/>
              <a:t>. </a:t>
            </a:r>
            <a:r>
              <a:rPr dirty="0" lang="es-ES"/>
              <a:t>Esperanza Felicia </a:t>
            </a:r>
            <a:r>
              <a:rPr dirty="0" lang="es-ES" err="1"/>
              <a:t>Bendoyro</a:t>
            </a:r>
            <a:r>
              <a:rPr dirty="0" lang="es-ES"/>
              <a:t> Madrigal.</a:t>
            </a:r>
            <a:endParaRPr dirty="0" lang="en-US"/>
          </a:p>
        </p:txBody>
      </p:sp>
      <p:sp>
        <p:nvSpPr>
          <p:cNvPr id="1048601" name="Text Placeholder 38"/>
          <p:cNvSpPr>
            <a:spLocks noGrp="1"/>
          </p:cNvSpPr>
          <p:nvPr>
            <p:ph type="body" sz="quarter" idx="151"/>
          </p:nvPr>
        </p:nvSpPr>
        <p:spPr>
          <a:xfrm>
            <a:off x="2890078" y="2616565"/>
            <a:ext cx="15608232" cy="1318684"/>
          </a:xfrm>
        </p:spPr>
        <p:txBody>
          <a:bodyPr>
            <a:normAutofit fontScale="72464" lnSpcReduction="20000"/>
          </a:bodyPr>
          <a:p>
            <a:r>
              <a:rPr b="1" dirty="0" lang="es-ES" smtClean="0">
                <a:latin typeface="Calibri"/>
              </a:rPr>
              <a:t>Título:</a:t>
            </a:r>
            <a:r>
              <a:rPr dirty="0" lang="es-ES" smtClean="0">
                <a:latin typeface="Calibri"/>
              </a:rPr>
              <a:t> </a:t>
            </a:r>
            <a:r>
              <a:rPr dirty="0" sz="7200" lang="es-ES"/>
              <a:t>Política pública, participación ciudadana y praxis democrática en el Sistema Deportivo Cubano.</a:t>
            </a:r>
            <a:endParaRPr dirty="0" lang="en-US"/>
          </a:p>
        </p:txBody>
      </p:sp>
      <p:sp>
        <p:nvSpPr>
          <p:cNvPr id="1048602" name="Text Placeholder 39"/>
          <p:cNvSpPr>
            <a:spLocks noGrp="1"/>
          </p:cNvSpPr>
          <p:nvPr>
            <p:ph type="body" sz="quarter" idx="153"/>
          </p:nvPr>
        </p:nvSpPr>
        <p:spPr>
          <a:xfrm>
            <a:off x="2890078" y="1333230"/>
            <a:ext cx="15608232" cy="1130935"/>
          </a:xfrm>
        </p:spPr>
        <p:txBody>
          <a:bodyPr>
            <a:normAutofit fontScale="91919" lnSpcReduction="20000"/>
          </a:bodyPr>
          <a:p>
            <a:r>
              <a:rPr dirty="0" lang="en-US"/>
              <a:t>INSERTAR </a:t>
            </a:r>
            <a:r>
              <a:rPr dirty="0" lang="en-US" err="1"/>
              <a:t>Título</a:t>
            </a:r>
            <a:r>
              <a:rPr dirty="0" lang="en-US"/>
              <a:t> del </a:t>
            </a:r>
            <a:r>
              <a:rPr dirty="0" lang="en-US" err="1"/>
              <a:t>Simposio</a:t>
            </a:r>
            <a:endParaRPr dirty="0" lang="en-US"/>
          </a:p>
        </p:txBody>
      </p:sp>
      <p:pic>
        <p:nvPicPr>
          <p:cNvPr id="2097152" name="Picture 7"/>
          <p:cNvPicPr>
            <a:picLocks noChangeAspect="1"/>
          </p:cNvPicPr>
          <p:nvPr/>
        </p:nvPicPr>
        <p:blipFill>
          <a:blip xmlns:r="http://schemas.openxmlformats.org/officeDocument/2006/relationships" r:embed="rId1"/>
          <a:srcRect/>
          <a:stretch>
            <a:fillRect/>
          </a:stretch>
        </p:blipFill>
        <p:spPr>
          <a:xfrm>
            <a:off x="0" y="0"/>
            <a:ext cx="21388388" cy="1199515"/>
          </a:xfrm>
          <a:prstGeom prst="rect"/>
        </p:spPr>
      </p:pic>
      <p:pic>
        <p:nvPicPr>
          <p:cNvPr id="2097153" name="Picture 7"/>
          <p:cNvPicPr>
            <a:picLocks noChangeAspect="1"/>
          </p:cNvPicPr>
          <p:nvPr/>
        </p:nvPicPr>
        <p:blipFill>
          <a:blip xmlns:r="http://schemas.openxmlformats.org/officeDocument/2006/relationships" r:embed="rId1"/>
          <a:srcRect/>
          <a:stretch>
            <a:fillRect/>
          </a:stretch>
        </p:blipFill>
        <p:spPr>
          <a:xfrm rot="10800000">
            <a:off x="0" y="28444442"/>
            <a:ext cx="21388388" cy="1819388"/>
          </a:xfrm>
          <a:prstGeom prst="rect"/>
        </p:spPr>
      </p:pic>
      <p:sp>
        <p:nvSpPr>
          <p:cNvPr id="1048603" name="Text Placeholder 32"/>
          <p:cNvSpPr txBox="1"/>
          <p:nvPr/>
        </p:nvSpPr>
        <p:spPr>
          <a:xfrm>
            <a:off x="-49328" y="20487474"/>
            <a:ext cx="21183600" cy="558738"/>
          </a:xfrm>
          <a:prstGeom prst="rect"/>
          <a:noFill/>
        </p:spPr>
        <p:txBody>
          <a:bodyPr anchor="ctr" anchorCtr="0" bIns="63307" lIns="63307" rIns="63307" tIns="63307" wrap="square">
            <a:spAutoFit/>
          </a:bodyPr>
          <a:lstStyle>
            <a:lvl1pPr algn="ctr" defTabSz="3038715" eaLnBrk="1" hangingPunct="1" indent="0" latinLnBrk="0" marL="0" rtl="0">
              <a:spcBef>
                <a:spcPct val="20000"/>
              </a:spcBef>
              <a:buFont typeface="Arial" pitchFamily="34" charset="0"/>
              <a:buNone/>
              <a:defRPr baseline="0" b="1" sz="2800" kern="1200" u="sng">
                <a:solidFill>
                  <a:schemeClr val="accent5">
                    <a:lumMod val="50000"/>
                  </a:schemeClr>
                </a:solidFill>
                <a:latin typeface="+mn-lt"/>
                <a:ea typeface="+mn-ea"/>
                <a:cs typeface="+mn-cs"/>
              </a:defRPr>
            </a:lvl1pPr>
            <a:lvl2pPr algn="l" defTabSz="3038715" eaLnBrk="1" hangingPunct="1" indent="-949598" latinLnBrk="0" marL="2468955" rtl="0">
              <a:spcBef>
                <a:spcPct val="20000"/>
              </a:spcBef>
              <a:buFont typeface="Arial" pitchFamily="34" charset="0"/>
              <a:buChar char="–"/>
              <a:defRPr sz="9400" kern="1200">
                <a:solidFill>
                  <a:schemeClr val="tx1"/>
                </a:solidFill>
                <a:latin typeface="+mn-lt"/>
                <a:ea typeface="+mn-ea"/>
                <a:cs typeface="+mn-cs"/>
              </a:defRPr>
            </a:lvl2pPr>
            <a:lvl3pPr algn="l" defTabSz="3038715" eaLnBrk="1" hangingPunct="1" indent="-759679" latinLnBrk="0" marL="3798394" rtl="0">
              <a:spcBef>
                <a:spcPct val="20000"/>
              </a:spcBef>
              <a:buFont typeface="Arial" pitchFamily="34" charset="0"/>
              <a:buChar char="•"/>
              <a:defRPr sz="8000" kern="1200">
                <a:solidFill>
                  <a:schemeClr val="tx1"/>
                </a:solidFill>
                <a:latin typeface="+mn-lt"/>
                <a:ea typeface="+mn-ea"/>
                <a:cs typeface="+mn-cs"/>
              </a:defRPr>
            </a:lvl3pPr>
            <a:lvl4pPr algn="l" defTabSz="3038715" eaLnBrk="1" hangingPunct="1" indent="-759679" latinLnBrk="0" marL="5317751" rtl="0">
              <a:spcBef>
                <a:spcPct val="20000"/>
              </a:spcBef>
              <a:buFont typeface="Arial" pitchFamily="34" charset="0"/>
              <a:buChar char="–"/>
              <a:defRPr sz="6700" kern="1200">
                <a:solidFill>
                  <a:schemeClr val="tx1"/>
                </a:solidFill>
                <a:latin typeface="+mn-lt"/>
                <a:ea typeface="+mn-ea"/>
                <a:cs typeface="+mn-cs"/>
              </a:defRPr>
            </a:lvl4pPr>
            <a:lvl5pPr algn="l" defTabSz="3038715" eaLnBrk="1" hangingPunct="1" indent="-759679" latinLnBrk="0" marL="6837107" rtl="0">
              <a:spcBef>
                <a:spcPct val="20000"/>
              </a:spcBef>
              <a:buFont typeface="Arial" pitchFamily="34" charset="0"/>
              <a:buChar char="»"/>
              <a:defRPr sz="6700" kern="1200">
                <a:solidFill>
                  <a:schemeClr val="tx1"/>
                </a:solidFill>
                <a:latin typeface="+mn-lt"/>
                <a:ea typeface="+mn-ea"/>
                <a:cs typeface="+mn-cs"/>
              </a:defRPr>
            </a:lvl5pPr>
            <a:lvl6pPr algn="l" defTabSz="3038715" eaLnBrk="1" hangingPunct="1" indent="-759679" latinLnBrk="0" marL="8356465" rtl="0">
              <a:spcBef>
                <a:spcPct val="20000"/>
              </a:spcBef>
              <a:buFont typeface="Arial" pitchFamily="34" charset="0"/>
              <a:buChar char="•"/>
              <a:defRPr sz="6700" kern="1200">
                <a:solidFill>
                  <a:schemeClr val="tx1"/>
                </a:solidFill>
                <a:latin typeface="+mn-lt"/>
                <a:ea typeface="+mn-ea"/>
                <a:cs typeface="+mn-cs"/>
              </a:defRPr>
            </a:lvl6pPr>
            <a:lvl7pPr algn="l" defTabSz="3038715" eaLnBrk="1" hangingPunct="1" indent="-759679" latinLnBrk="0" marL="9875821" rtl="0">
              <a:spcBef>
                <a:spcPct val="20000"/>
              </a:spcBef>
              <a:buFont typeface="Arial" pitchFamily="34" charset="0"/>
              <a:buChar char="•"/>
              <a:defRPr sz="6700" kern="1200">
                <a:solidFill>
                  <a:schemeClr val="tx1"/>
                </a:solidFill>
                <a:latin typeface="+mn-lt"/>
                <a:ea typeface="+mn-ea"/>
                <a:cs typeface="+mn-cs"/>
              </a:defRPr>
            </a:lvl7pPr>
            <a:lvl8pPr algn="l" defTabSz="3038715" eaLnBrk="1" hangingPunct="1" indent="-759679" latinLnBrk="0" marL="11395179" rtl="0">
              <a:spcBef>
                <a:spcPct val="20000"/>
              </a:spcBef>
              <a:buFont typeface="Arial" pitchFamily="34" charset="0"/>
              <a:buChar char="•"/>
              <a:defRPr sz="6700" kern="1200">
                <a:solidFill>
                  <a:schemeClr val="tx1"/>
                </a:solidFill>
                <a:latin typeface="+mn-lt"/>
                <a:ea typeface="+mn-ea"/>
                <a:cs typeface="+mn-cs"/>
              </a:defRPr>
            </a:lvl8pPr>
            <a:lvl9pPr algn="l" defTabSz="3038715" eaLnBrk="1" hangingPunct="1" indent="-759679" latinLnBrk="0" marL="12914537" rtl="0">
              <a:spcBef>
                <a:spcPct val="20000"/>
              </a:spcBef>
              <a:buFont typeface="Arial" pitchFamily="34" charset="0"/>
              <a:buChar char="•"/>
              <a:defRPr sz="6700" kern="1200">
                <a:solidFill>
                  <a:schemeClr val="tx1"/>
                </a:solidFill>
                <a:latin typeface="+mn-lt"/>
                <a:ea typeface="+mn-ea"/>
                <a:cs typeface="+mn-cs"/>
              </a:defRPr>
            </a:lvl9pPr>
          </a:lstStyle>
          <a:p>
            <a:r>
              <a:rPr dirty="0" lang="en-US"/>
              <a:t>5. REFERENCIAS BIBLIOGRÁFICAS</a:t>
            </a:r>
          </a:p>
        </p:txBody>
      </p:sp>
      <p:sp>
        <p:nvSpPr>
          <p:cNvPr id="1048604" name="1 CuadroTexto"/>
          <p:cNvSpPr txBox="1"/>
          <p:nvPr/>
        </p:nvSpPr>
        <p:spPr>
          <a:xfrm>
            <a:off x="230802" y="21676842"/>
            <a:ext cx="20203365" cy="5577842"/>
          </a:xfrm>
          <a:prstGeom prst="rect"/>
          <a:noFill/>
        </p:spPr>
        <p:txBody>
          <a:bodyPr rtlCol="0" wrap="square">
            <a:spAutoFit/>
          </a:bodyPr>
          <a:p>
            <a:r>
              <a:rPr dirty="0" sz="2000" lang="es-ES" smtClean="0">
                <a:latin typeface="Times New Roman" panose="02020603050405020304" pitchFamily="18" charset="0"/>
                <a:cs typeface="Times New Roman" panose="02020603050405020304" pitchFamily="18" charset="0"/>
              </a:rPr>
              <a:t>1. Carta </a:t>
            </a:r>
            <a:r>
              <a:rPr dirty="0" sz="2000" lang="es-ES">
                <a:latin typeface="Times New Roman" panose="02020603050405020304" pitchFamily="18" charset="0"/>
                <a:cs typeface="Times New Roman" panose="02020603050405020304" pitchFamily="18" charset="0"/>
              </a:rPr>
              <a:t>Iberoamericana de Participación Ciudadana en la Gestión Pública, 2009. XI Conferencia Iberoamericana de Ministros de Administración Pública y Reforma del Estado. Lisboa, Portugal, 25 y 26 de junio de 2009. </a:t>
            </a:r>
          </a:p>
          <a:p>
            <a:r>
              <a:rPr dirty="0" sz="2000" lang="es-ES" smtClean="0">
                <a:latin typeface="Times New Roman" panose="02020603050405020304" pitchFamily="18" charset="0"/>
                <a:cs typeface="Times New Roman" panose="02020603050405020304" pitchFamily="18" charset="0"/>
              </a:rPr>
              <a:t>2. Centro </a:t>
            </a:r>
            <a:r>
              <a:rPr dirty="0" sz="2000" lang="es-ES">
                <a:latin typeface="Times New Roman" panose="02020603050405020304" pitchFamily="18" charset="0"/>
                <a:cs typeface="Times New Roman" panose="02020603050405020304" pitchFamily="18" charset="0"/>
              </a:rPr>
              <a:t>de Investigaciones Educativas “Graciela Bustillo” de la Asociación de Pedagogos de Cuba (2011) ¿Cómo sistematizar?: una propuesta en cinco tiempos En: en Selección </a:t>
            </a:r>
          </a:p>
          <a:p>
            <a:r>
              <a:rPr dirty="0" sz="2000" lang="es-ES">
                <a:latin typeface="Times New Roman" panose="02020603050405020304" pitchFamily="18" charset="0"/>
                <a:cs typeface="Times New Roman" panose="02020603050405020304" pitchFamily="18" charset="0"/>
              </a:rPr>
              <a:t>de Lecturas de Sistematización, C.I.E. “Graciela Bustillo”, La Habana</a:t>
            </a:r>
            <a:r>
              <a:rPr dirty="0" sz="2000" lang="es-ES" smtClean="0">
                <a:latin typeface="Times New Roman" panose="02020603050405020304" pitchFamily="18" charset="0"/>
                <a:cs typeface="Times New Roman" panose="02020603050405020304" pitchFamily="18" charset="0"/>
              </a:rPr>
              <a:t>.</a:t>
            </a:r>
          </a:p>
          <a:p>
            <a:r>
              <a:rPr dirty="0" sz="2000" lang="es-ES" smtClean="0">
                <a:latin typeface="Times New Roman" panose="02020603050405020304" pitchFamily="18" charset="0"/>
                <a:cs typeface="Times New Roman" panose="02020603050405020304" pitchFamily="18" charset="0"/>
              </a:rPr>
              <a:t>3. Díaz </a:t>
            </a:r>
            <a:r>
              <a:rPr dirty="0" sz="2000" lang="es-ES" err="1">
                <a:latin typeface="Times New Roman" panose="02020603050405020304" pitchFamily="18" charset="0"/>
                <a:cs typeface="Times New Roman" panose="02020603050405020304" pitchFamily="18" charset="0"/>
              </a:rPr>
              <a:t>Aldret</a:t>
            </a:r>
            <a:r>
              <a:rPr dirty="0" sz="2000" lang="es-ES">
                <a:latin typeface="Times New Roman" panose="02020603050405020304" pitchFamily="18" charset="0"/>
                <a:cs typeface="Times New Roman" panose="02020603050405020304" pitchFamily="18" charset="0"/>
              </a:rPr>
              <a:t> A. Participación ciudadana en la gestión y en las políticas públicas. En Gestión y Política. </a:t>
            </a:r>
            <a:r>
              <a:rPr dirty="0" sz="2000" lang="es-ES" err="1">
                <a:latin typeface="Times New Roman" panose="02020603050405020304" pitchFamily="18" charset="0"/>
                <a:cs typeface="Times New Roman" panose="02020603050405020304" pitchFamily="18" charset="0"/>
              </a:rPr>
              <a:t>Gest</a:t>
            </a:r>
            <a:r>
              <a:rPr dirty="0" sz="2000" lang="es-ES">
                <a:latin typeface="Times New Roman" panose="02020603050405020304" pitchFamily="18" charset="0"/>
                <a:cs typeface="Times New Roman" panose="02020603050405020304" pitchFamily="18" charset="0"/>
              </a:rPr>
              <a:t>. </a:t>
            </a:r>
            <a:r>
              <a:rPr dirty="0" sz="2000" lang="es-ES" err="1">
                <a:latin typeface="Times New Roman" panose="02020603050405020304" pitchFamily="18" charset="0"/>
                <a:cs typeface="Times New Roman" panose="02020603050405020304" pitchFamily="18" charset="0"/>
              </a:rPr>
              <a:t>polít.</a:t>
            </a:r>
            <a:r>
              <a:rPr dirty="0" sz="2000" lang="es-ES">
                <a:latin typeface="Times New Roman" panose="02020603050405020304" pitchFamily="18" charset="0"/>
                <a:cs typeface="Times New Roman" panose="02020603050405020304" pitchFamily="18" charset="0"/>
              </a:rPr>
              <a:t> pública vol.26 no.2 Ciudad de México jul./dic. 2017</a:t>
            </a:r>
          </a:p>
          <a:p>
            <a:r>
              <a:rPr dirty="0" sz="2000" lang="es-ES">
                <a:latin typeface="Times New Roman" panose="02020603050405020304" pitchFamily="18" charset="0"/>
                <a:cs typeface="Times New Roman" panose="02020603050405020304" pitchFamily="18" charset="0"/>
              </a:rPr>
              <a:t>4</a:t>
            </a:r>
            <a:r>
              <a:rPr dirty="0" sz="2000" lang="es-ES" smtClean="0">
                <a:latin typeface="Times New Roman" panose="02020603050405020304" pitchFamily="18" charset="0"/>
                <a:cs typeface="Times New Roman" panose="02020603050405020304" pitchFamily="18" charset="0"/>
              </a:rPr>
              <a:t>. Hernández </a:t>
            </a:r>
            <a:r>
              <a:rPr dirty="0" sz="2000" lang="es-ES">
                <a:latin typeface="Times New Roman" panose="02020603050405020304" pitchFamily="18" charset="0"/>
                <a:cs typeface="Times New Roman" panose="02020603050405020304" pitchFamily="18" charset="0"/>
              </a:rPr>
              <a:t>Echevarría, T. I. Gestión e Impacto del Proyecto OPDEFRAF. Centro de Investigaciones del Deporte Cubano. http://cidc.inder.gob.cu › proyecto.</a:t>
            </a:r>
          </a:p>
          <a:p>
            <a:r>
              <a:rPr dirty="0" sz="2000" lang="es-ES">
                <a:latin typeface="Times New Roman" panose="02020603050405020304" pitchFamily="18" charset="0"/>
                <a:cs typeface="Times New Roman" panose="02020603050405020304" pitchFamily="18" charset="0"/>
              </a:rPr>
              <a:t>5</a:t>
            </a:r>
            <a:r>
              <a:rPr dirty="0" sz="2000" lang="es-ES" smtClean="0">
                <a:latin typeface="Times New Roman" panose="02020603050405020304" pitchFamily="18" charset="0"/>
                <a:cs typeface="Times New Roman" panose="02020603050405020304" pitchFamily="18" charset="0"/>
              </a:rPr>
              <a:t>. Instituto </a:t>
            </a:r>
            <a:r>
              <a:rPr dirty="0" sz="2000" lang="es-ES">
                <a:latin typeface="Times New Roman" panose="02020603050405020304" pitchFamily="18" charset="0"/>
                <a:cs typeface="Times New Roman" panose="02020603050405020304" pitchFamily="18" charset="0"/>
              </a:rPr>
              <a:t>Nacional de Deportes Educación Física y Recreación.  Anteproyecto de Ley Del Sistema Deportivo Cubano.  Título I. Disposiciones Preliminares. Capítulo I Disposiciones Generales. Versión 10, de 15 de julio de 2024 Consulta especializada.</a:t>
            </a:r>
          </a:p>
          <a:p>
            <a:r>
              <a:rPr dirty="0" sz="2000" lang="es-ES">
                <a:latin typeface="Times New Roman" panose="02020603050405020304" pitchFamily="18" charset="0"/>
                <a:cs typeface="Times New Roman" panose="02020603050405020304" pitchFamily="18" charset="0"/>
              </a:rPr>
              <a:t>6. </a:t>
            </a:r>
            <a:r>
              <a:rPr dirty="0" sz="2000" lang="es-ES" smtClean="0">
                <a:latin typeface="Times New Roman" panose="02020603050405020304" pitchFamily="18" charset="0"/>
                <a:cs typeface="Times New Roman" panose="02020603050405020304" pitchFamily="18" charset="0"/>
              </a:rPr>
              <a:t>Instituto </a:t>
            </a:r>
            <a:r>
              <a:rPr dirty="0" sz="2000" lang="es-ES">
                <a:latin typeface="Times New Roman" panose="02020603050405020304" pitchFamily="18" charset="0"/>
                <a:cs typeface="Times New Roman" panose="02020603050405020304" pitchFamily="18" charset="0"/>
              </a:rPr>
              <a:t>Nacional de Deportes Educación Física y Recreación.  Anteproyecto de Ley Del Sistema Deportivo Cubano.  Título I.  Disposiciones Preliminares. Capítulo I. Disposiciones Generales. Versión 10, De 15 De Julio De 2024. Consulta Especializada.</a:t>
            </a:r>
          </a:p>
          <a:p>
            <a:r>
              <a:rPr dirty="0" sz="2000" lang="es-ES">
                <a:latin typeface="Times New Roman" panose="02020603050405020304" pitchFamily="18" charset="0"/>
                <a:cs typeface="Times New Roman" panose="02020603050405020304" pitchFamily="18" charset="0"/>
              </a:rPr>
              <a:t>7</a:t>
            </a:r>
            <a:r>
              <a:rPr dirty="0" sz="2000" lang="es-ES" smtClean="0">
                <a:latin typeface="Times New Roman" panose="02020603050405020304" pitchFamily="18" charset="0"/>
                <a:cs typeface="Times New Roman" panose="02020603050405020304" pitchFamily="18" charset="0"/>
              </a:rPr>
              <a:t>. Mederos</a:t>
            </a:r>
            <a:r>
              <a:rPr dirty="0" sz="2000" lang="es-ES">
                <a:latin typeface="Times New Roman" panose="02020603050405020304" pitchFamily="18" charset="0"/>
                <a:cs typeface="Times New Roman" panose="02020603050405020304" pitchFamily="18" charset="0"/>
              </a:rPr>
              <a:t>, I. G. (2013). Estudio de la dimensión político-ideológica del Sistema Organizativo de la Cultura Física y el Deporte en Cuba con un enfoque dialéctico materialista. [Tesis en opción al grado científico de Doctor en Ciencias la Cultura Física. Facultad de Cultura Física de Villa Clara]. </a:t>
            </a:r>
            <a:r>
              <a:rPr dirty="0" sz="2000" lang="es-ES" smtClean="0">
                <a:latin typeface="Times New Roman" panose="02020603050405020304" pitchFamily="18" charset="0"/>
                <a:cs typeface="Times New Roman" panose="02020603050405020304" pitchFamily="18" charset="0"/>
              </a:rPr>
              <a:t>Cuba</a:t>
            </a:r>
          </a:p>
          <a:p>
            <a:r>
              <a:rPr dirty="0" sz="2000" lang="es-ES">
                <a:latin typeface="Times New Roman" panose="02020603050405020304" pitchFamily="18" charset="0"/>
                <a:cs typeface="Times New Roman" panose="02020603050405020304" pitchFamily="18" charset="0"/>
              </a:rPr>
              <a:t>8</a:t>
            </a:r>
            <a:r>
              <a:rPr dirty="0" sz="2000" lang="es-ES" smtClean="0">
                <a:latin typeface="Times New Roman" panose="02020603050405020304" pitchFamily="18" charset="0"/>
                <a:cs typeface="Times New Roman" panose="02020603050405020304" pitchFamily="18" charset="0"/>
              </a:rPr>
              <a:t>. </a:t>
            </a:r>
            <a:r>
              <a:rPr dirty="0" sz="2000" lang="es-ES" err="1" smtClean="0">
                <a:latin typeface="Times New Roman" panose="02020603050405020304" pitchFamily="18" charset="0"/>
                <a:cs typeface="Times New Roman" panose="02020603050405020304" pitchFamily="18" charset="0"/>
              </a:rPr>
              <a:t>Pachot</a:t>
            </a:r>
            <a:r>
              <a:rPr dirty="0" sz="2000" lang="es-ES" smtClean="0">
                <a:latin typeface="Times New Roman" panose="02020603050405020304" pitchFamily="18" charset="0"/>
                <a:cs typeface="Times New Roman" panose="02020603050405020304" pitchFamily="18" charset="0"/>
              </a:rPr>
              <a:t> </a:t>
            </a:r>
            <a:r>
              <a:rPr dirty="0" sz="2000" lang="es-ES">
                <a:latin typeface="Times New Roman" panose="02020603050405020304" pitchFamily="18" charset="0"/>
                <a:cs typeface="Times New Roman" panose="02020603050405020304" pitchFamily="18" charset="0"/>
              </a:rPr>
              <a:t>Zambrana K. L. (2007). El deporte desde lo jurídico en Cuba, [Tesis en opción al grado científico de Doctor en Ciencias Jurídicas]. Cuba.</a:t>
            </a:r>
          </a:p>
          <a:p>
            <a:r>
              <a:rPr dirty="0" sz="2000" lang="es-ES">
                <a:latin typeface="Times New Roman" panose="02020603050405020304" pitchFamily="18" charset="0"/>
                <a:cs typeface="Times New Roman" panose="02020603050405020304" pitchFamily="18" charset="0"/>
              </a:rPr>
              <a:t>9</a:t>
            </a:r>
            <a:r>
              <a:rPr dirty="0" sz="2000" lang="es-ES" smtClean="0">
                <a:latin typeface="Times New Roman" panose="02020603050405020304" pitchFamily="18" charset="0"/>
                <a:cs typeface="Times New Roman" panose="02020603050405020304" pitchFamily="18" charset="0"/>
              </a:rPr>
              <a:t>. Ross </a:t>
            </a:r>
            <a:r>
              <a:rPr dirty="0" sz="2000" lang="es-ES">
                <a:latin typeface="Times New Roman" panose="02020603050405020304" pitchFamily="18" charset="0"/>
                <a:cs typeface="Times New Roman" panose="02020603050405020304" pitchFamily="18" charset="0"/>
              </a:rPr>
              <a:t>Calderón I. R, Caraballo Rodríguez M., León Martínez, S.R, Las políticas públicas cubanas en el desarrollo del deporte. Acción Vol. 19, enero-diciembre 2023, ISSN: 1812-5808. Cu-ID: https://cu-id.com/2046/v19e10. Universidad de Ciencias de la Cultura Física y el Deporte “Manuel Fajardo”, Cuba. </a:t>
            </a:r>
          </a:p>
          <a:p>
            <a:r>
              <a:rPr dirty="0" sz="2000" lang="es-ES" smtClean="0">
                <a:latin typeface="Times New Roman" panose="02020603050405020304" pitchFamily="18" charset="0"/>
                <a:cs typeface="Times New Roman" panose="02020603050405020304" pitchFamily="18" charset="0"/>
              </a:rPr>
              <a:t>10. Romero </a:t>
            </a:r>
            <a:r>
              <a:rPr dirty="0" sz="2000" lang="es-ES">
                <a:latin typeface="Times New Roman" panose="02020603050405020304" pitchFamily="18" charset="0"/>
                <a:cs typeface="Times New Roman" panose="02020603050405020304" pitchFamily="18" charset="0"/>
              </a:rPr>
              <a:t>Fernández, E. R. y Cano Obregón. L. L. </a:t>
            </a:r>
            <a:r>
              <a:rPr dirty="0" sz="2000" lang="es-ES" err="1">
                <a:latin typeface="Times New Roman" panose="02020603050405020304" pitchFamily="18" charset="0"/>
                <a:cs typeface="Times New Roman" panose="02020603050405020304" pitchFamily="18" charset="0"/>
              </a:rPr>
              <a:t>Reconceptualizar</a:t>
            </a:r>
            <a:r>
              <a:rPr dirty="0" sz="2000" lang="es-ES">
                <a:latin typeface="Times New Roman" panose="02020603050405020304" pitchFamily="18" charset="0"/>
                <a:cs typeface="Times New Roman" panose="02020603050405020304" pitchFamily="18" charset="0"/>
              </a:rPr>
              <a:t> lo público y las políticas públicas: una necesidad teórica y práctica para el desarrollo de nuestra sociedad. ISLAS, 64 (201): 77-90; enero-abril, 2022. </a:t>
            </a:r>
          </a:p>
          <a:p>
            <a:endParaRPr dirty="0" sz="2000" lang="es-ES" smtClean="0">
              <a:latin typeface="Times New Roman" panose="02020603050405020304" pitchFamily="18" charset="0"/>
              <a:cs typeface="Times New Roman" panose="02020603050405020304" pitchFamily="18" charset="0"/>
            </a:endParaRPr>
          </a:p>
        </p:txBody>
      </p:sp>
      <p:pic>
        <p:nvPicPr>
          <p:cNvPr id="2097154" name="Imagen 3"/>
          <p:cNvPicPr>
            <a:picLocks noChangeAspect="1"/>
          </p:cNvPicPr>
          <p:nvPr/>
        </p:nvPicPr>
        <p:blipFill>
          <a:blip xmlns:r="http://schemas.openxmlformats.org/officeDocument/2006/relationships" r:embed="rId2" cstate="print"/>
          <a:stretch>
            <a:fillRect/>
          </a:stretch>
        </p:blipFill>
        <p:spPr>
          <a:xfrm>
            <a:off x="1082244" y="450128"/>
            <a:ext cx="1807834" cy="4131476"/>
          </a:xfrm>
          <a:prstGeom prst="rect"/>
        </p:spPr>
      </p:pic>
      <p:pic>
        <p:nvPicPr>
          <p:cNvPr id="2097155" name=""/>
          <p:cNvPicPr>
            <a:picLocks/>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rot="0">
            <a:off x="10334194" y="14777606"/>
            <a:ext cx="720000" cy="7200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additive="base">
                                        <p:cTn dur="425976" fill="hold" id="6"/>
                                        <p:tgtEl>
                                          <p:spTgt spid="20971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0000">
                <p:cTn display="1" fill="hold" id="7">
                  <p:stCondLst>
                    <p:cond delay="indefinite"/>
                  </p:stCondLst>
                  <p:endCondLst>
                    <p:cond evt="onNext">
                      <p:tgtEl>
                        <p:sldTgt/>
                      </p:tgtEl>
                    </p:cond>
                    <p:cond evt="onPrev">
                      <p:tgtEl>
                        <p:sldTgt/>
                      </p:tgtEl>
                    </p:cond>
                    <p:cond evt="onStopAudio">
                      <p:tgtEl>
                        <p:sldTgt/>
                      </p:tgtEl>
                    </p:cond>
                  </p:endCondLst>
                </p:cTn>
                <p:tgtEl>
                  <p:spTgt spid="2097155"/>
                </p:tgtEl>
              </p:cMediaNode>
            </p:audio>
          </p:childTnLst>
        </p:cTn>
      </p:par>
    </p:tnLst>
  </p:timing>
</p:sld>
</file>

<file path=ppt/theme/theme1.xml><?xml version="1.0" encoding="utf-8"?>
<a:theme xmlns:a="http://schemas.openxmlformats.org/drawingml/2006/main" name="A1 Template">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rtlCol="0" wrap="square">
        <a:spAutoFit/>
      </a:bodyPr>
      <a:lstStyle>
        <a:defPPr>
          <a:defRPr dirty="0" sz="2000">
            <a:latin typeface="Times New Roman" panose="02020603050405020304" pitchFamily="18" charset="0"/>
            <a:cs typeface="Times New Roman" panose="02020603050405020304" pitchFamily="18" charset="0"/>
          </a:defRPr>
        </a:defPPr>
      </a:lstStyle>
    </a:txDef>
  </a:objectDefaults>
</a:theme>
</file>

<file path=ppt/theme/theme2.xml><?xml version="1.0" encoding="utf-8"?>
<a:theme xmlns:a="http://schemas.openxmlformats.org/drawingml/2006/main" name="Without Guides">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rtlCol="0" wrap="square">
        <a:spAutoFit/>
      </a:bodyPr>
      <a:lstStyle>
        <a:defPPr>
          <a:defRPr dirty="0" sz="2000">
            <a:latin typeface="Times New Roman" panose="02020603050405020304" pitchFamily="18" charset="0"/>
            <a:cs typeface="Times New Roman" panose="02020603050405020304" pitchFamily="18" charset="0"/>
          </a:defRPr>
        </a:defPPr>
      </a:lstStyle>
    </a:txDef>
  </a:objectDefaults>
</a:theme>
</file>

<file path=ppt/theme/theme3.xml><?xml version="1.0" encoding="utf-8"?>
<a:theme xmlns:a="http://schemas.openxmlformats.org/drawingml/2006/main"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Application>Microsoft Office PowerPoint</Application>
  <ScaleCrop>0</ScaleCrop>
  <Manager>A. Kotoulas</Manager>
  <Company>Canterbury Media Services, Inc.</Company>
  <LinksUpToDate>0</LinksUpToDate>
  <AppVersion>15.0000</AppVersion>
</Properties>
</file>

<file path=docProps/core.xml><?xml version="1.0" encoding="utf-8"?>
<cp:coreProperties xmlns:cp="http://schemas.openxmlformats.org/package/2006/metadata/core-properties" xmlns:dc="http://purl.org/dc/elements/1.1/" xmlns:dcterms="http://purl.org/dc/terms/" xmlns:xsi="http://www.w3.org/2001/XMLSchema-instance">
  <dc:title>A1 PowerPoint Presentation</dc:title>
  <dc:creator>PosterPresentations.com</dc:creator>
  <cp:lastModifiedBy>Casa</cp:lastModifiedBy>
  <dcterms:created xsi:type="dcterms:W3CDTF">2012-02-10T20:21:22Z</dcterms:created>
  <dcterms:modified xsi:type="dcterms:W3CDTF">2025-10-10T21:47:39Z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fa69e3855718431782f7e2fed4e60aae</vt:lpwstr>
  </property>
</Properties>
</file>