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60" r:id="rId2"/>
  </p:sldMasterIdLst>
  <p:notesMasterIdLst>
    <p:notesMasterId r:id="rId4"/>
  </p:notesMasterIdLst>
  <p:handoutMasterIdLst>
    <p:handoutMasterId r:id="rId5"/>
  </p:handoutMasterIdLst>
  <p:sldIdLst>
    <p:sldId id="257" r:id="rId3"/>
  </p:sldIdLst>
  <p:sldSz cx="21388388" cy="30275213"/>
  <p:notesSz cx="6858000" cy="9144000"/>
  <p:defaultTextStyle>
    <a:defPPr>
      <a:defRPr lang="en-US"/>
    </a:defPPr>
    <a:lvl1pPr marL="0" algn="l" defTabSz="3038715" rtl="0" eaLnBrk="1" latinLnBrk="0" hangingPunct="1">
      <a:defRPr sz="6000" kern="1200">
        <a:solidFill>
          <a:schemeClr val="tx1"/>
        </a:solidFill>
        <a:latin typeface="+mn-lt"/>
        <a:ea typeface="+mn-ea"/>
        <a:cs typeface="+mn-cs"/>
      </a:defRPr>
    </a:lvl1pPr>
    <a:lvl2pPr marL="1519358" algn="l" defTabSz="3038715" rtl="0" eaLnBrk="1" latinLnBrk="0" hangingPunct="1">
      <a:defRPr sz="6000" kern="1200">
        <a:solidFill>
          <a:schemeClr val="tx1"/>
        </a:solidFill>
        <a:latin typeface="+mn-lt"/>
        <a:ea typeface="+mn-ea"/>
        <a:cs typeface="+mn-cs"/>
      </a:defRPr>
    </a:lvl2pPr>
    <a:lvl3pPr marL="3038715" algn="l" defTabSz="3038715" rtl="0" eaLnBrk="1" latinLnBrk="0" hangingPunct="1">
      <a:defRPr sz="6000" kern="1200">
        <a:solidFill>
          <a:schemeClr val="tx1"/>
        </a:solidFill>
        <a:latin typeface="+mn-lt"/>
        <a:ea typeface="+mn-ea"/>
        <a:cs typeface="+mn-cs"/>
      </a:defRPr>
    </a:lvl3pPr>
    <a:lvl4pPr marL="4558071" algn="l" defTabSz="3038715" rtl="0" eaLnBrk="1" latinLnBrk="0" hangingPunct="1">
      <a:defRPr sz="6000" kern="1200">
        <a:solidFill>
          <a:schemeClr val="tx1"/>
        </a:solidFill>
        <a:latin typeface="+mn-lt"/>
        <a:ea typeface="+mn-ea"/>
        <a:cs typeface="+mn-cs"/>
      </a:defRPr>
    </a:lvl4pPr>
    <a:lvl5pPr marL="6077429" algn="l" defTabSz="3038715" rtl="0" eaLnBrk="1" latinLnBrk="0" hangingPunct="1">
      <a:defRPr sz="6000" kern="1200">
        <a:solidFill>
          <a:schemeClr val="tx1"/>
        </a:solidFill>
        <a:latin typeface="+mn-lt"/>
        <a:ea typeface="+mn-ea"/>
        <a:cs typeface="+mn-cs"/>
      </a:defRPr>
    </a:lvl5pPr>
    <a:lvl6pPr marL="7596786" algn="l" defTabSz="3038715" rtl="0" eaLnBrk="1" latinLnBrk="0" hangingPunct="1">
      <a:defRPr sz="6000" kern="1200">
        <a:solidFill>
          <a:schemeClr val="tx1"/>
        </a:solidFill>
        <a:latin typeface="+mn-lt"/>
        <a:ea typeface="+mn-ea"/>
        <a:cs typeface="+mn-cs"/>
      </a:defRPr>
    </a:lvl6pPr>
    <a:lvl7pPr marL="9116145" algn="l" defTabSz="3038715" rtl="0" eaLnBrk="1" latinLnBrk="0" hangingPunct="1">
      <a:defRPr sz="6000" kern="1200">
        <a:solidFill>
          <a:schemeClr val="tx1"/>
        </a:solidFill>
        <a:latin typeface="+mn-lt"/>
        <a:ea typeface="+mn-ea"/>
        <a:cs typeface="+mn-cs"/>
      </a:defRPr>
    </a:lvl7pPr>
    <a:lvl8pPr marL="10635501" algn="l" defTabSz="3038715" rtl="0" eaLnBrk="1" latinLnBrk="0" hangingPunct="1">
      <a:defRPr sz="6000" kern="1200">
        <a:solidFill>
          <a:schemeClr val="tx1"/>
        </a:solidFill>
        <a:latin typeface="+mn-lt"/>
        <a:ea typeface="+mn-ea"/>
        <a:cs typeface="+mn-cs"/>
      </a:defRPr>
    </a:lvl8pPr>
    <a:lvl9pPr marL="12154859" algn="l" defTabSz="3038715" rtl="0" eaLnBrk="1" latinLnBrk="0" hangingPunct="1">
      <a:defRPr sz="60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265">
          <p15:clr>
            <a:srgbClr val="A4A3A4"/>
          </p15:clr>
        </p15:guide>
        <p15:guide id="3" orient="horz" pos="18541">
          <p15:clr>
            <a:srgbClr val="A4A3A4"/>
          </p15:clr>
        </p15:guide>
        <p15:guide id="5" pos="1319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KOTOULAS" initials="AK" lastIdx="2" clrIdx="0"/>
  <p:cmAuthor id="1" name="A.KOTOULAS" initials="HELP" lastIdx="1" clrIdx="1"/>
  <p:cmAuthor id="2" name="A.KOTOULAS" initials="HELP - " lastIdx="1" clrIdx="2"/>
  <p:cmAuthor id="3" name="PosterPresentations.com - 510.649.3001" initials="HELP - "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5FA"/>
    <a:srgbClr val="CDD2DE"/>
    <a:srgbClr val="E3E9E5"/>
    <a:srgbClr val="EAEAE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89" autoAdjust="0"/>
    <p:restoredTop sz="93248" autoAdjust="0"/>
  </p:normalViewPr>
  <p:slideViewPr>
    <p:cSldViewPr snapToGrid="0" snapToObjects="1" showGuides="1">
      <p:cViewPr varScale="1">
        <p:scale>
          <a:sx n="16" d="100"/>
          <a:sy n="16" d="100"/>
        </p:scale>
        <p:origin x="1626" y="48"/>
      </p:cViewPr>
      <p:guideLst>
        <p:guide orient="horz" pos="265"/>
        <p:guide orient="horz" pos="18541"/>
        <p:guide pos="1319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83" d="100"/>
          <a:sy n="83" d="100"/>
        </p:scale>
        <p:origin x="-273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commentAuthors" Target="commentAuthors.xml"/><Relationship Id="rId5" Type="http://schemas.openxmlformats.org/officeDocument/2006/relationships/handoutMaster" Target="handoutMasters/handoutMaster1.xml"/><Relationship Id="rId10" Type="http://schemas.openxmlformats.org/officeDocument/2006/relationships/tableStyles" Target="tableStyles.xml"/><Relationship Id="rId4" Type="http://schemas.openxmlformats.org/officeDocument/2006/relationships/notesMaster" Target="notesMasters/notesMaster1.xml"/><Relationship Id="rId9"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158C5BC-9A70-462C-B28D-9600239EAC64}" type="datetimeFigureOut">
              <a:rPr lang="en-US" smtClean="0"/>
              <a:pPr/>
              <a:t>10/13/2025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9C131B7-05CA-4AEE-9267-6D0ED4DC84F3}" type="slidenum">
              <a:rPr lang="en-US" smtClean="0"/>
              <a:pPr/>
              <a:t>‹Nº›</a:t>
            </a:fld>
            <a:endParaRPr lang="en-US"/>
          </a:p>
        </p:txBody>
      </p:sp>
    </p:spTree>
    <p:extLst>
      <p:ext uri="{BB962C8B-B14F-4D97-AF65-F5344CB8AC3E}">
        <p14:creationId xmlns:p14="http://schemas.microsoft.com/office/powerpoint/2010/main" val="26391135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CC2317-6751-4CD4-9995-8782DD78E936}" type="datetimeFigureOut">
              <a:rPr lang="en-US" smtClean="0"/>
              <a:pPr/>
              <a:t>10/13/2025</a:t>
            </a:fld>
            <a:endParaRPr lang="en-US" dirty="0"/>
          </a:p>
        </p:txBody>
      </p:sp>
      <p:sp>
        <p:nvSpPr>
          <p:cNvPr id="4" name="Slide Image Placeholder 3"/>
          <p:cNvSpPr>
            <a:spLocks noGrp="1" noRot="1" noChangeAspect="1"/>
          </p:cNvSpPr>
          <p:nvPr>
            <p:ph type="sldImg" idx="2"/>
          </p:nvPr>
        </p:nvSpPr>
        <p:spPr>
          <a:xfrm>
            <a:off x="2217738" y="685800"/>
            <a:ext cx="24225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A1A87D-CAF7-4BDC-A0D3-C0DBEDE81619}" type="slidenum">
              <a:rPr lang="en-US" smtClean="0"/>
              <a:pPr/>
              <a:t>‹Nº›</a:t>
            </a:fld>
            <a:endParaRPr lang="en-US" dirty="0"/>
          </a:p>
        </p:txBody>
      </p:sp>
    </p:spTree>
    <p:extLst>
      <p:ext uri="{BB962C8B-B14F-4D97-AF65-F5344CB8AC3E}">
        <p14:creationId xmlns:p14="http://schemas.microsoft.com/office/powerpoint/2010/main" val="3109100856"/>
      </p:ext>
    </p:extLst>
  </p:cSld>
  <p:clrMap bg1="lt1" tx1="dk1" bg2="lt2" tx2="dk2" accent1="accent1" accent2="accent2" accent3="accent3" accent4="accent4" accent5="accent5" accent6="accent6" hlink="hlink" folHlink="folHlink"/>
  <p:notesStyle>
    <a:lvl1pPr marL="0" algn="l" defTabSz="3038715" rtl="0" eaLnBrk="1" latinLnBrk="0" hangingPunct="1">
      <a:defRPr sz="4100" kern="1200">
        <a:solidFill>
          <a:schemeClr val="tx1"/>
        </a:solidFill>
        <a:latin typeface="+mn-lt"/>
        <a:ea typeface="+mn-ea"/>
        <a:cs typeface="+mn-cs"/>
      </a:defRPr>
    </a:lvl1pPr>
    <a:lvl2pPr marL="1519358" algn="l" defTabSz="3038715" rtl="0" eaLnBrk="1" latinLnBrk="0" hangingPunct="1">
      <a:defRPr sz="4100" kern="1200">
        <a:solidFill>
          <a:schemeClr val="tx1"/>
        </a:solidFill>
        <a:latin typeface="+mn-lt"/>
        <a:ea typeface="+mn-ea"/>
        <a:cs typeface="+mn-cs"/>
      </a:defRPr>
    </a:lvl2pPr>
    <a:lvl3pPr marL="3038715" algn="l" defTabSz="3038715" rtl="0" eaLnBrk="1" latinLnBrk="0" hangingPunct="1">
      <a:defRPr sz="4100" kern="1200">
        <a:solidFill>
          <a:schemeClr val="tx1"/>
        </a:solidFill>
        <a:latin typeface="+mn-lt"/>
        <a:ea typeface="+mn-ea"/>
        <a:cs typeface="+mn-cs"/>
      </a:defRPr>
    </a:lvl3pPr>
    <a:lvl4pPr marL="4558071" algn="l" defTabSz="3038715" rtl="0" eaLnBrk="1" latinLnBrk="0" hangingPunct="1">
      <a:defRPr sz="4100" kern="1200">
        <a:solidFill>
          <a:schemeClr val="tx1"/>
        </a:solidFill>
        <a:latin typeface="+mn-lt"/>
        <a:ea typeface="+mn-ea"/>
        <a:cs typeface="+mn-cs"/>
      </a:defRPr>
    </a:lvl4pPr>
    <a:lvl5pPr marL="6077429" algn="l" defTabSz="3038715" rtl="0" eaLnBrk="1" latinLnBrk="0" hangingPunct="1">
      <a:defRPr sz="4100" kern="1200">
        <a:solidFill>
          <a:schemeClr val="tx1"/>
        </a:solidFill>
        <a:latin typeface="+mn-lt"/>
        <a:ea typeface="+mn-ea"/>
        <a:cs typeface="+mn-cs"/>
      </a:defRPr>
    </a:lvl5pPr>
    <a:lvl6pPr marL="7596786" algn="l" defTabSz="3038715" rtl="0" eaLnBrk="1" latinLnBrk="0" hangingPunct="1">
      <a:defRPr sz="4100" kern="1200">
        <a:solidFill>
          <a:schemeClr val="tx1"/>
        </a:solidFill>
        <a:latin typeface="+mn-lt"/>
        <a:ea typeface="+mn-ea"/>
        <a:cs typeface="+mn-cs"/>
      </a:defRPr>
    </a:lvl6pPr>
    <a:lvl7pPr marL="9116145" algn="l" defTabSz="3038715" rtl="0" eaLnBrk="1" latinLnBrk="0" hangingPunct="1">
      <a:defRPr sz="4100" kern="1200">
        <a:solidFill>
          <a:schemeClr val="tx1"/>
        </a:solidFill>
        <a:latin typeface="+mn-lt"/>
        <a:ea typeface="+mn-ea"/>
        <a:cs typeface="+mn-cs"/>
      </a:defRPr>
    </a:lvl7pPr>
    <a:lvl8pPr marL="10635501" algn="l" defTabSz="3038715" rtl="0" eaLnBrk="1" latinLnBrk="0" hangingPunct="1">
      <a:defRPr sz="4100" kern="1200">
        <a:solidFill>
          <a:schemeClr val="tx1"/>
        </a:solidFill>
        <a:latin typeface="+mn-lt"/>
        <a:ea typeface="+mn-ea"/>
        <a:cs typeface="+mn-cs"/>
      </a:defRPr>
    </a:lvl8pPr>
    <a:lvl9pPr marL="12154859" algn="l" defTabSz="3038715" rtl="0" eaLnBrk="1" latinLnBrk="0" hangingPunct="1">
      <a:defRPr sz="4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A1A87D-CAF7-4BDC-A0D3-C0DBEDE81619}" type="slidenum">
              <a:rPr lang="en-US" smtClean="0"/>
              <a:pPr/>
              <a:t>1</a:t>
            </a:fld>
            <a:endParaRPr lang="en-US" dirty="0"/>
          </a:p>
        </p:txBody>
      </p:sp>
    </p:spTree>
    <p:extLst>
      <p:ext uri="{BB962C8B-B14F-4D97-AF65-F5344CB8AC3E}">
        <p14:creationId xmlns:p14="http://schemas.microsoft.com/office/powerpoint/2010/main" val="3183462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1 Templat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40616" y="5365571"/>
            <a:ext cx="10101856" cy="634878"/>
          </a:xfrm>
          <a:prstGeom prst="rect">
            <a:avLst/>
          </a:prstGeom>
        </p:spPr>
        <p:txBody>
          <a:bodyPr wrap="square" lIns="158267" tIns="158267" rIns="158267" bIns="158267">
            <a:spAutoFit/>
          </a:bodyPr>
          <a:lstStyle>
            <a:lvl1pPr marL="0" indent="0">
              <a:buNone/>
              <a:defRPr sz="2000">
                <a:solidFill>
                  <a:schemeClr val="accent5">
                    <a:lumMod val="50000"/>
                  </a:schemeClr>
                </a:solidFill>
                <a:latin typeface="Times New Roman" panose="02020603050405020304" pitchFamily="18" charset="0"/>
                <a:cs typeface="Times New Roman" panose="02020603050405020304" pitchFamily="18" charset="0"/>
              </a:defRPr>
            </a:lvl1pPr>
            <a:lvl2pPr marL="1028732" indent="-395666">
              <a:defRPr sz="1700">
                <a:latin typeface="Trebuchet MS" pitchFamily="34" charset="0"/>
              </a:defRPr>
            </a:lvl2pPr>
            <a:lvl3pPr marL="1424397" indent="-395666">
              <a:defRPr sz="1700">
                <a:latin typeface="Trebuchet MS" pitchFamily="34" charset="0"/>
              </a:defRPr>
            </a:lvl3pPr>
            <a:lvl4pPr marL="1859630" indent="-435233">
              <a:defRPr sz="1700">
                <a:latin typeface="Trebuchet MS" pitchFamily="34" charset="0"/>
              </a:defRPr>
            </a:lvl4pPr>
            <a:lvl5pPr marL="2176163" indent="-316533">
              <a:defRPr sz="17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449463" y="4842926"/>
            <a:ext cx="10093882" cy="566030"/>
          </a:xfrm>
          <a:prstGeom prst="rect">
            <a:avLst/>
          </a:prstGeom>
          <a:noFill/>
        </p:spPr>
        <p:txBody>
          <a:bodyPr wrap="square" lIns="63307" tIns="63307" rIns="63307" bIns="63307" anchor="ctr" anchorCtr="0">
            <a:spAutoFit/>
          </a:bodyPr>
          <a:lstStyle>
            <a:lvl1pPr marL="0" indent="0" algn="ctr">
              <a:buNone/>
              <a:defRPr sz="2800" b="1" u="sng" baseline="0">
                <a:solidFill>
                  <a:schemeClr val="accent5">
                    <a:lumMod val="50000"/>
                  </a:schemeClr>
                </a:solidFill>
              </a:defRPr>
            </a:lvl1pPr>
          </a:lstStyle>
          <a:p>
            <a:pPr lvl="0"/>
            <a:r>
              <a:rPr lang="en-US" dirty="0"/>
              <a:t>(click to edit) INTRODUCTION or ABSTRACT</a:t>
            </a:r>
          </a:p>
        </p:txBody>
      </p:sp>
      <p:sp>
        <p:nvSpPr>
          <p:cNvPr id="20" name="Text Placeholder 5"/>
          <p:cNvSpPr>
            <a:spLocks noGrp="1"/>
          </p:cNvSpPr>
          <p:nvPr>
            <p:ph type="body" sz="quarter" idx="20" hasCustomPrompt="1"/>
          </p:nvPr>
        </p:nvSpPr>
        <p:spPr>
          <a:xfrm>
            <a:off x="449461" y="13071318"/>
            <a:ext cx="10096349" cy="566030"/>
          </a:xfrm>
          <a:prstGeom prst="rect">
            <a:avLst/>
          </a:prstGeom>
          <a:noFill/>
        </p:spPr>
        <p:txBody>
          <a:bodyPr wrap="square" lIns="63307" tIns="63307" rIns="63307" bIns="63307" anchor="ctr" anchorCtr="0">
            <a:spAutoFit/>
          </a:bodyPr>
          <a:lstStyle>
            <a:lvl1pPr marL="0" indent="0" algn="ctr">
              <a:buNone/>
              <a:defRPr sz="2800" b="1" u="sng" baseline="0">
                <a:solidFill>
                  <a:schemeClr val="accent5">
                    <a:lumMod val="50000"/>
                  </a:schemeClr>
                </a:solidFill>
              </a:defRPr>
            </a:lvl1pPr>
          </a:lstStyle>
          <a:p>
            <a:pPr lvl="0"/>
            <a:r>
              <a:rPr lang="en-US" dirty="0"/>
              <a:t>(click to edit)  OBJECTIVES</a:t>
            </a:r>
          </a:p>
        </p:txBody>
      </p:sp>
      <p:sp>
        <p:nvSpPr>
          <p:cNvPr id="25" name="Text Placeholder 5"/>
          <p:cNvSpPr>
            <a:spLocks noGrp="1"/>
          </p:cNvSpPr>
          <p:nvPr>
            <p:ph type="body" sz="quarter" idx="25" hasCustomPrompt="1"/>
          </p:nvPr>
        </p:nvSpPr>
        <p:spPr>
          <a:xfrm>
            <a:off x="10846594" y="4842926"/>
            <a:ext cx="10093752" cy="566030"/>
          </a:xfrm>
          <a:prstGeom prst="rect">
            <a:avLst/>
          </a:prstGeom>
          <a:noFill/>
        </p:spPr>
        <p:txBody>
          <a:bodyPr wrap="square" lIns="63307" tIns="63307" rIns="63307" bIns="63307" anchor="ctr" anchorCtr="0">
            <a:spAutoFit/>
          </a:bodyPr>
          <a:lstStyle>
            <a:lvl1pPr marL="0" indent="0" algn="ctr">
              <a:buNone/>
              <a:defRPr sz="2800" b="1" u="sng" baseline="0">
                <a:solidFill>
                  <a:schemeClr val="accent5">
                    <a:lumMod val="50000"/>
                  </a:schemeClr>
                </a:solidFill>
              </a:defRPr>
            </a:lvl1pPr>
          </a:lstStyle>
          <a:p>
            <a:pPr lvl="0"/>
            <a:r>
              <a:rPr lang="en-US" dirty="0"/>
              <a:t>(click to edit)  CONCLUSIONS</a:t>
            </a:r>
          </a:p>
        </p:txBody>
      </p:sp>
      <p:sp>
        <p:nvSpPr>
          <p:cNvPr id="26" name="Text Placeholder 3"/>
          <p:cNvSpPr>
            <a:spLocks noGrp="1"/>
          </p:cNvSpPr>
          <p:nvPr>
            <p:ph type="body" sz="quarter" idx="26" hasCustomPrompt="1"/>
          </p:nvPr>
        </p:nvSpPr>
        <p:spPr>
          <a:xfrm>
            <a:off x="10846594" y="5365571"/>
            <a:ext cx="10093752" cy="634878"/>
          </a:xfrm>
          <a:prstGeom prst="rect">
            <a:avLst/>
          </a:prstGeom>
        </p:spPr>
        <p:txBody>
          <a:bodyPr wrap="square" lIns="158267" tIns="158267" rIns="158267" bIns="158267">
            <a:spAutoFit/>
          </a:bodyPr>
          <a:lstStyle>
            <a:lvl1pPr marL="0" indent="0">
              <a:buNone/>
              <a:defRPr sz="2000">
                <a:solidFill>
                  <a:schemeClr val="accent5">
                    <a:lumMod val="50000"/>
                  </a:schemeClr>
                </a:solidFill>
                <a:latin typeface="Times New Roman" panose="02020603050405020304" pitchFamily="18" charset="0"/>
                <a:cs typeface="Times New Roman" panose="02020603050405020304" pitchFamily="18" charset="0"/>
              </a:defRPr>
            </a:lvl1pPr>
            <a:lvl2pPr marL="1028732" indent="-395666">
              <a:defRPr sz="1700">
                <a:latin typeface="Trebuchet MS" pitchFamily="34" charset="0"/>
              </a:defRPr>
            </a:lvl2pPr>
            <a:lvl3pPr marL="1424397" indent="-395666">
              <a:defRPr sz="1700">
                <a:latin typeface="Trebuchet MS" pitchFamily="34" charset="0"/>
              </a:defRPr>
            </a:lvl3pPr>
            <a:lvl4pPr marL="1859630" indent="-435233">
              <a:defRPr sz="1700">
                <a:latin typeface="Trebuchet MS" pitchFamily="34" charset="0"/>
              </a:defRPr>
            </a:lvl4pPr>
            <a:lvl5pPr marL="2176163" indent="-316533">
              <a:defRPr sz="17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10846595" y="13087287"/>
            <a:ext cx="10090978" cy="566030"/>
          </a:xfrm>
          <a:prstGeom prst="rect">
            <a:avLst/>
          </a:prstGeom>
          <a:noFill/>
        </p:spPr>
        <p:txBody>
          <a:bodyPr wrap="square" lIns="63307" tIns="63307" rIns="63307" bIns="63307" anchor="ctr" anchorCtr="0">
            <a:spAutoFit/>
          </a:bodyPr>
          <a:lstStyle>
            <a:lvl1pPr marL="0" indent="0" algn="ctr">
              <a:buNone/>
              <a:defRPr sz="2800" b="1" u="sng" baseline="0">
                <a:solidFill>
                  <a:schemeClr val="accent5">
                    <a:lumMod val="50000"/>
                  </a:schemeClr>
                </a:solidFill>
              </a:defRPr>
            </a:lvl1pPr>
          </a:lstStyle>
          <a:p>
            <a:pPr lvl="0"/>
            <a:r>
              <a:rPr lang="en-US" dirty="0"/>
              <a:t>(click to edit)  REFERENCES</a:t>
            </a:r>
          </a:p>
        </p:txBody>
      </p:sp>
      <p:sp>
        <p:nvSpPr>
          <p:cNvPr id="28" name="Text Placeholder 3"/>
          <p:cNvSpPr>
            <a:spLocks noGrp="1"/>
          </p:cNvSpPr>
          <p:nvPr>
            <p:ph type="body" sz="quarter" idx="28" hasCustomPrompt="1"/>
          </p:nvPr>
        </p:nvSpPr>
        <p:spPr>
          <a:xfrm>
            <a:off x="10842726" y="13648379"/>
            <a:ext cx="10094847" cy="634878"/>
          </a:xfrm>
          <a:prstGeom prst="rect">
            <a:avLst/>
          </a:prstGeom>
        </p:spPr>
        <p:txBody>
          <a:bodyPr wrap="square" lIns="158267" tIns="158267" rIns="158267" bIns="158267">
            <a:spAutoFit/>
          </a:bodyPr>
          <a:lstStyle>
            <a:lvl1pPr marL="0" indent="0">
              <a:buNone/>
              <a:defRPr sz="2000">
                <a:solidFill>
                  <a:schemeClr val="accent5">
                    <a:lumMod val="50000"/>
                  </a:schemeClr>
                </a:solidFill>
                <a:latin typeface="Times New Roman" panose="02020603050405020304" pitchFamily="18" charset="0"/>
                <a:cs typeface="Times New Roman" panose="02020603050405020304" pitchFamily="18" charset="0"/>
              </a:defRPr>
            </a:lvl1pPr>
            <a:lvl2pPr marL="1028732" indent="-395666">
              <a:defRPr sz="1700">
                <a:latin typeface="Trebuchet MS" pitchFamily="34" charset="0"/>
              </a:defRPr>
            </a:lvl2pPr>
            <a:lvl3pPr marL="1424397" indent="-395666">
              <a:defRPr sz="1700">
                <a:latin typeface="Trebuchet MS" pitchFamily="34" charset="0"/>
              </a:defRPr>
            </a:lvl3pPr>
            <a:lvl4pPr marL="1859630" indent="-435233">
              <a:defRPr sz="1700">
                <a:latin typeface="Trebuchet MS" pitchFamily="34" charset="0"/>
              </a:defRPr>
            </a:lvl4pPr>
            <a:lvl5pPr marL="2176163" indent="-316533">
              <a:defRPr sz="17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10854419" y="23617471"/>
            <a:ext cx="10085926" cy="566030"/>
          </a:xfrm>
          <a:prstGeom prst="rect">
            <a:avLst/>
          </a:prstGeom>
          <a:noFill/>
        </p:spPr>
        <p:txBody>
          <a:bodyPr wrap="square" lIns="63307" tIns="63307" rIns="63307" bIns="63307" anchor="ctr" anchorCtr="0">
            <a:spAutoFit/>
          </a:bodyPr>
          <a:lstStyle>
            <a:lvl1pPr marL="0" indent="0" algn="ctr">
              <a:buNone/>
              <a:defRPr sz="2800" b="1" u="sng" baseline="0">
                <a:solidFill>
                  <a:schemeClr val="accent5">
                    <a:lumMod val="50000"/>
                  </a:schemeClr>
                </a:solidFill>
              </a:defRPr>
            </a:lvl1pPr>
          </a:lstStyle>
          <a:p>
            <a:pPr lvl="0"/>
            <a:r>
              <a:rPr lang="en-US" dirty="0"/>
              <a:t>(click to edit)  ACKNOWLEDGEMENTS or  CONTACT</a:t>
            </a:r>
          </a:p>
        </p:txBody>
      </p:sp>
      <p:sp>
        <p:nvSpPr>
          <p:cNvPr id="30" name="Text Placeholder 3"/>
          <p:cNvSpPr>
            <a:spLocks noGrp="1"/>
          </p:cNvSpPr>
          <p:nvPr>
            <p:ph type="body" sz="quarter" idx="30" hasCustomPrompt="1"/>
          </p:nvPr>
        </p:nvSpPr>
        <p:spPr>
          <a:xfrm>
            <a:off x="10846595" y="24192709"/>
            <a:ext cx="10090978" cy="634878"/>
          </a:xfrm>
          <a:prstGeom prst="rect">
            <a:avLst/>
          </a:prstGeom>
        </p:spPr>
        <p:txBody>
          <a:bodyPr wrap="square" lIns="158267" tIns="158267" rIns="158267" bIns="158267">
            <a:spAutoFit/>
          </a:bodyPr>
          <a:lstStyle>
            <a:lvl1pPr marL="0" indent="0">
              <a:buNone/>
              <a:defRPr sz="2000">
                <a:solidFill>
                  <a:schemeClr val="accent5">
                    <a:lumMod val="50000"/>
                  </a:schemeClr>
                </a:solidFill>
                <a:latin typeface="Times New Roman" panose="02020603050405020304" pitchFamily="18" charset="0"/>
                <a:cs typeface="Times New Roman" panose="02020603050405020304" pitchFamily="18" charset="0"/>
              </a:defRPr>
            </a:lvl1pPr>
            <a:lvl2pPr marL="1028732" indent="-395666">
              <a:defRPr sz="1700">
                <a:latin typeface="Trebuchet MS" pitchFamily="34" charset="0"/>
              </a:defRPr>
            </a:lvl2pPr>
            <a:lvl3pPr marL="1424397" indent="-395666">
              <a:defRPr sz="1700">
                <a:latin typeface="Trebuchet MS" pitchFamily="34" charset="0"/>
              </a:defRPr>
            </a:lvl3pPr>
            <a:lvl4pPr marL="1859630" indent="-435233">
              <a:defRPr sz="1700">
                <a:latin typeface="Trebuchet MS" pitchFamily="34" charset="0"/>
              </a:defRPr>
            </a:lvl4pPr>
            <a:lvl5pPr marL="2176163" indent="-316533">
              <a:defRPr sz="1700">
                <a:latin typeface="Trebuchet MS" pitchFamily="34" charset="0"/>
              </a:defRPr>
            </a:lvl5pPr>
          </a:lstStyle>
          <a:p>
            <a:pPr lvl="0"/>
            <a:r>
              <a:rPr lang="en-US" dirty="0"/>
              <a:t>Type in or paste your text here</a:t>
            </a:r>
          </a:p>
        </p:txBody>
      </p:sp>
      <p:sp>
        <p:nvSpPr>
          <p:cNvPr id="60" name="Text Placeholder 3"/>
          <p:cNvSpPr>
            <a:spLocks noGrp="1"/>
          </p:cNvSpPr>
          <p:nvPr>
            <p:ph type="body" sz="quarter" idx="96" hasCustomPrompt="1"/>
          </p:nvPr>
        </p:nvSpPr>
        <p:spPr>
          <a:xfrm>
            <a:off x="440616" y="13633726"/>
            <a:ext cx="10102728" cy="634878"/>
          </a:xfrm>
          <a:prstGeom prst="rect">
            <a:avLst/>
          </a:prstGeom>
        </p:spPr>
        <p:txBody>
          <a:bodyPr wrap="square" lIns="158267" tIns="158267" rIns="158267" bIns="158267">
            <a:spAutoFit/>
          </a:bodyPr>
          <a:lstStyle>
            <a:lvl1pPr marL="0" indent="0">
              <a:buNone/>
              <a:defRPr sz="2000">
                <a:solidFill>
                  <a:schemeClr val="accent5">
                    <a:lumMod val="50000"/>
                  </a:schemeClr>
                </a:solidFill>
                <a:latin typeface="Times New Roman" panose="02020603050405020304" pitchFamily="18" charset="0"/>
                <a:cs typeface="Times New Roman" panose="02020603050405020304" pitchFamily="18" charset="0"/>
              </a:defRPr>
            </a:lvl1pPr>
            <a:lvl2pPr marL="1028732" indent="-395666">
              <a:defRPr sz="1700">
                <a:latin typeface="Trebuchet MS" pitchFamily="34" charset="0"/>
              </a:defRPr>
            </a:lvl2pPr>
            <a:lvl3pPr marL="1424397" indent="-395666">
              <a:defRPr sz="1700">
                <a:latin typeface="Trebuchet MS" pitchFamily="34" charset="0"/>
              </a:defRPr>
            </a:lvl3pPr>
            <a:lvl4pPr marL="1859630" indent="-435233">
              <a:defRPr sz="1700">
                <a:latin typeface="Trebuchet MS" pitchFamily="34" charset="0"/>
              </a:defRPr>
            </a:lvl4pPr>
            <a:lvl5pPr marL="2176163" indent="-316533">
              <a:defRPr sz="1700">
                <a:latin typeface="Trebuchet MS" pitchFamily="34" charset="0"/>
              </a:defRPr>
            </a:lvl5pPr>
          </a:lstStyle>
          <a:p>
            <a:pPr lvl="0"/>
            <a:r>
              <a:rPr lang="en-US" dirty="0"/>
              <a:t>Type in or paste your text here</a:t>
            </a:r>
          </a:p>
        </p:txBody>
      </p:sp>
      <p:sp>
        <p:nvSpPr>
          <p:cNvPr id="76" name="Text Placeholder 76"/>
          <p:cNvSpPr>
            <a:spLocks noGrp="1"/>
          </p:cNvSpPr>
          <p:nvPr>
            <p:ph type="body" sz="quarter" idx="150" hasCustomPrompt="1"/>
          </p:nvPr>
        </p:nvSpPr>
        <p:spPr>
          <a:xfrm>
            <a:off x="2890078" y="3554249"/>
            <a:ext cx="15608232" cy="769233"/>
          </a:xfrm>
          <a:prstGeom prst="rect">
            <a:avLst/>
          </a:prstGeom>
        </p:spPr>
        <p:txBody>
          <a:bodyPr lIns="54681" tIns="27341" rIns="54681" bIns="27341">
            <a:normAutofit/>
          </a:bodyPr>
          <a:lstStyle>
            <a:lvl1pPr marL="0" indent="0" algn="ctr">
              <a:buFontTx/>
              <a:buNone/>
              <a:defRPr sz="4300">
                <a:solidFill>
                  <a:schemeClr val="accent5">
                    <a:lumMod val="50000"/>
                  </a:schemeClr>
                </a:solidFill>
                <a:latin typeface="+mj-lt"/>
              </a:defRPr>
            </a:lvl1pPr>
            <a:lvl2pPr>
              <a:buFontTx/>
              <a:buNone/>
              <a:defRPr sz="4300"/>
            </a:lvl2pPr>
            <a:lvl3pPr>
              <a:buFontTx/>
              <a:buNone/>
              <a:defRPr sz="4300"/>
            </a:lvl3pPr>
            <a:lvl4pPr>
              <a:buFontTx/>
              <a:buNone/>
              <a:defRPr sz="4300"/>
            </a:lvl4pPr>
            <a:lvl5pPr>
              <a:buFontTx/>
              <a:buNone/>
              <a:defRPr sz="4300"/>
            </a:lvl5pPr>
          </a:lstStyle>
          <a:p>
            <a:pPr lvl="0"/>
            <a:r>
              <a:rPr lang="en-US" dirty="0"/>
              <a:t>Click here to add affiliations</a:t>
            </a:r>
          </a:p>
        </p:txBody>
      </p:sp>
      <p:sp>
        <p:nvSpPr>
          <p:cNvPr id="79" name="Text Placeholder 76"/>
          <p:cNvSpPr>
            <a:spLocks noGrp="1"/>
          </p:cNvSpPr>
          <p:nvPr>
            <p:ph type="body" sz="quarter" idx="151" hasCustomPrompt="1"/>
          </p:nvPr>
        </p:nvSpPr>
        <p:spPr>
          <a:xfrm>
            <a:off x="2890078" y="2235565"/>
            <a:ext cx="15608232" cy="1318684"/>
          </a:xfrm>
          <a:prstGeom prst="rect">
            <a:avLst/>
          </a:prstGeom>
        </p:spPr>
        <p:txBody>
          <a:bodyPr lIns="54681" tIns="27341" rIns="54681" bIns="27341" anchor="t" anchorCtr="1">
            <a:normAutofit/>
          </a:bodyPr>
          <a:lstStyle>
            <a:lvl1pPr marL="0" indent="0" algn="ctr">
              <a:buFontTx/>
              <a:buNone/>
              <a:defRPr sz="6900">
                <a:solidFill>
                  <a:schemeClr val="accent5">
                    <a:lumMod val="50000"/>
                  </a:schemeClr>
                </a:solidFill>
                <a:latin typeface="+mj-lt"/>
              </a:defRPr>
            </a:lvl1pPr>
            <a:lvl2pPr>
              <a:buFontTx/>
              <a:buNone/>
              <a:defRPr sz="4300"/>
            </a:lvl2pPr>
            <a:lvl3pPr>
              <a:buFontTx/>
              <a:buNone/>
              <a:defRPr sz="4300"/>
            </a:lvl3pPr>
            <a:lvl4pPr>
              <a:buFontTx/>
              <a:buNone/>
              <a:defRPr sz="4300"/>
            </a:lvl4pPr>
            <a:lvl5pPr>
              <a:buFontTx/>
              <a:buNone/>
              <a:defRPr sz="4300"/>
            </a:lvl5pPr>
          </a:lstStyle>
          <a:p>
            <a:pPr lvl="0"/>
            <a:r>
              <a:rPr lang="en-US" dirty="0"/>
              <a:t>Click here to add authors</a:t>
            </a:r>
          </a:p>
        </p:txBody>
      </p:sp>
      <p:sp>
        <p:nvSpPr>
          <p:cNvPr id="80" name="Text Placeholder 76"/>
          <p:cNvSpPr>
            <a:spLocks noGrp="1"/>
          </p:cNvSpPr>
          <p:nvPr>
            <p:ph type="body" sz="quarter" idx="153" hasCustomPrompt="1"/>
          </p:nvPr>
        </p:nvSpPr>
        <p:spPr>
          <a:xfrm>
            <a:off x="2890078" y="348658"/>
            <a:ext cx="15608232" cy="1886907"/>
          </a:xfrm>
          <a:prstGeom prst="rect">
            <a:avLst/>
          </a:prstGeom>
        </p:spPr>
        <p:txBody>
          <a:bodyPr lIns="54681" tIns="27341" rIns="54681" bIns="27341" anchor="t" anchorCtr="1">
            <a:normAutofit/>
          </a:bodyPr>
          <a:lstStyle>
            <a:lvl1pPr marL="0" indent="0" algn="ctr">
              <a:buFontTx/>
              <a:buNone/>
              <a:defRPr sz="9900" b="1">
                <a:solidFill>
                  <a:schemeClr val="accent5">
                    <a:lumMod val="50000"/>
                  </a:schemeClr>
                </a:solidFill>
                <a:latin typeface="+mj-lt"/>
              </a:defRPr>
            </a:lvl1pPr>
            <a:lvl2pPr>
              <a:buFontTx/>
              <a:buNone/>
              <a:defRPr sz="4300"/>
            </a:lvl2pPr>
            <a:lvl3pPr>
              <a:buFontTx/>
              <a:buNone/>
              <a:defRPr sz="4300"/>
            </a:lvl3pPr>
            <a:lvl4pPr>
              <a:buFontTx/>
              <a:buNone/>
              <a:defRPr sz="4300"/>
            </a:lvl4pPr>
            <a:lvl5pPr>
              <a:buFontTx/>
              <a:buNone/>
              <a:defRPr sz="4300"/>
            </a:lvl5pPr>
          </a:lstStyle>
          <a:p>
            <a:pPr lvl="0"/>
            <a:r>
              <a:rPr lang="en-US" dirty="0"/>
              <a:t>Click here to add title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thout Guide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40616" y="5365571"/>
            <a:ext cx="10101856" cy="634878"/>
          </a:xfrm>
          <a:prstGeom prst="rect">
            <a:avLst/>
          </a:prstGeom>
        </p:spPr>
        <p:txBody>
          <a:bodyPr wrap="square" lIns="158267" tIns="158267" rIns="158267" bIns="158267">
            <a:spAutoFit/>
          </a:bodyPr>
          <a:lstStyle>
            <a:lvl1pPr marL="0" indent="0">
              <a:buNone/>
              <a:defRPr sz="2000">
                <a:solidFill>
                  <a:schemeClr val="accent5">
                    <a:lumMod val="50000"/>
                  </a:schemeClr>
                </a:solidFill>
                <a:latin typeface="Times New Roman" panose="02020603050405020304" pitchFamily="18" charset="0"/>
                <a:cs typeface="Times New Roman" panose="02020603050405020304" pitchFamily="18" charset="0"/>
              </a:defRPr>
            </a:lvl1pPr>
            <a:lvl2pPr marL="1028732" indent="-395666">
              <a:defRPr sz="1700">
                <a:latin typeface="Trebuchet MS" pitchFamily="34" charset="0"/>
              </a:defRPr>
            </a:lvl2pPr>
            <a:lvl3pPr marL="1424397" indent="-395666">
              <a:defRPr sz="1700">
                <a:latin typeface="Trebuchet MS" pitchFamily="34" charset="0"/>
              </a:defRPr>
            </a:lvl3pPr>
            <a:lvl4pPr marL="1859630" indent="-435233">
              <a:defRPr sz="1700">
                <a:latin typeface="Trebuchet MS" pitchFamily="34" charset="0"/>
              </a:defRPr>
            </a:lvl4pPr>
            <a:lvl5pPr marL="2176163" indent="-316533">
              <a:defRPr sz="17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449463" y="4842926"/>
            <a:ext cx="10093882" cy="566030"/>
          </a:xfrm>
          <a:prstGeom prst="rect">
            <a:avLst/>
          </a:prstGeom>
          <a:noFill/>
        </p:spPr>
        <p:txBody>
          <a:bodyPr wrap="square" lIns="63307" tIns="63307" rIns="63307" bIns="63307" anchor="ctr" anchorCtr="0">
            <a:spAutoFit/>
          </a:bodyPr>
          <a:lstStyle>
            <a:lvl1pPr marL="0" indent="0" algn="ctr">
              <a:buNone/>
              <a:defRPr sz="2800" b="1" u="sng" baseline="0">
                <a:solidFill>
                  <a:schemeClr val="accent5">
                    <a:lumMod val="50000"/>
                  </a:schemeClr>
                </a:solidFill>
              </a:defRPr>
            </a:lvl1pPr>
          </a:lstStyle>
          <a:p>
            <a:pPr lvl="0"/>
            <a:r>
              <a:rPr lang="en-US" dirty="0"/>
              <a:t>(click to edit) INTRODUCTION or ABSTRACT</a:t>
            </a:r>
          </a:p>
        </p:txBody>
      </p:sp>
      <p:sp>
        <p:nvSpPr>
          <p:cNvPr id="20" name="Text Placeholder 5"/>
          <p:cNvSpPr>
            <a:spLocks noGrp="1"/>
          </p:cNvSpPr>
          <p:nvPr>
            <p:ph type="body" sz="quarter" idx="20" hasCustomPrompt="1"/>
          </p:nvPr>
        </p:nvSpPr>
        <p:spPr>
          <a:xfrm>
            <a:off x="449461" y="13071318"/>
            <a:ext cx="10096349" cy="566030"/>
          </a:xfrm>
          <a:prstGeom prst="rect">
            <a:avLst/>
          </a:prstGeom>
          <a:noFill/>
        </p:spPr>
        <p:txBody>
          <a:bodyPr wrap="square" lIns="63307" tIns="63307" rIns="63307" bIns="63307" anchor="ctr" anchorCtr="0">
            <a:spAutoFit/>
          </a:bodyPr>
          <a:lstStyle>
            <a:lvl1pPr marL="0" indent="0" algn="ctr">
              <a:buNone/>
              <a:defRPr sz="2800" b="1" u="sng" baseline="0">
                <a:solidFill>
                  <a:schemeClr val="accent5">
                    <a:lumMod val="50000"/>
                  </a:schemeClr>
                </a:solidFill>
              </a:defRPr>
            </a:lvl1pPr>
          </a:lstStyle>
          <a:p>
            <a:pPr lvl="0"/>
            <a:r>
              <a:rPr lang="en-US" dirty="0"/>
              <a:t>(click to edit)  OBJECTIVES</a:t>
            </a:r>
          </a:p>
        </p:txBody>
      </p:sp>
      <p:sp>
        <p:nvSpPr>
          <p:cNvPr id="25" name="Text Placeholder 5"/>
          <p:cNvSpPr>
            <a:spLocks noGrp="1"/>
          </p:cNvSpPr>
          <p:nvPr>
            <p:ph type="body" sz="quarter" idx="25" hasCustomPrompt="1"/>
          </p:nvPr>
        </p:nvSpPr>
        <p:spPr>
          <a:xfrm>
            <a:off x="10846594" y="4842926"/>
            <a:ext cx="10093752" cy="566030"/>
          </a:xfrm>
          <a:prstGeom prst="rect">
            <a:avLst/>
          </a:prstGeom>
          <a:noFill/>
        </p:spPr>
        <p:txBody>
          <a:bodyPr wrap="square" lIns="63307" tIns="63307" rIns="63307" bIns="63307" anchor="ctr" anchorCtr="0">
            <a:spAutoFit/>
          </a:bodyPr>
          <a:lstStyle>
            <a:lvl1pPr marL="0" indent="0" algn="ctr">
              <a:buNone/>
              <a:defRPr sz="2800" b="1" u="sng" baseline="0">
                <a:solidFill>
                  <a:schemeClr val="accent5">
                    <a:lumMod val="50000"/>
                  </a:schemeClr>
                </a:solidFill>
              </a:defRPr>
            </a:lvl1pPr>
          </a:lstStyle>
          <a:p>
            <a:pPr lvl="0"/>
            <a:r>
              <a:rPr lang="en-US" dirty="0"/>
              <a:t>(click to edit)  CONCLUSIONS</a:t>
            </a:r>
          </a:p>
        </p:txBody>
      </p:sp>
      <p:sp>
        <p:nvSpPr>
          <p:cNvPr id="26" name="Text Placeholder 3"/>
          <p:cNvSpPr>
            <a:spLocks noGrp="1"/>
          </p:cNvSpPr>
          <p:nvPr>
            <p:ph type="body" sz="quarter" idx="26" hasCustomPrompt="1"/>
          </p:nvPr>
        </p:nvSpPr>
        <p:spPr>
          <a:xfrm>
            <a:off x="10846594" y="5365571"/>
            <a:ext cx="10093752" cy="634878"/>
          </a:xfrm>
          <a:prstGeom prst="rect">
            <a:avLst/>
          </a:prstGeom>
        </p:spPr>
        <p:txBody>
          <a:bodyPr wrap="square" lIns="158267" tIns="158267" rIns="158267" bIns="158267">
            <a:spAutoFit/>
          </a:bodyPr>
          <a:lstStyle>
            <a:lvl1pPr marL="0" indent="0">
              <a:buNone/>
              <a:defRPr sz="2000">
                <a:solidFill>
                  <a:schemeClr val="accent5">
                    <a:lumMod val="50000"/>
                  </a:schemeClr>
                </a:solidFill>
                <a:latin typeface="Times New Roman" panose="02020603050405020304" pitchFamily="18" charset="0"/>
                <a:cs typeface="Times New Roman" panose="02020603050405020304" pitchFamily="18" charset="0"/>
              </a:defRPr>
            </a:lvl1pPr>
            <a:lvl2pPr marL="1028732" indent="-395666">
              <a:defRPr sz="1700">
                <a:latin typeface="Trebuchet MS" pitchFamily="34" charset="0"/>
              </a:defRPr>
            </a:lvl2pPr>
            <a:lvl3pPr marL="1424397" indent="-395666">
              <a:defRPr sz="1700">
                <a:latin typeface="Trebuchet MS" pitchFamily="34" charset="0"/>
              </a:defRPr>
            </a:lvl3pPr>
            <a:lvl4pPr marL="1859630" indent="-435233">
              <a:defRPr sz="1700">
                <a:latin typeface="Trebuchet MS" pitchFamily="34" charset="0"/>
              </a:defRPr>
            </a:lvl4pPr>
            <a:lvl5pPr marL="2176163" indent="-316533">
              <a:defRPr sz="17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10846595" y="13087287"/>
            <a:ext cx="10090978" cy="566030"/>
          </a:xfrm>
          <a:prstGeom prst="rect">
            <a:avLst/>
          </a:prstGeom>
          <a:noFill/>
        </p:spPr>
        <p:txBody>
          <a:bodyPr wrap="square" lIns="63307" tIns="63307" rIns="63307" bIns="63307" anchor="ctr" anchorCtr="0">
            <a:spAutoFit/>
          </a:bodyPr>
          <a:lstStyle>
            <a:lvl1pPr marL="0" indent="0" algn="ctr">
              <a:buNone/>
              <a:defRPr sz="2800" b="1" u="sng" baseline="0">
                <a:solidFill>
                  <a:schemeClr val="accent5">
                    <a:lumMod val="50000"/>
                  </a:schemeClr>
                </a:solidFill>
              </a:defRPr>
            </a:lvl1pPr>
          </a:lstStyle>
          <a:p>
            <a:pPr lvl="0"/>
            <a:r>
              <a:rPr lang="en-US" dirty="0"/>
              <a:t>(click to edit)  REFERENCES</a:t>
            </a:r>
          </a:p>
        </p:txBody>
      </p:sp>
      <p:sp>
        <p:nvSpPr>
          <p:cNvPr id="28" name="Text Placeholder 3"/>
          <p:cNvSpPr>
            <a:spLocks noGrp="1"/>
          </p:cNvSpPr>
          <p:nvPr>
            <p:ph type="body" sz="quarter" idx="28" hasCustomPrompt="1"/>
          </p:nvPr>
        </p:nvSpPr>
        <p:spPr>
          <a:xfrm>
            <a:off x="10842726" y="13648379"/>
            <a:ext cx="10094847" cy="634878"/>
          </a:xfrm>
          <a:prstGeom prst="rect">
            <a:avLst/>
          </a:prstGeom>
        </p:spPr>
        <p:txBody>
          <a:bodyPr wrap="square" lIns="158267" tIns="158267" rIns="158267" bIns="158267">
            <a:spAutoFit/>
          </a:bodyPr>
          <a:lstStyle>
            <a:lvl1pPr marL="0" indent="0">
              <a:buNone/>
              <a:defRPr sz="2000">
                <a:solidFill>
                  <a:schemeClr val="accent5">
                    <a:lumMod val="50000"/>
                  </a:schemeClr>
                </a:solidFill>
                <a:latin typeface="Times New Roman" panose="02020603050405020304" pitchFamily="18" charset="0"/>
                <a:cs typeface="Times New Roman" panose="02020603050405020304" pitchFamily="18" charset="0"/>
              </a:defRPr>
            </a:lvl1pPr>
            <a:lvl2pPr marL="1028732" indent="-395666">
              <a:defRPr sz="1700">
                <a:latin typeface="Trebuchet MS" pitchFamily="34" charset="0"/>
              </a:defRPr>
            </a:lvl2pPr>
            <a:lvl3pPr marL="1424397" indent="-395666">
              <a:defRPr sz="1700">
                <a:latin typeface="Trebuchet MS" pitchFamily="34" charset="0"/>
              </a:defRPr>
            </a:lvl3pPr>
            <a:lvl4pPr marL="1859630" indent="-435233">
              <a:defRPr sz="1700">
                <a:latin typeface="Trebuchet MS" pitchFamily="34" charset="0"/>
              </a:defRPr>
            </a:lvl4pPr>
            <a:lvl5pPr marL="2176163" indent="-316533">
              <a:defRPr sz="17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10854419" y="23617471"/>
            <a:ext cx="10085926" cy="566030"/>
          </a:xfrm>
          <a:prstGeom prst="rect">
            <a:avLst/>
          </a:prstGeom>
          <a:noFill/>
        </p:spPr>
        <p:txBody>
          <a:bodyPr wrap="square" lIns="63307" tIns="63307" rIns="63307" bIns="63307" anchor="ctr" anchorCtr="0">
            <a:spAutoFit/>
          </a:bodyPr>
          <a:lstStyle>
            <a:lvl1pPr marL="0" indent="0" algn="ctr">
              <a:buNone/>
              <a:defRPr sz="2800" b="1" u="sng" baseline="0">
                <a:solidFill>
                  <a:schemeClr val="accent5">
                    <a:lumMod val="50000"/>
                  </a:schemeClr>
                </a:solidFill>
              </a:defRPr>
            </a:lvl1pPr>
          </a:lstStyle>
          <a:p>
            <a:pPr lvl="0"/>
            <a:r>
              <a:rPr lang="en-US" dirty="0"/>
              <a:t>(click to edit)  ACKNOWLEDGEMENTS or  CONTACT</a:t>
            </a:r>
          </a:p>
        </p:txBody>
      </p:sp>
      <p:sp>
        <p:nvSpPr>
          <p:cNvPr id="30" name="Text Placeholder 3"/>
          <p:cNvSpPr>
            <a:spLocks noGrp="1"/>
          </p:cNvSpPr>
          <p:nvPr>
            <p:ph type="body" sz="quarter" idx="30" hasCustomPrompt="1"/>
          </p:nvPr>
        </p:nvSpPr>
        <p:spPr>
          <a:xfrm>
            <a:off x="10846595" y="24192709"/>
            <a:ext cx="10090978" cy="634878"/>
          </a:xfrm>
          <a:prstGeom prst="rect">
            <a:avLst/>
          </a:prstGeom>
        </p:spPr>
        <p:txBody>
          <a:bodyPr wrap="square" lIns="158267" tIns="158267" rIns="158267" bIns="158267">
            <a:spAutoFit/>
          </a:bodyPr>
          <a:lstStyle>
            <a:lvl1pPr marL="0" indent="0">
              <a:buNone/>
              <a:defRPr sz="2000">
                <a:solidFill>
                  <a:schemeClr val="accent5">
                    <a:lumMod val="50000"/>
                  </a:schemeClr>
                </a:solidFill>
                <a:latin typeface="Times New Roman" panose="02020603050405020304" pitchFamily="18" charset="0"/>
                <a:cs typeface="Times New Roman" panose="02020603050405020304" pitchFamily="18" charset="0"/>
              </a:defRPr>
            </a:lvl1pPr>
            <a:lvl2pPr marL="1028732" indent="-395666">
              <a:defRPr sz="1700">
                <a:latin typeface="Trebuchet MS" pitchFamily="34" charset="0"/>
              </a:defRPr>
            </a:lvl2pPr>
            <a:lvl3pPr marL="1424397" indent="-395666">
              <a:defRPr sz="1700">
                <a:latin typeface="Trebuchet MS" pitchFamily="34" charset="0"/>
              </a:defRPr>
            </a:lvl3pPr>
            <a:lvl4pPr marL="1859630" indent="-435233">
              <a:defRPr sz="1700">
                <a:latin typeface="Trebuchet MS" pitchFamily="34" charset="0"/>
              </a:defRPr>
            </a:lvl4pPr>
            <a:lvl5pPr marL="2176163" indent="-316533">
              <a:defRPr sz="1700">
                <a:latin typeface="Trebuchet MS" pitchFamily="34" charset="0"/>
              </a:defRPr>
            </a:lvl5pPr>
          </a:lstStyle>
          <a:p>
            <a:pPr lvl="0"/>
            <a:r>
              <a:rPr lang="en-US" dirty="0"/>
              <a:t>Type in or paste your text here</a:t>
            </a:r>
          </a:p>
        </p:txBody>
      </p:sp>
      <p:sp>
        <p:nvSpPr>
          <p:cNvPr id="60" name="Text Placeholder 3"/>
          <p:cNvSpPr>
            <a:spLocks noGrp="1"/>
          </p:cNvSpPr>
          <p:nvPr>
            <p:ph type="body" sz="quarter" idx="96" hasCustomPrompt="1"/>
          </p:nvPr>
        </p:nvSpPr>
        <p:spPr>
          <a:xfrm>
            <a:off x="440616" y="13633726"/>
            <a:ext cx="10102728" cy="634878"/>
          </a:xfrm>
          <a:prstGeom prst="rect">
            <a:avLst/>
          </a:prstGeom>
        </p:spPr>
        <p:txBody>
          <a:bodyPr wrap="square" lIns="158267" tIns="158267" rIns="158267" bIns="158267">
            <a:spAutoFit/>
          </a:bodyPr>
          <a:lstStyle>
            <a:lvl1pPr marL="0" indent="0">
              <a:buNone/>
              <a:defRPr sz="2000">
                <a:solidFill>
                  <a:schemeClr val="accent5">
                    <a:lumMod val="50000"/>
                  </a:schemeClr>
                </a:solidFill>
                <a:latin typeface="Times New Roman" panose="02020603050405020304" pitchFamily="18" charset="0"/>
                <a:cs typeface="Times New Roman" panose="02020603050405020304" pitchFamily="18" charset="0"/>
              </a:defRPr>
            </a:lvl1pPr>
            <a:lvl2pPr marL="1028732" indent="-395666">
              <a:defRPr sz="1700">
                <a:latin typeface="Trebuchet MS" pitchFamily="34" charset="0"/>
              </a:defRPr>
            </a:lvl2pPr>
            <a:lvl3pPr marL="1424397" indent="-395666">
              <a:defRPr sz="1700">
                <a:latin typeface="Trebuchet MS" pitchFamily="34" charset="0"/>
              </a:defRPr>
            </a:lvl3pPr>
            <a:lvl4pPr marL="1859630" indent="-435233">
              <a:defRPr sz="1700">
                <a:latin typeface="Trebuchet MS" pitchFamily="34" charset="0"/>
              </a:defRPr>
            </a:lvl4pPr>
            <a:lvl5pPr marL="2176163" indent="-316533">
              <a:defRPr sz="1700">
                <a:latin typeface="Trebuchet MS" pitchFamily="34" charset="0"/>
              </a:defRPr>
            </a:lvl5pPr>
          </a:lstStyle>
          <a:p>
            <a:pPr lvl="0"/>
            <a:r>
              <a:rPr lang="en-US" dirty="0"/>
              <a:t>Type in or paste your text here</a:t>
            </a:r>
          </a:p>
        </p:txBody>
      </p:sp>
      <p:sp>
        <p:nvSpPr>
          <p:cNvPr id="76" name="Text Placeholder 76"/>
          <p:cNvSpPr>
            <a:spLocks noGrp="1"/>
          </p:cNvSpPr>
          <p:nvPr>
            <p:ph type="body" sz="quarter" idx="150" hasCustomPrompt="1"/>
          </p:nvPr>
        </p:nvSpPr>
        <p:spPr>
          <a:xfrm>
            <a:off x="2890078" y="3554249"/>
            <a:ext cx="15608232" cy="769233"/>
          </a:xfrm>
          <a:prstGeom prst="rect">
            <a:avLst/>
          </a:prstGeom>
        </p:spPr>
        <p:txBody>
          <a:bodyPr lIns="54681" tIns="27341" rIns="54681" bIns="27341">
            <a:normAutofit/>
          </a:bodyPr>
          <a:lstStyle>
            <a:lvl1pPr marL="0" indent="0" algn="ctr">
              <a:buFontTx/>
              <a:buNone/>
              <a:defRPr sz="4300">
                <a:solidFill>
                  <a:schemeClr val="accent5">
                    <a:lumMod val="50000"/>
                  </a:schemeClr>
                </a:solidFill>
                <a:latin typeface="+mj-lt"/>
              </a:defRPr>
            </a:lvl1pPr>
            <a:lvl2pPr>
              <a:buFontTx/>
              <a:buNone/>
              <a:defRPr sz="4300"/>
            </a:lvl2pPr>
            <a:lvl3pPr>
              <a:buFontTx/>
              <a:buNone/>
              <a:defRPr sz="4300"/>
            </a:lvl3pPr>
            <a:lvl4pPr>
              <a:buFontTx/>
              <a:buNone/>
              <a:defRPr sz="4300"/>
            </a:lvl4pPr>
            <a:lvl5pPr>
              <a:buFontTx/>
              <a:buNone/>
              <a:defRPr sz="4300"/>
            </a:lvl5pPr>
          </a:lstStyle>
          <a:p>
            <a:pPr lvl="0"/>
            <a:r>
              <a:rPr lang="en-US" dirty="0"/>
              <a:t>Click here to add affiliations</a:t>
            </a:r>
          </a:p>
        </p:txBody>
      </p:sp>
      <p:sp>
        <p:nvSpPr>
          <p:cNvPr id="79" name="Text Placeholder 76"/>
          <p:cNvSpPr>
            <a:spLocks noGrp="1"/>
          </p:cNvSpPr>
          <p:nvPr>
            <p:ph type="body" sz="quarter" idx="151" hasCustomPrompt="1"/>
          </p:nvPr>
        </p:nvSpPr>
        <p:spPr>
          <a:xfrm>
            <a:off x="2890078" y="2235565"/>
            <a:ext cx="15608232" cy="1318684"/>
          </a:xfrm>
          <a:prstGeom prst="rect">
            <a:avLst/>
          </a:prstGeom>
        </p:spPr>
        <p:txBody>
          <a:bodyPr lIns="54681" tIns="27341" rIns="54681" bIns="27341" anchor="t" anchorCtr="1">
            <a:normAutofit/>
          </a:bodyPr>
          <a:lstStyle>
            <a:lvl1pPr marL="0" indent="0" algn="ctr">
              <a:buFontTx/>
              <a:buNone/>
              <a:defRPr sz="6900">
                <a:solidFill>
                  <a:schemeClr val="accent5">
                    <a:lumMod val="50000"/>
                  </a:schemeClr>
                </a:solidFill>
                <a:latin typeface="+mj-lt"/>
              </a:defRPr>
            </a:lvl1pPr>
            <a:lvl2pPr>
              <a:buFontTx/>
              <a:buNone/>
              <a:defRPr sz="4300"/>
            </a:lvl2pPr>
            <a:lvl3pPr>
              <a:buFontTx/>
              <a:buNone/>
              <a:defRPr sz="4300"/>
            </a:lvl3pPr>
            <a:lvl4pPr>
              <a:buFontTx/>
              <a:buNone/>
              <a:defRPr sz="4300"/>
            </a:lvl4pPr>
            <a:lvl5pPr>
              <a:buFontTx/>
              <a:buNone/>
              <a:defRPr sz="4300"/>
            </a:lvl5pPr>
          </a:lstStyle>
          <a:p>
            <a:pPr lvl="0"/>
            <a:r>
              <a:rPr lang="en-US" dirty="0"/>
              <a:t>Click here to add authors</a:t>
            </a:r>
          </a:p>
        </p:txBody>
      </p:sp>
      <p:sp>
        <p:nvSpPr>
          <p:cNvPr id="80" name="Text Placeholder 76"/>
          <p:cNvSpPr>
            <a:spLocks noGrp="1"/>
          </p:cNvSpPr>
          <p:nvPr>
            <p:ph type="body" sz="quarter" idx="153" hasCustomPrompt="1"/>
          </p:nvPr>
        </p:nvSpPr>
        <p:spPr>
          <a:xfrm>
            <a:off x="2890078" y="348658"/>
            <a:ext cx="15608232" cy="1886907"/>
          </a:xfrm>
          <a:prstGeom prst="rect">
            <a:avLst/>
          </a:prstGeom>
        </p:spPr>
        <p:txBody>
          <a:bodyPr lIns="54681" tIns="27341" rIns="54681" bIns="27341" anchor="t" anchorCtr="1">
            <a:normAutofit/>
          </a:bodyPr>
          <a:lstStyle>
            <a:lvl1pPr marL="0" indent="0" algn="ctr">
              <a:buFontTx/>
              <a:buNone/>
              <a:defRPr sz="9900" b="1">
                <a:solidFill>
                  <a:schemeClr val="accent5">
                    <a:lumMod val="50000"/>
                  </a:schemeClr>
                </a:solidFill>
                <a:latin typeface="+mj-lt"/>
              </a:defRPr>
            </a:lvl1pPr>
            <a:lvl2pPr>
              <a:buFontTx/>
              <a:buNone/>
              <a:defRPr sz="4300"/>
            </a:lvl2pPr>
            <a:lvl3pPr>
              <a:buFontTx/>
              <a:buNone/>
              <a:defRPr sz="4300"/>
            </a:lvl3pPr>
            <a:lvl4pPr>
              <a:buFontTx/>
              <a:buNone/>
              <a:defRPr sz="4300"/>
            </a:lvl4pPr>
            <a:lvl5pPr>
              <a:buFontTx/>
              <a:buNone/>
              <a:defRPr sz="4300"/>
            </a:lvl5pPr>
          </a:lstStyle>
          <a:p>
            <a:pPr lvl="0"/>
            <a:r>
              <a:rPr lang="en-US" dirty="0"/>
              <a:t>Click here to add title</a:t>
            </a:r>
          </a:p>
        </p:txBody>
      </p:sp>
    </p:spTree>
    <p:extLst>
      <p:ext uri="{BB962C8B-B14F-4D97-AF65-F5344CB8AC3E}">
        <p14:creationId xmlns:p14="http://schemas.microsoft.com/office/powerpoint/2010/main" val="3014640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hyperlink" Target="https://www.posterpresentations.com/how-to-change-the-research-poster-template-colors.html" TargetMode="External"/><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Text Box 14"/>
          <p:cNvSpPr txBox="1">
            <a:spLocks noChangeArrowheads="1"/>
          </p:cNvSpPr>
          <p:nvPr/>
        </p:nvSpPr>
        <p:spPr bwMode="auto">
          <a:xfrm>
            <a:off x="1086753" y="29699043"/>
            <a:ext cx="1578661" cy="230633"/>
          </a:xfrm>
          <a:prstGeom prst="rect">
            <a:avLst/>
          </a:prstGeom>
          <a:noFill/>
          <a:ln w="9525">
            <a:noFill/>
            <a:miter lim="800000"/>
            <a:headEnd/>
            <a:tailEnd/>
          </a:ln>
          <a:effectLst/>
        </p:spPr>
        <p:txBody>
          <a:bodyPr wrap="square" lIns="63187" tIns="31588" rIns="63187" bIns="31588">
            <a:spAutoFit/>
          </a:bodyPr>
          <a:lstStyle/>
          <a:p>
            <a:pPr eaLnBrk="0" hangingPunct="0">
              <a:lnSpc>
                <a:spcPct val="65000"/>
              </a:lnSpc>
              <a:spcBef>
                <a:spcPct val="50000"/>
              </a:spcBef>
              <a:defRPr/>
            </a:pPr>
            <a:r>
              <a:rPr lang="en-US" sz="400" b="1" dirty="0">
                <a:solidFill>
                  <a:schemeClr val="bg1">
                    <a:lumMod val="75000"/>
                  </a:schemeClr>
                </a:solidFill>
                <a:latin typeface="Arial" charset="0"/>
              </a:rPr>
              <a:t>RESEARCH POSTER PRESENTATION DESIGN © 2019</a:t>
            </a:r>
          </a:p>
          <a:p>
            <a:pPr eaLnBrk="0" hangingPunct="0">
              <a:lnSpc>
                <a:spcPct val="65000"/>
              </a:lnSpc>
              <a:spcBef>
                <a:spcPct val="50000"/>
              </a:spcBef>
              <a:defRPr/>
            </a:pPr>
            <a:r>
              <a:rPr lang="en-US" sz="700" b="1" dirty="0">
                <a:solidFill>
                  <a:schemeClr val="bg1">
                    <a:lumMod val="75000"/>
                  </a:schemeClr>
                </a:solidFill>
                <a:latin typeface="Arial" charset="0"/>
              </a:rPr>
              <a:t>www.PosterPresentations.com</a:t>
            </a:r>
          </a:p>
        </p:txBody>
      </p:sp>
      <p:graphicFrame>
        <p:nvGraphicFramePr>
          <p:cNvPr id="3" name="Table 2">
            <a:extLst>
              <a:ext uri="{FF2B5EF4-FFF2-40B4-BE49-F238E27FC236}">
                <a16:creationId xmlns:a16="http://schemas.microsoft.com/office/drawing/2014/main" id="{C74784A8-6F25-7449-9CCF-614BC1946BC7}"/>
              </a:ext>
            </a:extLst>
          </p:cNvPr>
          <p:cNvGraphicFramePr>
            <a:graphicFrameLocks noGrp="1"/>
          </p:cNvGraphicFramePr>
          <p:nvPr userDrawn="1">
            <p:extLst>
              <p:ext uri="{D42A27DB-BD31-4B8C-83A1-F6EECF244321}">
                <p14:modId xmlns:p14="http://schemas.microsoft.com/office/powerpoint/2010/main" val="1988771644"/>
              </p:ext>
            </p:extLst>
          </p:nvPr>
        </p:nvGraphicFramePr>
        <p:xfrm>
          <a:off x="-8726467" y="34253"/>
          <a:ext cx="8117859" cy="30210616"/>
        </p:xfrm>
        <a:graphic>
          <a:graphicData uri="http://schemas.openxmlformats.org/drawingml/2006/table">
            <a:tbl>
              <a:tblPr firstRow="1" bandRow="1">
                <a:tableStyleId>{5C22544A-7EE6-4342-B048-85BDC9FD1C3A}</a:tableStyleId>
              </a:tblPr>
              <a:tblGrid>
                <a:gridCol w="3480873">
                  <a:extLst>
                    <a:ext uri="{9D8B030D-6E8A-4147-A177-3AD203B41FA5}">
                      <a16:colId xmlns:a16="http://schemas.microsoft.com/office/drawing/2014/main" val="20000"/>
                    </a:ext>
                  </a:extLst>
                </a:gridCol>
                <a:gridCol w="4636986">
                  <a:extLst>
                    <a:ext uri="{9D8B030D-6E8A-4147-A177-3AD203B41FA5}">
                      <a16:colId xmlns:a16="http://schemas.microsoft.com/office/drawing/2014/main" val="20001"/>
                    </a:ext>
                  </a:extLst>
                </a:gridCol>
              </a:tblGrid>
              <a:tr h="1170739">
                <a:tc gridSpan="2">
                  <a:txBody>
                    <a:bodyPr/>
                    <a:lstStyle/>
                    <a:p>
                      <a:pPr marL="0" marR="0" indent="0" algn="ctr" defTabSz="4388900" rtl="0" eaLnBrk="1" fontAlgn="auto" latinLnBrk="0" hangingPunct="1">
                        <a:lnSpc>
                          <a:spcPct val="100000"/>
                        </a:lnSpc>
                        <a:spcBef>
                          <a:spcPts val="0"/>
                        </a:spcBef>
                        <a:spcAft>
                          <a:spcPts val="0"/>
                        </a:spcAft>
                        <a:buClrTx/>
                        <a:buSzTx/>
                        <a:buFontTx/>
                        <a:buNone/>
                        <a:tabLst/>
                        <a:defRPr/>
                      </a:pPr>
                      <a:r>
                        <a:rPr lang="en-US" sz="3200" b="0" spc="600" dirty="0">
                          <a:solidFill>
                            <a:srgbClr val="1F3A4E"/>
                          </a:solidFill>
                          <a:latin typeface="Arial Black" panose="020B0A04020102020204" pitchFamily="34" charset="0"/>
                        </a:rPr>
                        <a:t>QUICK START GUIDE</a:t>
                      </a:r>
                      <a:br>
                        <a:rPr lang="en-US" sz="3200" b="0" spc="600" dirty="0">
                          <a:solidFill>
                            <a:srgbClr val="1F3A4E"/>
                          </a:solidFill>
                          <a:latin typeface="Arial Black" panose="020B0A04020102020204" pitchFamily="34" charset="0"/>
                        </a:rPr>
                      </a:br>
                      <a:r>
                        <a:rPr lang="en-US" sz="2400" b="1" spc="0" dirty="0">
                          <a:solidFill>
                            <a:srgbClr val="FF0000"/>
                          </a:solidFill>
                          <a:latin typeface="Trebuchet MS" pitchFamily="34" charset="0"/>
                        </a:rPr>
                        <a:t>(THIS SIDEBAR WILL NOT PRINT)</a:t>
                      </a:r>
                      <a:endParaRPr lang="en-US" sz="3200" b="1" spc="600" dirty="0">
                        <a:solidFill>
                          <a:schemeClr val="bg1"/>
                        </a:solidFill>
                        <a:latin typeface="Trebuchet MS" pitchFamily="34" charset="0"/>
                      </a:endParaRPr>
                    </a:p>
                  </a:txBody>
                  <a:tcPr marL="182880" marT="137160">
                    <a:solidFill>
                      <a:srgbClr val="FFC000"/>
                    </a:solidFill>
                  </a:tcPr>
                </a:tc>
                <a:tc hMerge="1">
                  <a:txBody>
                    <a:bodyPr/>
                    <a:lstStyle/>
                    <a:p>
                      <a:endParaRPr lang="en-US" dirty="0"/>
                    </a:p>
                  </a:txBody>
                  <a:tcPr/>
                </a:tc>
                <a:extLst>
                  <a:ext uri="{0D108BD9-81ED-4DB2-BD59-A6C34878D82A}">
                    <a16:rowId xmlns:a16="http://schemas.microsoft.com/office/drawing/2014/main" val="10000"/>
                  </a:ext>
                </a:extLst>
              </a:tr>
              <a:tr h="3598933">
                <a:tc gridSpan="2">
                  <a:txBody>
                    <a:bodyPr/>
                    <a:lstStyle/>
                    <a:p>
                      <a:pPr defTabSz="3765639"/>
                      <a:r>
                        <a:rPr lang="en-US" sz="1800" i="0" dirty="0">
                          <a:solidFill>
                            <a:srgbClr val="D9D9D9"/>
                          </a:solidFill>
                          <a:latin typeface="Arial"/>
                          <a:cs typeface="Arial"/>
                        </a:rPr>
                        <a:t>This PowerPoint template produces a </a:t>
                      </a:r>
                      <a:r>
                        <a:rPr lang="en-US" sz="1800" i="0" dirty="0">
                          <a:solidFill>
                            <a:srgbClr val="FFC000"/>
                          </a:solidFill>
                          <a:latin typeface="Arial"/>
                          <a:cs typeface="Arial"/>
                        </a:rPr>
                        <a:t>A1 </a:t>
                      </a:r>
                      <a:r>
                        <a:rPr lang="en-US" sz="1800" i="0" dirty="0">
                          <a:solidFill>
                            <a:srgbClr val="D9D9D9"/>
                          </a:solidFill>
                          <a:latin typeface="Arial"/>
                          <a:cs typeface="Arial"/>
                        </a:rPr>
                        <a:t>presentation poster. You can use it to create your research poster by placing your title, subtitle, text, tables, charts and photos. </a:t>
                      </a:r>
                    </a:p>
                    <a:p>
                      <a:pPr defTabSz="3765639"/>
                      <a:endParaRPr lang="en-US" sz="1800" i="0" dirty="0">
                        <a:solidFill>
                          <a:srgbClr val="D9D9D9"/>
                        </a:solidFill>
                        <a:latin typeface="Arial"/>
                        <a:cs typeface="Arial"/>
                      </a:endParaRPr>
                    </a:p>
                    <a:p>
                      <a:pPr defTabSz="3765639"/>
                      <a:r>
                        <a:rPr lang="en-US" sz="1800" i="0" dirty="0">
                          <a:solidFill>
                            <a:srgbClr val="D9D9D9"/>
                          </a:solidFill>
                          <a:latin typeface="Arial"/>
                          <a:cs typeface="Arial"/>
                        </a:rPr>
                        <a:t>We provide a series of online tutorials that will guide you through the poster design process and answer your poster production questions. For complete template tutorials, go online to </a:t>
                      </a:r>
                      <a:r>
                        <a:rPr lang="en-US" sz="1800" i="0" dirty="0" err="1">
                          <a:solidFill>
                            <a:srgbClr val="FFC000"/>
                          </a:solidFill>
                          <a:latin typeface="Arial"/>
                          <a:cs typeface="Arial"/>
                        </a:rPr>
                        <a:t>PosterPresentations.com</a:t>
                      </a:r>
                      <a:r>
                        <a:rPr lang="en-US" sz="1800" i="0" dirty="0">
                          <a:solidFill>
                            <a:srgbClr val="D9D9D9"/>
                          </a:solidFill>
                          <a:latin typeface="Arial"/>
                          <a:cs typeface="Arial"/>
                        </a:rPr>
                        <a:t> and click on the  </a:t>
                      </a:r>
                      <a:r>
                        <a:rPr lang="en-US" sz="1800" i="0" dirty="0">
                          <a:solidFill>
                            <a:srgbClr val="FFC000"/>
                          </a:solidFill>
                          <a:latin typeface="Arial"/>
                          <a:cs typeface="Arial"/>
                        </a:rPr>
                        <a:t>HELP DESK</a:t>
                      </a:r>
                      <a:r>
                        <a:rPr lang="en-US" sz="1800" i="0" baseline="0" dirty="0">
                          <a:solidFill>
                            <a:srgbClr val="D9D9D9"/>
                          </a:solidFill>
                          <a:latin typeface="Arial"/>
                          <a:cs typeface="Arial"/>
                        </a:rPr>
                        <a:t> </a:t>
                      </a:r>
                      <a:r>
                        <a:rPr lang="en-US" sz="1800" i="0" dirty="0">
                          <a:solidFill>
                            <a:srgbClr val="D9D9D9"/>
                          </a:solidFill>
                          <a:latin typeface="Arial"/>
                          <a:cs typeface="Arial"/>
                        </a:rPr>
                        <a:t>tab.</a:t>
                      </a:r>
                    </a:p>
                    <a:p>
                      <a:pPr defTabSz="3765639"/>
                      <a:endParaRPr lang="en-US" sz="1800" i="0" dirty="0">
                        <a:solidFill>
                          <a:srgbClr val="D9D9D9"/>
                        </a:solidFill>
                        <a:latin typeface="Arial"/>
                        <a:cs typeface="Arial"/>
                      </a:endParaRPr>
                    </a:p>
                    <a:p>
                      <a:pPr defTabSz="3765639"/>
                      <a:r>
                        <a:rPr lang="en-US" sz="1800" i="0" dirty="0">
                          <a:solidFill>
                            <a:srgbClr val="D9D9D9"/>
                          </a:solidFill>
                          <a:latin typeface="Arial"/>
                          <a:cs typeface="Arial"/>
                        </a:rPr>
                        <a:t>To print your poster using our same-day professional printing service, go online to </a:t>
                      </a:r>
                      <a:r>
                        <a:rPr lang="en-US" sz="1800" i="0" dirty="0" err="1">
                          <a:solidFill>
                            <a:srgbClr val="FFC000"/>
                          </a:solidFill>
                          <a:latin typeface="Arial"/>
                          <a:cs typeface="Arial"/>
                        </a:rPr>
                        <a:t>PosterPresentations.com</a:t>
                      </a:r>
                      <a:r>
                        <a:rPr lang="en-US" sz="1800" i="0" dirty="0">
                          <a:solidFill>
                            <a:srgbClr val="D9D9D9"/>
                          </a:solidFill>
                          <a:latin typeface="Arial"/>
                          <a:cs typeface="Arial"/>
                        </a:rPr>
                        <a:t> and click on "</a:t>
                      </a:r>
                      <a:r>
                        <a:rPr lang="en-US" sz="1800" i="0" dirty="0">
                          <a:solidFill>
                            <a:srgbClr val="FFC000"/>
                          </a:solidFill>
                          <a:latin typeface="Arial"/>
                          <a:cs typeface="Arial"/>
                        </a:rPr>
                        <a:t>Order your poster</a:t>
                      </a:r>
                      <a:r>
                        <a:rPr lang="en-US" sz="1800" i="0" dirty="0">
                          <a:solidFill>
                            <a:srgbClr val="D9D9D9"/>
                          </a:solidFill>
                          <a:latin typeface="Arial"/>
                          <a:cs typeface="Arial"/>
                        </a:rPr>
                        <a:t>".</a:t>
                      </a:r>
                      <a:endParaRPr lang="en-US" sz="1800" b="1" dirty="0">
                        <a:solidFill>
                          <a:srgbClr val="D9D9D9"/>
                        </a:solidFill>
                        <a:latin typeface="Arial"/>
                        <a:cs typeface="Arial"/>
                      </a:endParaRPr>
                    </a:p>
                  </a:txBody>
                  <a:tcPr marL="182880" marT="137160">
                    <a:solidFill>
                      <a:srgbClr val="010101"/>
                    </a:solidFill>
                  </a:tcPr>
                </a:tc>
                <a:tc hMerge="1">
                  <a:txBody>
                    <a:bodyPr/>
                    <a:lstStyle/>
                    <a:p>
                      <a:pPr marL="0" indent="0" algn="l" defTabSz="114300"/>
                      <a:endParaRPr lang="en-US" sz="2400" b="0" baseline="0" dirty="0">
                        <a:solidFill>
                          <a:srgbClr val="FFC000"/>
                        </a:solidFill>
                        <a:latin typeface="Arial" panose="020B0604020202020204" pitchFamily="34" charset="0"/>
                        <a:cs typeface="Arial" panose="020B0604020202020204" pitchFamily="34" charset="0"/>
                      </a:endParaRPr>
                    </a:p>
                  </a:txBody>
                  <a:tcPr>
                    <a:solidFill>
                      <a:schemeClr val="tx1">
                        <a:lumMod val="95000"/>
                        <a:lumOff val="5000"/>
                      </a:schemeClr>
                    </a:solidFill>
                  </a:tcPr>
                </a:tc>
                <a:extLst>
                  <a:ext uri="{0D108BD9-81ED-4DB2-BD59-A6C34878D82A}">
                    <a16:rowId xmlns:a16="http://schemas.microsoft.com/office/drawing/2014/main" val="677555919"/>
                  </a:ext>
                </a:extLst>
              </a:tr>
              <a:tr h="4292704">
                <a:tc>
                  <a:txBody>
                    <a:bodyPr/>
                    <a:lstStyle/>
                    <a:p>
                      <a:pPr algn="ctr"/>
                      <a:endParaRPr lang="en-US" sz="1800" dirty="0">
                        <a:solidFill>
                          <a:srgbClr val="1F3A4E"/>
                        </a:solidFill>
                      </a:endParaRPr>
                    </a:p>
                    <a:p>
                      <a:pPr algn="ctr"/>
                      <a:endParaRPr lang="en-US" sz="1800" dirty="0">
                        <a:solidFill>
                          <a:srgbClr val="1F3A4E"/>
                        </a:solidFill>
                      </a:endParaRPr>
                    </a:p>
                    <a:p>
                      <a:pPr algn="ctr"/>
                      <a:r>
                        <a:rPr lang="en-US" sz="1800" dirty="0">
                          <a:solidFill>
                            <a:schemeClr val="bg1"/>
                          </a:solidFill>
                          <a:latin typeface="Arial" panose="020B0604020202020204" pitchFamily="34" charset="0"/>
                          <a:cs typeface="Arial" panose="020B0604020202020204" pitchFamily="34" charset="0"/>
                        </a:rPr>
                        <a:t>This is a poster template for a </a:t>
                      </a:r>
                      <a:br>
                        <a:rPr lang="en-US" sz="1800" dirty="0">
                          <a:solidFill>
                            <a:schemeClr val="bg1"/>
                          </a:solidFill>
                          <a:latin typeface="Arial" panose="020B0604020202020204" pitchFamily="34" charset="0"/>
                          <a:cs typeface="Arial" panose="020B0604020202020204" pitchFamily="34" charset="0"/>
                        </a:rPr>
                      </a:br>
                      <a:r>
                        <a:rPr lang="en-US" sz="3200" b="1" dirty="0">
                          <a:solidFill>
                            <a:srgbClr val="FFC000"/>
                          </a:solidFill>
                          <a:latin typeface="Arial" panose="020B0604020202020204" pitchFamily="34" charset="0"/>
                          <a:cs typeface="Arial" panose="020B0604020202020204" pitchFamily="34" charset="0"/>
                        </a:rPr>
                        <a:t>A1</a:t>
                      </a:r>
                    </a:p>
                    <a:p>
                      <a:pPr marL="0" marR="0" indent="0" algn="ctr" defTabSz="3802180" rtl="0" eaLnBrk="1" fontAlgn="auto" latinLnBrk="0" hangingPunct="1">
                        <a:lnSpc>
                          <a:spcPct val="100000"/>
                        </a:lnSpc>
                        <a:spcBef>
                          <a:spcPts val="0"/>
                        </a:spcBef>
                        <a:spcAft>
                          <a:spcPts val="0"/>
                        </a:spcAft>
                        <a:buClrTx/>
                        <a:buSzTx/>
                        <a:buFontTx/>
                        <a:buNone/>
                        <a:tabLst/>
                        <a:defRPr/>
                      </a:pPr>
                      <a:r>
                        <a:rPr lang="en-US" sz="1800" dirty="0">
                          <a:solidFill>
                            <a:srgbClr val="FFC000"/>
                          </a:solidFill>
                          <a:latin typeface="Arial" panose="020B0604020202020204" pitchFamily="34" charset="0"/>
                          <a:cs typeface="Arial" panose="020B0604020202020204" pitchFamily="34" charset="0"/>
                        </a:rPr>
                        <a:t>594mm x 841mm</a:t>
                      </a:r>
                    </a:p>
                    <a:p>
                      <a:pPr marL="0" marR="0" indent="0" algn="ctr" defTabSz="3802180" rtl="0" eaLnBrk="1" fontAlgn="auto" latinLnBrk="0" hangingPunct="1">
                        <a:lnSpc>
                          <a:spcPct val="100000"/>
                        </a:lnSpc>
                        <a:spcBef>
                          <a:spcPts val="0"/>
                        </a:spcBef>
                        <a:spcAft>
                          <a:spcPts val="0"/>
                        </a:spcAft>
                        <a:buClrTx/>
                        <a:buSzTx/>
                        <a:buFontTx/>
                        <a:buNone/>
                        <a:tabLst/>
                        <a:defRPr/>
                      </a:pPr>
                      <a:r>
                        <a:rPr lang="en-US" sz="1800" dirty="0">
                          <a:solidFill>
                            <a:srgbClr val="FFC000"/>
                          </a:solidFill>
                          <a:latin typeface="Arial" panose="020B0604020202020204" pitchFamily="34" charset="0"/>
                          <a:cs typeface="Arial" panose="020B0604020202020204" pitchFamily="34" charset="0"/>
                        </a:rPr>
                        <a:t>23.39 inches x 33.11 inches</a:t>
                      </a:r>
                      <a:r>
                        <a:rPr lang="en-US" sz="1800" dirty="0">
                          <a:solidFill>
                            <a:schemeClr val="bg1"/>
                          </a:solidFill>
                          <a:latin typeface="Arial" panose="020B0604020202020204" pitchFamily="34" charset="0"/>
                          <a:cs typeface="Arial" panose="020B0604020202020204" pitchFamily="34" charset="0"/>
                        </a:rPr>
                        <a:t/>
                      </a:r>
                      <a:br>
                        <a:rPr lang="en-US" sz="1800" dirty="0">
                          <a:solidFill>
                            <a:schemeClr val="bg1"/>
                          </a:solidFill>
                          <a:latin typeface="Arial" panose="020B0604020202020204" pitchFamily="34" charset="0"/>
                          <a:cs typeface="Arial" panose="020B0604020202020204" pitchFamily="34" charset="0"/>
                        </a:rPr>
                      </a:br>
                      <a:r>
                        <a:rPr lang="en-US" sz="1800" dirty="0">
                          <a:solidFill>
                            <a:schemeClr val="bg1"/>
                          </a:solidFill>
                          <a:latin typeface="Arial" panose="020B0604020202020204" pitchFamily="34" charset="0"/>
                          <a:cs typeface="Arial" panose="020B0604020202020204" pitchFamily="34" charset="0"/>
                        </a:rPr>
                        <a:t>research presentation poster</a:t>
                      </a:r>
                    </a:p>
                    <a:p>
                      <a:endParaRPr lang="en-US" sz="1800" dirty="0">
                        <a:solidFill>
                          <a:srgbClr val="1F3A4E"/>
                        </a:solidFill>
                      </a:endParaRPr>
                    </a:p>
                  </a:txBody>
                  <a:tcPr>
                    <a:solidFill>
                      <a:srgbClr val="010101"/>
                    </a:solidFill>
                  </a:tcPr>
                </a:tc>
                <a:tc>
                  <a:txBody>
                    <a:bodyPr/>
                    <a:lstStyle/>
                    <a:p>
                      <a:pPr marL="0" marR="0" indent="0" algn="l" defTabSz="4388900" rtl="0" eaLnBrk="1" fontAlgn="auto" latinLnBrk="0" hangingPunct="1">
                        <a:lnSpc>
                          <a:spcPct val="100000"/>
                        </a:lnSpc>
                        <a:spcBef>
                          <a:spcPts val="0"/>
                        </a:spcBef>
                        <a:spcAft>
                          <a:spcPts val="0"/>
                        </a:spcAft>
                        <a:buClrTx/>
                        <a:buSzTx/>
                        <a:buFontTx/>
                        <a:buNone/>
                        <a:tabLst/>
                        <a:defRPr/>
                      </a:pPr>
                      <a:r>
                        <a:rPr lang="en-US" sz="2000" b="1" baseline="0" dirty="0">
                          <a:solidFill>
                            <a:srgbClr val="FFC000"/>
                          </a:solidFill>
                          <a:latin typeface="Arial" panose="020B0604020202020204" pitchFamily="34" charset="0"/>
                          <a:cs typeface="Arial" panose="020B0604020202020204" pitchFamily="34" charset="0"/>
                        </a:rPr>
                        <a:t>Important: Check the template size</a:t>
                      </a:r>
                      <a:r>
                        <a:rPr lang="en-US" sz="1800" b="0" baseline="0" dirty="0">
                          <a:solidFill>
                            <a:srgbClr val="FFC000"/>
                          </a:solidFill>
                          <a:latin typeface="Arial" panose="020B0604020202020204" pitchFamily="34" charset="0"/>
                          <a:cs typeface="Arial" panose="020B0604020202020204" pitchFamily="34" charset="0"/>
                        </a:rPr>
                        <a:t/>
                      </a:r>
                      <a:br>
                        <a:rPr lang="en-US" sz="1800" b="0" baseline="0" dirty="0">
                          <a:solidFill>
                            <a:srgbClr val="FFC000"/>
                          </a:solidFill>
                          <a:latin typeface="Arial" panose="020B0604020202020204" pitchFamily="34" charset="0"/>
                          <a:cs typeface="Arial" panose="020B0604020202020204" pitchFamily="34" charset="0"/>
                        </a:rPr>
                      </a:br>
                      <a:r>
                        <a:rPr lang="en-US" sz="1800" b="0" baseline="0" dirty="0">
                          <a:solidFill>
                            <a:srgbClr val="D9D9D9"/>
                          </a:solidFill>
                          <a:latin typeface="Arial" panose="020B0604020202020204" pitchFamily="34" charset="0"/>
                          <a:cs typeface="Arial" panose="020B0604020202020204" pitchFamily="34" charset="0"/>
                        </a:rPr>
                        <a:t>Before you start working on your poster and to avoid printing problems check that you have downloaded and that you are using the correct size template for your poster presentation.</a:t>
                      </a:r>
                      <a:br>
                        <a:rPr lang="en-US" sz="1800" b="0" baseline="0" dirty="0">
                          <a:solidFill>
                            <a:srgbClr val="D9D9D9"/>
                          </a:solidFill>
                          <a:latin typeface="Arial" panose="020B0604020202020204" pitchFamily="34" charset="0"/>
                          <a:cs typeface="Arial" panose="020B0604020202020204" pitchFamily="34" charset="0"/>
                        </a:rPr>
                      </a:br>
                      <a:endParaRPr lang="en-US" sz="1800" b="0" baseline="0" dirty="0">
                        <a:solidFill>
                          <a:srgbClr val="FFC000"/>
                        </a:solidFill>
                        <a:latin typeface="Arial" panose="020B0604020202020204" pitchFamily="34" charset="0"/>
                        <a:cs typeface="Arial" panose="020B0604020202020204" pitchFamily="34" charset="0"/>
                      </a:endParaRPr>
                    </a:p>
                  </a:txBody>
                  <a:tcPr marL="182880" marT="137160">
                    <a:solidFill>
                      <a:srgbClr val="010101"/>
                    </a:solidFill>
                  </a:tcPr>
                </a:tc>
                <a:extLst>
                  <a:ext uri="{0D108BD9-81ED-4DB2-BD59-A6C34878D82A}">
                    <a16:rowId xmlns:a16="http://schemas.microsoft.com/office/drawing/2014/main" val="10008"/>
                  </a:ext>
                </a:extLst>
              </a:tr>
              <a:tr h="3340698">
                <a:tc>
                  <a:txBody>
                    <a:bodyPr/>
                    <a:lstStyle/>
                    <a:p>
                      <a:endParaRPr lang="en-US" sz="1800" dirty="0">
                        <a:solidFill>
                          <a:srgbClr val="1F3A4E"/>
                        </a:solidFill>
                      </a:endParaRPr>
                    </a:p>
                  </a:txBody>
                  <a:tcPr>
                    <a:blipFill rotWithShape="1">
                      <a:blip r:embed="rId3"/>
                      <a:stretch>
                        <a:fillRect/>
                      </a:stretch>
                    </a:blipFill>
                  </a:tcPr>
                </a:tc>
                <a:tc>
                  <a:txBody>
                    <a:bodyPr/>
                    <a:lstStyle/>
                    <a:p>
                      <a:pPr algn="l"/>
                      <a:r>
                        <a:rPr lang="en-US" sz="2000" b="1" baseline="0" dirty="0">
                          <a:solidFill>
                            <a:srgbClr val="FFC000"/>
                          </a:solidFill>
                          <a:latin typeface="Arial" panose="020B0604020202020204" pitchFamily="34" charset="0"/>
                          <a:cs typeface="Arial" panose="020B0604020202020204" pitchFamily="34" charset="0"/>
                        </a:rPr>
                        <a:t>How to </a:t>
                      </a:r>
                      <a:r>
                        <a:rPr lang="en-US" sz="3600" b="1" baseline="0" dirty="0">
                          <a:solidFill>
                            <a:srgbClr val="FFC000"/>
                          </a:solidFill>
                          <a:latin typeface="Arial" panose="020B0604020202020204" pitchFamily="34" charset="0"/>
                          <a:cs typeface="Arial" panose="020B0604020202020204" pitchFamily="34" charset="0"/>
                        </a:rPr>
                        <a:t>Zoom in </a:t>
                      </a:r>
                      <a:r>
                        <a:rPr lang="en-US" sz="2000" b="1" baseline="0" dirty="0">
                          <a:solidFill>
                            <a:srgbClr val="FFC000"/>
                          </a:solidFill>
                          <a:latin typeface="Arial" panose="020B0604020202020204" pitchFamily="34" charset="0"/>
                          <a:cs typeface="Arial" panose="020B0604020202020204" pitchFamily="34" charset="0"/>
                        </a:rPr>
                        <a:t>and </a:t>
                      </a:r>
                      <a:r>
                        <a:rPr lang="en-US" sz="1600" b="1" baseline="0" dirty="0">
                          <a:solidFill>
                            <a:srgbClr val="FFC000"/>
                          </a:solidFill>
                          <a:latin typeface="Arial" panose="020B0604020202020204" pitchFamily="34" charset="0"/>
                          <a:cs typeface="Arial" panose="020B0604020202020204" pitchFamily="34" charset="0"/>
                        </a:rPr>
                        <a:t>out</a:t>
                      </a:r>
                      <a:endParaRPr lang="en-US" sz="2000" b="1" baseline="0" dirty="0">
                        <a:solidFill>
                          <a:srgbClr val="FFC000"/>
                        </a:solidFill>
                        <a:latin typeface="Arial" panose="020B0604020202020204" pitchFamily="34" charset="0"/>
                        <a:cs typeface="Arial" panose="020B0604020202020204" pitchFamily="34" charset="0"/>
                      </a:endParaRPr>
                    </a:p>
                    <a:p>
                      <a:pPr algn="l"/>
                      <a:r>
                        <a:rPr lang="en-US" sz="1800" b="0" baseline="0" dirty="0">
                          <a:solidFill>
                            <a:srgbClr val="D9D9D9"/>
                          </a:solidFill>
                          <a:latin typeface="Arial" panose="020B0604020202020204" pitchFamily="34" charset="0"/>
                          <a:cs typeface="Arial" panose="020B0604020202020204" pitchFamily="34" charset="0"/>
                        </a:rPr>
                        <a:t>Use the PowerPoint zoom tool to adjust the screen magnification to view comfortably. PowerPoint provides 2 ways to zoom: </a:t>
                      </a:r>
                      <a:br>
                        <a:rPr lang="en-US" sz="1800" b="0" baseline="0" dirty="0">
                          <a:solidFill>
                            <a:srgbClr val="D9D9D9"/>
                          </a:solidFill>
                          <a:latin typeface="Arial" panose="020B0604020202020204" pitchFamily="34" charset="0"/>
                          <a:cs typeface="Arial" panose="020B0604020202020204" pitchFamily="34" charset="0"/>
                        </a:rPr>
                      </a:br>
                      <a:r>
                        <a:rPr lang="en-US" sz="1800" b="0" baseline="0" dirty="0">
                          <a:solidFill>
                            <a:srgbClr val="FFC000"/>
                          </a:solidFill>
                          <a:latin typeface="Arial" panose="020B0604020202020204" pitchFamily="34" charset="0"/>
                          <a:cs typeface="Arial" panose="020B0604020202020204" pitchFamily="34" charset="0"/>
                        </a:rPr>
                        <a:t>1. </a:t>
                      </a:r>
                      <a:r>
                        <a:rPr lang="en-US" sz="1800" b="0" baseline="0" dirty="0">
                          <a:solidFill>
                            <a:srgbClr val="D9D9D9"/>
                          </a:solidFill>
                          <a:latin typeface="Arial" panose="020B0604020202020204" pitchFamily="34" charset="0"/>
                          <a:cs typeface="Arial" panose="020B0604020202020204" pitchFamily="34" charset="0"/>
                        </a:rPr>
                        <a:t>On the top menu bar click on the VIEW tab and then click on ZOOM. Choose the zoom percentage that works best for you. </a:t>
                      </a:r>
                      <a:br>
                        <a:rPr lang="en-US" sz="1800" b="0" baseline="0" dirty="0">
                          <a:solidFill>
                            <a:srgbClr val="D9D9D9"/>
                          </a:solidFill>
                          <a:latin typeface="Arial" panose="020B0604020202020204" pitchFamily="34" charset="0"/>
                          <a:cs typeface="Arial" panose="020B0604020202020204" pitchFamily="34" charset="0"/>
                        </a:rPr>
                      </a:br>
                      <a:r>
                        <a:rPr lang="en-US" sz="1800" b="0" baseline="0" dirty="0">
                          <a:solidFill>
                            <a:srgbClr val="FFC000"/>
                          </a:solidFill>
                          <a:latin typeface="Arial" panose="020B0604020202020204" pitchFamily="34" charset="0"/>
                          <a:cs typeface="Arial" panose="020B0604020202020204" pitchFamily="34" charset="0"/>
                        </a:rPr>
                        <a:t>2. </a:t>
                      </a:r>
                      <a:r>
                        <a:rPr lang="en-US" sz="1800" b="0" baseline="0" dirty="0">
                          <a:solidFill>
                            <a:srgbClr val="D9D9D9"/>
                          </a:solidFill>
                          <a:latin typeface="Arial" panose="020B0604020202020204" pitchFamily="34" charset="0"/>
                          <a:cs typeface="Arial" panose="020B0604020202020204" pitchFamily="34" charset="0"/>
                        </a:rPr>
                        <a:t>For better zoom flexibility, use the zoom slider at the bottom right of the window.</a:t>
                      </a:r>
                    </a:p>
                  </a:txBody>
                  <a:tcPr marL="182880" marT="137160">
                    <a:solidFill>
                      <a:srgbClr val="010101"/>
                    </a:solidFill>
                  </a:tcPr>
                </a:tc>
                <a:extLst>
                  <a:ext uri="{0D108BD9-81ED-4DB2-BD59-A6C34878D82A}">
                    <a16:rowId xmlns:a16="http://schemas.microsoft.com/office/drawing/2014/main" val="10001"/>
                  </a:ext>
                </a:extLst>
              </a:tr>
              <a:tr h="1994589">
                <a:tc gridSpan="2">
                  <a:txBody>
                    <a:bodyPr/>
                    <a:lstStyle/>
                    <a:p>
                      <a:pPr marL="0" marR="0" lvl="0" indent="0" algn="l" defTabSz="4388900" rtl="0" eaLnBrk="1" fontAlgn="auto" latinLnBrk="0" hangingPunct="1">
                        <a:lnSpc>
                          <a:spcPct val="100000"/>
                        </a:lnSpc>
                        <a:spcBef>
                          <a:spcPts val="0"/>
                        </a:spcBef>
                        <a:spcAft>
                          <a:spcPts val="0"/>
                        </a:spcAft>
                        <a:buClrTx/>
                        <a:buSzTx/>
                        <a:buFontTx/>
                        <a:buNone/>
                        <a:tabLst/>
                        <a:defRPr/>
                      </a:pPr>
                      <a:r>
                        <a:rPr lang="en-US" sz="2000" b="1" baseline="0" dirty="0">
                          <a:solidFill>
                            <a:srgbClr val="FFC000"/>
                          </a:solidFill>
                          <a:latin typeface="Arial" panose="020B0604020202020204" pitchFamily="34" charset="0"/>
                          <a:cs typeface="Arial" panose="020B0604020202020204" pitchFamily="34" charset="0"/>
                        </a:rPr>
                        <a:t>Ruler and Guides</a:t>
                      </a:r>
                      <a:r>
                        <a:rPr lang="en-US" sz="1800" b="0" baseline="0" dirty="0">
                          <a:solidFill>
                            <a:srgbClr val="FFC000"/>
                          </a:solidFill>
                          <a:latin typeface="Arial" panose="020B0604020202020204" pitchFamily="34" charset="0"/>
                          <a:cs typeface="Arial" panose="020B0604020202020204" pitchFamily="34" charset="0"/>
                        </a:rPr>
                        <a:t/>
                      </a:r>
                      <a:br>
                        <a:rPr lang="en-US" sz="1800" b="0" baseline="0" dirty="0">
                          <a:solidFill>
                            <a:srgbClr val="FFC000"/>
                          </a:solidFill>
                          <a:latin typeface="Arial" panose="020B0604020202020204" pitchFamily="34" charset="0"/>
                          <a:cs typeface="Arial" panose="020B0604020202020204" pitchFamily="34" charset="0"/>
                        </a:rPr>
                      </a:br>
                      <a:r>
                        <a:rPr lang="en-US" sz="1800" b="0" baseline="0" dirty="0">
                          <a:solidFill>
                            <a:srgbClr val="D9D9D9"/>
                          </a:solidFill>
                          <a:latin typeface="Arial" panose="020B0604020202020204" pitchFamily="34" charset="0"/>
                          <a:cs typeface="Arial" panose="020B0604020202020204" pitchFamily="34" charset="0"/>
                        </a:rPr>
                        <a:t>The dotted lines on his poster template are guides.  The horizontal and vertical guides will help you align your poster elements accurately. Text boxes and other elements will ”snap” to the guides and stay within the boundaries of the columns. To hide the guides go to VIEW and uncheck the Guides box.</a:t>
                      </a:r>
                    </a:p>
                  </a:txBody>
                  <a:tcPr>
                    <a:solidFill>
                      <a:srgbClr val="010101"/>
                    </a:solidFill>
                  </a:tcPr>
                </a:tc>
                <a:tc hMerge="1">
                  <a:txBody>
                    <a:bodyPr/>
                    <a:lstStyle/>
                    <a:p>
                      <a:endParaRPr lang="en-US" sz="2400" b="0" baseline="0" dirty="0">
                        <a:solidFill>
                          <a:schemeClr val="bg1"/>
                        </a:solidFill>
                        <a:latin typeface="Arial" panose="020B0604020202020204" pitchFamily="34" charset="0"/>
                        <a:cs typeface="Arial" panose="020B0604020202020204" pitchFamily="34" charset="0"/>
                      </a:endParaRPr>
                    </a:p>
                  </a:txBody>
                  <a:tcPr marL="182880" marT="137160">
                    <a:solidFill>
                      <a:schemeClr val="tx1">
                        <a:lumMod val="95000"/>
                        <a:lumOff val="5000"/>
                      </a:schemeClr>
                    </a:solidFill>
                  </a:tcPr>
                </a:tc>
                <a:extLst>
                  <a:ext uri="{0D108BD9-81ED-4DB2-BD59-A6C34878D82A}">
                    <a16:rowId xmlns:a16="http://schemas.microsoft.com/office/drawing/2014/main" val="10002"/>
                  </a:ext>
                </a:extLst>
              </a:tr>
              <a:tr h="3945819">
                <a:tc>
                  <a:txBody>
                    <a:bodyPr/>
                    <a:lstStyle/>
                    <a:p>
                      <a:endParaRPr lang="en-US" sz="1800" dirty="0">
                        <a:solidFill>
                          <a:srgbClr val="1F3A4E"/>
                        </a:solidFill>
                      </a:endParaRPr>
                    </a:p>
                  </a:txBody>
                  <a:tcPr>
                    <a:blipFill rotWithShape="1">
                      <a:blip r:embed="rId4"/>
                      <a:stretch>
                        <a:fillRect/>
                      </a:stretch>
                    </a:blipFill>
                  </a:tcPr>
                </a:tc>
                <a:tc>
                  <a:txBody>
                    <a:bodyPr/>
                    <a:lstStyle/>
                    <a:p>
                      <a:pPr marL="0" lvl="1" indent="0" algn="l" defTabSz="114300"/>
                      <a:r>
                        <a:rPr lang="en-US" sz="2000" b="1" baseline="0" dirty="0">
                          <a:solidFill>
                            <a:srgbClr val="FFC000"/>
                          </a:solidFill>
                          <a:latin typeface="Arial" panose="020B0604020202020204" pitchFamily="34" charset="0"/>
                          <a:cs typeface="Arial" panose="020B0604020202020204" pitchFamily="34" charset="0"/>
                        </a:rPr>
                        <a:t>Headers and text containers</a:t>
                      </a:r>
                      <a:r>
                        <a:rPr lang="en-US" sz="1800" b="0" baseline="0" dirty="0">
                          <a:solidFill>
                            <a:schemeClr val="bg1"/>
                          </a:solidFill>
                          <a:latin typeface="Arial" panose="020B0604020202020204" pitchFamily="34" charset="0"/>
                          <a:cs typeface="Arial" panose="020B0604020202020204" pitchFamily="34" charset="0"/>
                        </a:rPr>
                        <a:t/>
                      </a:r>
                      <a:br>
                        <a:rPr lang="en-US" sz="1800" b="0" baseline="0" dirty="0">
                          <a:solidFill>
                            <a:schemeClr val="bg1"/>
                          </a:solidFill>
                          <a:latin typeface="Arial" panose="020B0604020202020204" pitchFamily="34" charset="0"/>
                          <a:cs typeface="Arial" panose="020B0604020202020204" pitchFamily="34" charset="0"/>
                        </a:rPr>
                      </a:br>
                      <a:r>
                        <a:rPr lang="en-US" sz="1800" b="0" baseline="0" dirty="0">
                          <a:solidFill>
                            <a:srgbClr val="D9D9D9"/>
                          </a:solidFill>
                          <a:latin typeface="Arial" panose="020B0604020202020204" pitchFamily="34" charset="0"/>
                          <a:cs typeface="Arial" panose="020B0604020202020204" pitchFamily="34" charset="0"/>
                        </a:rPr>
                        <a:t>Included in this template are commonly used section headers such as Abstract, Objectives, Methods, Results, etc. </a:t>
                      </a:r>
                      <a:r>
                        <a:rPr lang="en-US" sz="1800" b="0" baseline="0" dirty="0">
                          <a:solidFill>
                            <a:schemeClr val="bg1"/>
                          </a:solidFill>
                          <a:latin typeface="Arial" panose="020B0604020202020204" pitchFamily="34" charset="0"/>
                          <a:cs typeface="Arial" panose="020B0604020202020204" pitchFamily="34" charset="0"/>
                        </a:rPr>
                        <a:t/>
                      </a:r>
                      <a:br>
                        <a:rPr lang="en-US" sz="1800" b="0" baseline="0" dirty="0">
                          <a:solidFill>
                            <a:schemeClr val="bg1"/>
                          </a:solidFill>
                          <a:latin typeface="Arial" panose="020B0604020202020204" pitchFamily="34" charset="0"/>
                          <a:cs typeface="Arial" panose="020B0604020202020204" pitchFamily="34" charset="0"/>
                        </a:rPr>
                      </a:br>
                      <a:r>
                        <a:rPr lang="en-US" sz="1800" b="0" baseline="0" dirty="0">
                          <a:solidFill>
                            <a:srgbClr val="FFC000"/>
                          </a:solidFill>
                          <a:latin typeface="Arial" panose="020B0604020202020204" pitchFamily="34" charset="0"/>
                          <a:cs typeface="Arial" panose="020B0604020202020204" pitchFamily="34" charset="0"/>
                        </a:rPr>
                        <a:t>-</a:t>
                      </a:r>
                      <a:r>
                        <a:rPr lang="en-US" sz="1800" b="0" baseline="0" dirty="0">
                          <a:solidFill>
                            <a:schemeClr val="bg1"/>
                          </a:solidFill>
                          <a:latin typeface="Arial" panose="020B0604020202020204" pitchFamily="34" charset="0"/>
                          <a:cs typeface="Arial" panose="020B0604020202020204" pitchFamily="34" charset="0"/>
                        </a:rPr>
                        <a:t> </a:t>
                      </a:r>
                      <a:r>
                        <a:rPr lang="en-US" sz="1800" b="0" baseline="0" dirty="0">
                          <a:solidFill>
                            <a:srgbClr val="D9D9D9"/>
                          </a:solidFill>
                          <a:latin typeface="Arial" panose="020B0604020202020204" pitchFamily="34" charset="0"/>
                          <a:cs typeface="Arial" panose="020B0604020202020204" pitchFamily="34" charset="0"/>
                        </a:rPr>
                        <a:t>Click inside a section header to add its text. </a:t>
                      </a:r>
                      <a:r>
                        <a:rPr lang="en-US" sz="1800" b="0" baseline="0" dirty="0">
                          <a:solidFill>
                            <a:schemeClr val="bg1"/>
                          </a:solidFill>
                          <a:latin typeface="Arial" panose="020B0604020202020204" pitchFamily="34" charset="0"/>
                          <a:cs typeface="Arial" panose="020B0604020202020204" pitchFamily="34" charset="0"/>
                        </a:rPr>
                        <a:t/>
                      </a:r>
                      <a:br>
                        <a:rPr lang="en-US" sz="1800" b="0" baseline="0" dirty="0">
                          <a:solidFill>
                            <a:schemeClr val="bg1"/>
                          </a:solidFill>
                          <a:latin typeface="Arial" panose="020B0604020202020204" pitchFamily="34" charset="0"/>
                          <a:cs typeface="Arial" panose="020B0604020202020204" pitchFamily="34" charset="0"/>
                        </a:rPr>
                      </a:br>
                      <a:r>
                        <a:rPr lang="en-US" sz="1800" b="0" baseline="0" dirty="0">
                          <a:solidFill>
                            <a:srgbClr val="FFC000"/>
                          </a:solidFill>
                          <a:latin typeface="Arial" panose="020B0604020202020204" pitchFamily="34" charset="0"/>
                          <a:cs typeface="Arial" panose="020B0604020202020204" pitchFamily="34" charset="0"/>
                        </a:rPr>
                        <a:t>-</a:t>
                      </a:r>
                      <a:r>
                        <a:rPr lang="en-US" sz="1800" b="0" baseline="0" dirty="0">
                          <a:solidFill>
                            <a:schemeClr val="bg1"/>
                          </a:solidFill>
                          <a:latin typeface="Arial" panose="020B0604020202020204" pitchFamily="34" charset="0"/>
                          <a:cs typeface="Arial" panose="020B0604020202020204" pitchFamily="34" charset="0"/>
                        </a:rPr>
                        <a:t> </a:t>
                      </a:r>
                      <a:r>
                        <a:rPr lang="en-US" sz="1800" b="0" baseline="0" dirty="0">
                          <a:solidFill>
                            <a:srgbClr val="D9D9D9"/>
                          </a:solidFill>
                          <a:latin typeface="Arial" panose="020B0604020202020204" pitchFamily="34" charset="0"/>
                          <a:cs typeface="Arial" panose="020B0604020202020204" pitchFamily="34" charset="0"/>
                        </a:rPr>
                        <a:t>To add another header, click on edge of the section box so that it is outlined. Copy and paste it. </a:t>
                      </a:r>
                      <a:r>
                        <a:rPr lang="en-US" sz="1800" b="0" baseline="0" dirty="0">
                          <a:solidFill>
                            <a:schemeClr val="bg1"/>
                          </a:solidFill>
                          <a:latin typeface="Arial" panose="020B0604020202020204" pitchFamily="34" charset="0"/>
                          <a:cs typeface="Arial" panose="020B0604020202020204" pitchFamily="34" charset="0"/>
                        </a:rPr>
                        <a:t/>
                      </a:r>
                      <a:br>
                        <a:rPr lang="en-US" sz="1800" b="0" baseline="0" dirty="0">
                          <a:solidFill>
                            <a:schemeClr val="bg1"/>
                          </a:solidFill>
                          <a:latin typeface="Arial" panose="020B0604020202020204" pitchFamily="34" charset="0"/>
                          <a:cs typeface="Arial" panose="020B0604020202020204" pitchFamily="34" charset="0"/>
                        </a:rPr>
                      </a:br>
                      <a:r>
                        <a:rPr lang="en-US" sz="1800" b="0" baseline="0" dirty="0">
                          <a:solidFill>
                            <a:srgbClr val="FFC000"/>
                          </a:solidFill>
                          <a:latin typeface="Arial" panose="020B0604020202020204" pitchFamily="34" charset="0"/>
                          <a:cs typeface="Arial" panose="020B0604020202020204" pitchFamily="34" charset="0"/>
                        </a:rPr>
                        <a:t>-</a:t>
                      </a:r>
                      <a:r>
                        <a:rPr lang="en-US" sz="1800" b="0" baseline="0" dirty="0">
                          <a:solidFill>
                            <a:schemeClr val="bg1"/>
                          </a:solidFill>
                          <a:latin typeface="Arial" panose="020B0604020202020204" pitchFamily="34" charset="0"/>
                          <a:cs typeface="Arial" panose="020B0604020202020204" pitchFamily="34" charset="0"/>
                        </a:rPr>
                        <a:t> </a:t>
                      </a:r>
                      <a:r>
                        <a:rPr lang="en-US" sz="1800" b="0" baseline="0" dirty="0">
                          <a:solidFill>
                            <a:srgbClr val="D9D9D9"/>
                          </a:solidFill>
                          <a:latin typeface="Arial" panose="020B0604020202020204" pitchFamily="34" charset="0"/>
                          <a:cs typeface="Arial" panose="020B0604020202020204" pitchFamily="34" charset="0"/>
                        </a:rPr>
                        <a:t>To increase its size, click on the white circles and expand to the the desired size.</a:t>
                      </a:r>
                    </a:p>
                  </a:txBody>
                  <a:tcPr marL="182880" marT="137160">
                    <a:solidFill>
                      <a:srgbClr val="010101"/>
                    </a:solidFill>
                  </a:tcPr>
                </a:tc>
                <a:extLst>
                  <a:ext uri="{0D108BD9-81ED-4DB2-BD59-A6C34878D82A}">
                    <a16:rowId xmlns:a16="http://schemas.microsoft.com/office/drawing/2014/main" val="10003"/>
                  </a:ext>
                </a:extLst>
              </a:tr>
              <a:tr h="3208687">
                <a:tc gridSpan="2">
                  <a:txBody>
                    <a:bodyPr/>
                    <a:lstStyle/>
                    <a:p>
                      <a:r>
                        <a:rPr lang="en-US" sz="2000" b="1" dirty="0">
                          <a:solidFill>
                            <a:srgbClr val="FFC000"/>
                          </a:solidFill>
                          <a:latin typeface="Arial" panose="020B0604020202020204" pitchFamily="34" charset="0"/>
                          <a:cs typeface="Arial" panose="020B0604020202020204" pitchFamily="34" charset="0"/>
                        </a:rPr>
                        <a:t>Adding content to the poster</a:t>
                      </a:r>
                    </a:p>
                    <a:p>
                      <a:r>
                        <a:rPr lang="en-US" sz="1800" baseline="0" dirty="0">
                          <a:solidFill>
                            <a:srgbClr val="D9D9D9"/>
                          </a:solidFill>
                          <a:latin typeface="Arial" panose="020B0604020202020204" pitchFamily="34" charset="0"/>
                          <a:cs typeface="Arial" panose="020B0604020202020204" pitchFamily="34" charset="0"/>
                        </a:rPr>
                        <a:t>Start by adding your text to each section without spending too much time with formatting. Use the default font size even if your text extends beyond the bottom of the poster. Continue until you have added all your content including text, graphics, photos, etc. Once you finish adding your content you can go back and format your text as needed.</a:t>
                      </a:r>
                    </a:p>
                    <a:p>
                      <a:pPr marL="342900" indent="-342900">
                        <a:buFontTx/>
                        <a:buChar char="-"/>
                      </a:pPr>
                      <a:r>
                        <a:rPr lang="en-US" sz="1800" baseline="0" dirty="0">
                          <a:solidFill>
                            <a:srgbClr val="D9D9D9"/>
                          </a:solidFill>
                          <a:latin typeface="Arial" panose="020B0604020202020204" pitchFamily="34" charset="0"/>
                          <a:cs typeface="Arial" panose="020B0604020202020204" pitchFamily="34" charset="0"/>
                        </a:rPr>
                        <a:t>If you run out of room, try to reduce the size of your fonts and/or the size of your graphics. If there is a lot of empty space try to increase your font sizes and the size of your graphics. The font used for references can be smaller.</a:t>
                      </a:r>
                      <a:endParaRPr lang="en-US" sz="1800" dirty="0">
                        <a:solidFill>
                          <a:srgbClr val="D9D9D9"/>
                        </a:solidFill>
                        <a:latin typeface="Arial" panose="020B0604020202020204" pitchFamily="34" charset="0"/>
                        <a:cs typeface="Arial" panose="020B0604020202020204" pitchFamily="34" charset="0"/>
                      </a:endParaRPr>
                    </a:p>
                  </a:txBody>
                  <a:tcPr>
                    <a:solidFill>
                      <a:srgbClr val="010101"/>
                    </a:solidFill>
                  </a:tcPr>
                </a:tc>
                <a:tc hMerge="1">
                  <a:txBody>
                    <a:bodyPr/>
                    <a:lstStyle/>
                    <a:p>
                      <a:endParaRPr lang="en-US" sz="2400" dirty="0">
                        <a:solidFill>
                          <a:schemeClr val="bg1"/>
                        </a:solidFill>
                        <a:latin typeface="Arial" panose="020B0604020202020204" pitchFamily="34" charset="0"/>
                        <a:cs typeface="Arial" panose="020B0604020202020204" pitchFamily="34" charset="0"/>
                      </a:endParaRPr>
                    </a:p>
                  </a:txBody>
                  <a:tcPr marL="182880" marT="137160">
                    <a:solidFill>
                      <a:srgbClr val="010101"/>
                    </a:solidFill>
                  </a:tcPr>
                </a:tc>
                <a:extLst>
                  <a:ext uri="{0D108BD9-81ED-4DB2-BD59-A6C34878D82A}">
                    <a16:rowId xmlns:a16="http://schemas.microsoft.com/office/drawing/2014/main" val="10004"/>
                  </a:ext>
                </a:extLst>
              </a:tr>
              <a:tr h="2124673">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000" b="1" noProof="0" dirty="0">
                          <a:solidFill>
                            <a:srgbClr val="FFC000"/>
                          </a:solidFill>
                          <a:latin typeface="Arial" panose="020B0604020202020204" pitchFamily="34" charset="0"/>
                          <a:cs typeface="Arial" panose="020B0604020202020204" pitchFamily="34" charset="0"/>
                        </a:rPr>
                        <a:t>Photos</a:t>
                      </a:r>
                    </a:p>
                    <a:p>
                      <a:pPr marL="0" marR="0" lvl="0" indent="0" algn="l" defTabSz="977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D9D9D9"/>
                          </a:solidFill>
                          <a:effectLst/>
                          <a:uLnTx/>
                          <a:uFillTx/>
                          <a:latin typeface="Arial"/>
                          <a:ea typeface="+mn-ea"/>
                          <a:cs typeface="Arial"/>
                        </a:rPr>
                        <a:t>You can add photos by dragging and dropping from your desktop, copy and paste, or by going to INSERT &gt; PICTURES. Resize images proportionally by holding down the SHIFT key and dragging one of the white corner handles (dots). For a professional-looking poster, do not distort your images by stretching them disproportionally.</a:t>
                      </a:r>
                    </a:p>
                  </a:txBody>
                  <a:tcPr marL="182880" marT="137160">
                    <a:solidFill>
                      <a:srgbClr val="010101"/>
                    </a:solidFill>
                  </a:tcPr>
                </a:tc>
                <a:tc hMerge="1">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2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1868684">
                <a:tc gridSpan="2">
                  <a:txBody>
                    <a:bodyPr/>
                    <a:lstStyle/>
                    <a:p>
                      <a:endParaRPr lang="en-US" sz="1800" dirty="0">
                        <a:solidFill>
                          <a:schemeClr val="bg1"/>
                        </a:solidFill>
                        <a:latin typeface="Arial" panose="020B0604020202020204" pitchFamily="34" charset="0"/>
                        <a:cs typeface="Arial" panose="020B0604020202020204" pitchFamily="34" charset="0"/>
                      </a:endParaRPr>
                    </a:p>
                  </a:txBody>
                  <a:tcPr marL="182880" marT="137160">
                    <a:blipFill rotWithShape="1">
                      <a:blip r:embed="rId5"/>
                      <a:stretch>
                        <a:fillRect/>
                      </a:stretch>
                    </a:blipFill>
                  </a:tcPr>
                </a:tc>
                <a:tc hMerge="1">
                  <a:txBody>
                    <a:bodyPr/>
                    <a:lstStyle/>
                    <a:p>
                      <a:endParaRPr lang="en-US" sz="2400" dirty="0">
                        <a:solidFill>
                          <a:srgbClr val="1F3A4E"/>
                        </a:solidFill>
                      </a:endParaRPr>
                    </a:p>
                  </a:txBody>
                  <a:tcPr/>
                </a:tc>
                <a:extLst>
                  <a:ext uri="{0D108BD9-81ED-4DB2-BD59-A6C34878D82A}">
                    <a16:rowId xmlns:a16="http://schemas.microsoft.com/office/drawing/2014/main" val="10006"/>
                  </a:ext>
                </a:extLst>
              </a:tr>
              <a:tr h="2067811">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000" b="1" noProof="0" dirty="0">
                          <a:solidFill>
                            <a:srgbClr val="FFC000"/>
                          </a:solidFill>
                          <a:latin typeface="Arial"/>
                          <a:cs typeface="Arial"/>
                        </a:rPr>
                        <a:t>Quality check your graphics</a:t>
                      </a:r>
                    </a:p>
                    <a:p>
                      <a:pPr marL="0" marR="0" lvl="0" indent="0" algn="l" defTabSz="1518341" rtl="0" eaLnBrk="1" fontAlgn="auto" latinLnBrk="0" hangingPunct="1">
                        <a:lnSpc>
                          <a:spcPct val="100000"/>
                        </a:lnSpc>
                        <a:spcBef>
                          <a:spcPts val="0"/>
                        </a:spcBef>
                        <a:spcAft>
                          <a:spcPts val="0"/>
                        </a:spcAft>
                        <a:buClrTx/>
                        <a:buSzTx/>
                        <a:buFontTx/>
                        <a:buNone/>
                        <a:tabLst/>
                        <a:defRPr/>
                      </a:pPr>
                      <a:r>
                        <a:rPr lang="en-US" sz="1800" noProof="0" dirty="0">
                          <a:solidFill>
                            <a:srgbClr val="D9D9D9"/>
                          </a:solidFill>
                          <a:latin typeface="Arial"/>
                          <a:cs typeface="Arial"/>
                        </a:rPr>
                        <a:t>Zoom in and look at your images at 100%-200% magnification. If they look clear, they will print well. </a:t>
                      </a:r>
                    </a:p>
                  </a:txBody>
                  <a:tcPr marL="182880" marT="137160">
                    <a:solidFill>
                      <a:srgbClr val="010101"/>
                    </a:solidFill>
                  </a:tcPr>
                </a:tc>
                <a:tc hMerge="1">
                  <a:txBody>
                    <a:bodyPr/>
                    <a:lstStyle/>
                    <a:p>
                      <a:endParaRPr lang="en-US" sz="2400" dirty="0">
                        <a:solidFill>
                          <a:srgbClr val="1F3A4E"/>
                        </a:solidFill>
                      </a:endParaRPr>
                    </a:p>
                  </a:txBody>
                  <a:tcPr>
                    <a:solidFill>
                      <a:schemeClr val="tx1">
                        <a:lumMod val="95000"/>
                        <a:lumOff val="5000"/>
                      </a:schemeClr>
                    </a:solidFill>
                  </a:tcPr>
                </a:tc>
                <a:extLst>
                  <a:ext uri="{0D108BD9-81ED-4DB2-BD59-A6C34878D82A}">
                    <a16:rowId xmlns:a16="http://schemas.microsoft.com/office/drawing/2014/main" val="10007"/>
                  </a:ext>
                </a:extLst>
              </a:tr>
              <a:tr h="2597279">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1800" noProof="0" dirty="0">
                        <a:solidFill>
                          <a:schemeClr val="bg1"/>
                        </a:solidFill>
                        <a:latin typeface="Arial"/>
                        <a:cs typeface="Arial"/>
                      </a:endParaRPr>
                    </a:p>
                  </a:txBody>
                  <a:tcPr marL="182880" marT="137160">
                    <a:blipFill rotWithShape="1">
                      <a:blip r:embed="rId6"/>
                      <a:stretch>
                        <a:fillRect/>
                      </a:stretch>
                    </a:blipFill>
                  </a:tcPr>
                </a:tc>
                <a:tc hMerge="1">
                  <a:txBody>
                    <a:bodyPr/>
                    <a:lstStyle/>
                    <a:p>
                      <a:endParaRPr lang="en-US"/>
                    </a:p>
                  </a:txBody>
                  <a:tcPr/>
                </a:tc>
                <a:extLst>
                  <a:ext uri="{0D108BD9-81ED-4DB2-BD59-A6C34878D82A}">
                    <a16:rowId xmlns:a16="http://schemas.microsoft.com/office/drawing/2014/main" val="10010"/>
                  </a:ext>
                </a:extLst>
              </a:tr>
            </a:tbl>
          </a:graphicData>
        </a:graphic>
      </p:graphicFrame>
      <p:graphicFrame>
        <p:nvGraphicFramePr>
          <p:cNvPr id="4" name="Table 3">
            <a:extLst>
              <a:ext uri="{FF2B5EF4-FFF2-40B4-BE49-F238E27FC236}">
                <a16:creationId xmlns:a16="http://schemas.microsoft.com/office/drawing/2014/main" id="{70EF0DC5-0CE8-8B48-8495-AC770E4326B0}"/>
              </a:ext>
            </a:extLst>
          </p:cNvPr>
          <p:cNvGraphicFramePr>
            <a:graphicFrameLocks noGrp="1"/>
          </p:cNvGraphicFramePr>
          <p:nvPr userDrawn="1">
            <p:extLst>
              <p:ext uri="{D42A27DB-BD31-4B8C-83A1-F6EECF244321}">
                <p14:modId xmlns:p14="http://schemas.microsoft.com/office/powerpoint/2010/main" val="2914211395"/>
              </p:ext>
            </p:extLst>
          </p:nvPr>
        </p:nvGraphicFramePr>
        <p:xfrm>
          <a:off x="21937684" y="-142032"/>
          <a:ext cx="8060660" cy="30430194"/>
        </p:xfrm>
        <a:graphic>
          <a:graphicData uri="http://schemas.openxmlformats.org/drawingml/2006/table">
            <a:tbl>
              <a:tblPr firstRow="1" bandRow="1">
                <a:tableStyleId>{5C22544A-7EE6-4342-B048-85BDC9FD1C3A}</a:tableStyleId>
              </a:tblPr>
              <a:tblGrid>
                <a:gridCol w="3162981">
                  <a:extLst>
                    <a:ext uri="{9D8B030D-6E8A-4147-A177-3AD203B41FA5}">
                      <a16:colId xmlns:a16="http://schemas.microsoft.com/office/drawing/2014/main" val="20000"/>
                    </a:ext>
                  </a:extLst>
                </a:gridCol>
                <a:gridCol w="950236">
                  <a:extLst>
                    <a:ext uri="{9D8B030D-6E8A-4147-A177-3AD203B41FA5}">
                      <a16:colId xmlns:a16="http://schemas.microsoft.com/office/drawing/2014/main" val="764104496"/>
                    </a:ext>
                  </a:extLst>
                </a:gridCol>
                <a:gridCol w="3947443">
                  <a:extLst>
                    <a:ext uri="{9D8B030D-6E8A-4147-A177-3AD203B41FA5}">
                      <a16:colId xmlns:a16="http://schemas.microsoft.com/office/drawing/2014/main" val="4164475170"/>
                    </a:ext>
                  </a:extLst>
                </a:gridCol>
              </a:tblGrid>
              <a:tr h="1192134">
                <a:tc gridSpan="3">
                  <a:txBody>
                    <a:bodyPr/>
                    <a:lstStyle/>
                    <a:p>
                      <a:pPr marL="0" marR="0" indent="0" algn="ctr" defTabSz="4388900" rtl="0" eaLnBrk="1" fontAlgn="auto" latinLnBrk="0" hangingPunct="1">
                        <a:lnSpc>
                          <a:spcPct val="100000"/>
                        </a:lnSpc>
                        <a:spcBef>
                          <a:spcPts val="0"/>
                        </a:spcBef>
                        <a:spcAft>
                          <a:spcPts val="0"/>
                        </a:spcAft>
                        <a:buClrTx/>
                        <a:buSzTx/>
                        <a:buFontTx/>
                        <a:buNone/>
                        <a:tabLst/>
                        <a:defRPr/>
                      </a:pPr>
                      <a:r>
                        <a:rPr lang="en-US" sz="3200" b="0" spc="600" dirty="0">
                          <a:solidFill>
                            <a:srgbClr val="1F3A4E"/>
                          </a:solidFill>
                          <a:latin typeface="Arial Black" panose="020B0A04020102020204" pitchFamily="34" charset="0"/>
                        </a:rPr>
                        <a:t>QUICK START GUIDE</a:t>
                      </a:r>
                      <a:br>
                        <a:rPr lang="en-US" sz="3200" b="0" spc="600" dirty="0">
                          <a:solidFill>
                            <a:srgbClr val="1F3A4E"/>
                          </a:solidFill>
                          <a:latin typeface="Arial Black" panose="020B0A04020102020204" pitchFamily="34" charset="0"/>
                        </a:rPr>
                      </a:br>
                      <a:r>
                        <a:rPr lang="en-US" sz="2400" b="1" spc="0" dirty="0">
                          <a:solidFill>
                            <a:srgbClr val="FF0000"/>
                          </a:solidFill>
                          <a:latin typeface="Trebuchet MS" pitchFamily="34" charset="0"/>
                        </a:rPr>
                        <a:t>(THIS SIDEBAR WILL NOT PRINT)</a:t>
                      </a:r>
                      <a:endParaRPr lang="en-US" sz="3200" b="1" spc="600" dirty="0">
                        <a:solidFill>
                          <a:schemeClr val="bg1"/>
                        </a:solidFill>
                        <a:latin typeface="Trebuchet MS" pitchFamily="34" charset="0"/>
                      </a:endParaRPr>
                    </a:p>
                  </a:txBody>
                  <a:tcPr marL="182880" marT="137160">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27945">
                <a:tc gridSpan="3">
                  <a:txBody>
                    <a:bodyPr/>
                    <a:lstStyle/>
                    <a:p>
                      <a:pPr algn="l"/>
                      <a:r>
                        <a:rPr lang="en-US" sz="2000" b="1" baseline="0" dirty="0">
                          <a:solidFill>
                            <a:srgbClr val="FFC000"/>
                          </a:solidFill>
                          <a:latin typeface="Arial" panose="020B0604020202020204" pitchFamily="34" charset="0"/>
                          <a:cs typeface="Arial" panose="020B0604020202020204" pitchFamily="34" charset="0"/>
                        </a:rPr>
                        <a:t>How to change the template colors</a:t>
                      </a:r>
                    </a:p>
                    <a:p>
                      <a:pPr marL="0" indent="0" algn="l" defTabSz="114300"/>
                      <a:r>
                        <a:rPr lang="en-US" sz="1800" b="0" baseline="0" dirty="0">
                          <a:solidFill>
                            <a:srgbClr val="D9D9D9"/>
                          </a:solidFill>
                          <a:latin typeface="Arial" panose="020B0604020202020204" pitchFamily="34" charset="0"/>
                          <a:cs typeface="Arial" panose="020B0604020202020204" pitchFamily="34" charset="0"/>
                        </a:rPr>
                        <a:t>You can change the overall template color theme by clicking on the COLORS dropdown menu under the DESIGN tab. You can see a tutorial here: </a:t>
                      </a:r>
                      <a:r>
                        <a:rPr lang="en-US" sz="1800" dirty="0">
                          <a:solidFill>
                            <a:srgbClr val="FFC000"/>
                          </a:solidFill>
                          <a:hlinkClick r:id="rId7">
                            <a:extLst>
                              <a:ext uri="{A12FA001-AC4F-418D-AE19-62706E023703}">
                                <ahyp:hlinkClr xmlns:ahyp="http://schemas.microsoft.com/office/drawing/2018/hyperlinkcolor" xmlns="" val="tx"/>
                              </a:ext>
                            </a:extLst>
                          </a:hlinkClick>
                        </a:rPr>
                        <a:t>https://www.posterpresentations.com/how-to-change-the-research-poster-template-colors.html</a:t>
                      </a:r>
                      <a:endParaRPr lang="en-US" sz="1800" dirty="0">
                        <a:solidFill>
                          <a:srgbClr val="FFC000"/>
                        </a:solidFill>
                      </a:endParaRPr>
                    </a:p>
                    <a:p>
                      <a:pPr marL="0" indent="0" algn="l" defTabSz="114300"/>
                      <a:endParaRPr lang="en-US" sz="1800" b="0" baseline="0" dirty="0">
                        <a:solidFill>
                          <a:srgbClr val="D9D9D9"/>
                        </a:solidFill>
                        <a:latin typeface="Arial" panose="020B0604020202020204" pitchFamily="34" charset="0"/>
                        <a:cs typeface="Arial" panose="020B0604020202020204" pitchFamily="34" charset="0"/>
                      </a:endParaRPr>
                    </a:p>
                    <a:p>
                      <a:pPr marL="0" indent="0" algn="l" defTabSz="114300"/>
                      <a:r>
                        <a:rPr lang="en-US" sz="1800" b="0" baseline="0" dirty="0">
                          <a:solidFill>
                            <a:srgbClr val="D9D9D9"/>
                          </a:solidFill>
                          <a:latin typeface="Arial" panose="020B0604020202020204" pitchFamily="34" charset="0"/>
                          <a:cs typeface="Arial" panose="020B0604020202020204" pitchFamily="34" charset="0"/>
                        </a:rPr>
                        <a:t>You can also manually change the color of individual elements by going to VIEW &gt; SLIDE MASTER. On the left side of your screen select the background master where you can change the template background, column sizes, etc. </a:t>
                      </a:r>
                    </a:p>
                    <a:p>
                      <a:pPr marL="0" indent="0" algn="l" defTabSz="114300"/>
                      <a:endParaRPr lang="en-US" sz="1800" b="0" baseline="0" dirty="0">
                        <a:solidFill>
                          <a:srgbClr val="D9D9D9"/>
                        </a:solidFill>
                        <a:latin typeface="Arial" panose="020B0604020202020204" pitchFamily="34" charset="0"/>
                        <a:cs typeface="Arial" panose="020B0604020202020204" pitchFamily="34" charset="0"/>
                      </a:endParaRPr>
                    </a:p>
                    <a:p>
                      <a:pPr marL="0" indent="0" algn="l" defTabSz="114300"/>
                      <a:r>
                        <a:rPr lang="en-US" sz="1800" b="0" baseline="0" dirty="0">
                          <a:solidFill>
                            <a:srgbClr val="D9D9D9"/>
                          </a:solidFill>
                          <a:latin typeface="Arial" panose="020B0604020202020204" pitchFamily="34" charset="0"/>
                          <a:cs typeface="Arial" panose="020B0604020202020204" pitchFamily="34" charset="0"/>
                        </a:rPr>
                        <a:t>After you finish working on the SLIDE MASTER, it is important that you go to VIEW &gt; NORMAL to continue working on your poster. </a:t>
                      </a:r>
                    </a:p>
                  </a:txBody>
                  <a:tcPr marL="182880" marT="137160">
                    <a:solidFill>
                      <a:schemeClr val="tx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259477">
                <a:tc gridSpan="3">
                  <a:txBody>
                    <a:bodyPr/>
                    <a:lstStyle/>
                    <a:p>
                      <a:r>
                        <a:rPr lang="en-US" sz="2000" b="1" dirty="0">
                          <a:solidFill>
                            <a:srgbClr val="FFC000"/>
                          </a:solidFill>
                          <a:latin typeface="Arial" panose="020B0604020202020204" pitchFamily="34" charset="0"/>
                          <a:cs typeface="Arial" panose="020B0604020202020204" pitchFamily="34" charset="0"/>
                        </a:rPr>
                        <a:t>How to change the column layout configuration</a:t>
                      </a:r>
                    </a:p>
                    <a:p>
                      <a:r>
                        <a:rPr lang="en-US" sz="1800" dirty="0">
                          <a:solidFill>
                            <a:srgbClr val="D9D9D9"/>
                          </a:solidFill>
                          <a:latin typeface="Arial" panose="020B0604020202020204" pitchFamily="34" charset="0"/>
                          <a:cs typeface="Arial" panose="020B0604020202020204" pitchFamily="34" charset="0"/>
                        </a:rPr>
                        <a:t>You can manually change the configuration on the columns by going to VIEW &gt; SLIDE MASTER. You can delete columns, resize them or modify them as needed for your layout. </a:t>
                      </a:r>
                    </a:p>
                    <a:p>
                      <a:pPr marL="0" marR="0" indent="0" algn="l" defTabSz="3765366" rtl="0" eaLnBrk="1" fontAlgn="auto" latinLnBrk="0" hangingPunct="1">
                        <a:lnSpc>
                          <a:spcPct val="100000"/>
                        </a:lnSpc>
                        <a:spcBef>
                          <a:spcPts val="0"/>
                        </a:spcBef>
                        <a:spcAft>
                          <a:spcPts val="0"/>
                        </a:spcAft>
                        <a:buClrTx/>
                        <a:buSzTx/>
                        <a:buFontTx/>
                        <a:buNone/>
                        <a:tabLst/>
                        <a:defRPr/>
                      </a:pPr>
                      <a:r>
                        <a:rPr lang="en-US" sz="1800" dirty="0">
                          <a:solidFill>
                            <a:srgbClr val="D9D9D9"/>
                          </a:solidFill>
                          <a:latin typeface="Arial" panose="020B0604020202020204" pitchFamily="34" charset="0"/>
                          <a:cs typeface="Arial" panose="020B0604020202020204" pitchFamily="34" charset="0"/>
                        </a:rPr>
                        <a:t>You can see a tutorial here: </a:t>
                      </a:r>
                      <a:r>
                        <a:rPr lang="en-US" sz="1800" u="sng" dirty="0">
                          <a:solidFill>
                            <a:srgbClr val="FFC000"/>
                          </a:solidFill>
                          <a:latin typeface="Arial" panose="020B0604020202020204" pitchFamily="34" charset="0"/>
                          <a:cs typeface="Arial" panose="020B0604020202020204" pitchFamily="34" charset="0"/>
                        </a:rPr>
                        <a:t>https://</a:t>
                      </a:r>
                      <a:r>
                        <a:rPr lang="en-US" sz="1800" u="sng" dirty="0" err="1">
                          <a:solidFill>
                            <a:srgbClr val="FFC000"/>
                          </a:solidFill>
                          <a:latin typeface="Arial" panose="020B0604020202020204" pitchFamily="34" charset="0"/>
                          <a:cs typeface="Arial" panose="020B0604020202020204" pitchFamily="34" charset="0"/>
                        </a:rPr>
                        <a:t>www.posterpresentations.com</a:t>
                      </a:r>
                      <a:r>
                        <a:rPr lang="en-US" sz="1800" u="sng" dirty="0">
                          <a:solidFill>
                            <a:srgbClr val="FFC000"/>
                          </a:solidFill>
                          <a:latin typeface="Arial" panose="020B0604020202020204" pitchFamily="34" charset="0"/>
                          <a:cs typeface="Arial" panose="020B0604020202020204" pitchFamily="34" charset="0"/>
                        </a:rPr>
                        <a:t>/how-to-change-the-column-</a:t>
                      </a:r>
                      <a:r>
                        <a:rPr lang="en-US" sz="1800" u="sng" dirty="0" err="1">
                          <a:solidFill>
                            <a:srgbClr val="FFC000"/>
                          </a:solidFill>
                          <a:latin typeface="Arial" panose="020B0604020202020204" pitchFamily="34" charset="0"/>
                          <a:cs typeface="Arial" panose="020B0604020202020204" pitchFamily="34" charset="0"/>
                        </a:rPr>
                        <a:t>configuration.html</a:t>
                      </a:r>
                      <a:endParaRPr lang="en-US" sz="4400" u="sng" dirty="0">
                        <a:solidFill>
                          <a:srgbClr val="FFC000"/>
                        </a:solidFill>
                      </a:endParaRPr>
                    </a:p>
                  </a:txBody>
                  <a:tcPr marL="182880" marT="137160">
                    <a:solidFill>
                      <a:schemeClr val="tx1"/>
                    </a:solidFill>
                  </a:tcPr>
                </a:tc>
                <a:tc hMerge="1">
                  <a:txBody>
                    <a:bodyPr/>
                    <a:lstStyle/>
                    <a:p>
                      <a:endParaRPr lang="en-US"/>
                    </a:p>
                  </a:txBody>
                  <a:tcPr/>
                </a:tc>
                <a:tc hMerge="1">
                  <a:txBody>
                    <a:bodyPr/>
                    <a:lstStyle/>
                    <a:p>
                      <a:endParaRPr lang="en-US" dirty="0"/>
                    </a:p>
                  </a:txBody>
                  <a:tcPr marL="182880" marT="137160">
                    <a:solidFill>
                      <a:srgbClr val="010101"/>
                    </a:solidFill>
                  </a:tcPr>
                </a:tc>
                <a:extLst>
                  <a:ext uri="{0D108BD9-81ED-4DB2-BD59-A6C34878D82A}">
                    <a16:rowId xmlns:a16="http://schemas.microsoft.com/office/drawing/2014/main" val="10004"/>
                  </a:ext>
                </a:extLst>
              </a:tr>
              <a:tr h="1678544">
                <a:tc>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000" noProof="0" dirty="0">
                        <a:solidFill>
                          <a:srgbClr val="D9D9D9"/>
                        </a:solidFill>
                        <a:latin typeface="Arial" panose="020B0604020202020204" pitchFamily="34" charset="0"/>
                        <a:cs typeface="Arial" panose="020B0604020202020204" pitchFamily="34" charset="0"/>
                      </a:endParaRPr>
                    </a:p>
                  </a:txBody>
                  <a:tcPr marL="182880" marT="137160">
                    <a:blipFill dpi="0" rotWithShape="1">
                      <a:blip r:embed="rId8">
                        <a:extLst>
                          <a:ext uri="{28A0092B-C50C-407E-A947-70E740481C1C}">
                            <a14:useLocalDpi xmlns:a14="http://schemas.microsoft.com/office/drawing/2010/main" val="0"/>
                          </a:ext>
                        </a:extLst>
                      </a:blip>
                      <a:srcRect/>
                      <a:stretch>
                        <a:fillRect/>
                      </a:stretch>
                    </a:blipFill>
                  </a:tcPr>
                </a:tc>
                <a:tc rowSpan="2"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000" b="1" noProof="0" dirty="0">
                          <a:solidFill>
                            <a:srgbClr val="FFC000"/>
                          </a:solidFill>
                          <a:latin typeface="Arial" panose="020B0604020202020204" pitchFamily="34" charset="0"/>
                          <a:cs typeface="Arial" panose="020B0604020202020204" pitchFamily="34" charset="0"/>
                        </a:rPr>
                        <a:t>How to hide the QUICK START GUIDE bars from the sides of the template</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1800" noProof="0" dirty="0">
                          <a:solidFill>
                            <a:srgbClr val="D9D9D9"/>
                          </a:solidFill>
                          <a:latin typeface="Arial" panose="020B0604020202020204" pitchFamily="34" charset="0"/>
                          <a:cs typeface="Arial" panose="020B0604020202020204" pitchFamily="34" charset="0"/>
                        </a:rPr>
                        <a:t>The Quick Start</a:t>
                      </a:r>
                      <a:r>
                        <a:rPr lang="en-US" sz="1800" baseline="0" noProof="0" dirty="0">
                          <a:solidFill>
                            <a:srgbClr val="D9D9D9"/>
                          </a:solidFill>
                          <a:latin typeface="Arial" panose="020B0604020202020204" pitchFamily="34" charset="0"/>
                          <a:cs typeface="Arial" panose="020B0604020202020204" pitchFamily="34" charset="0"/>
                        </a:rPr>
                        <a:t> Guides</a:t>
                      </a:r>
                      <a:r>
                        <a:rPr lang="en-US" sz="1800" noProof="0" dirty="0">
                          <a:solidFill>
                            <a:srgbClr val="D9D9D9"/>
                          </a:solidFill>
                          <a:latin typeface="Arial" panose="020B0604020202020204" pitchFamily="34" charset="0"/>
                          <a:cs typeface="Arial" panose="020B0604020202020204" pitchFamily="34" charset="0"/>
                        </a:rPr>
                        <a:t> </a:t>
                      </a:r>
                      <a:r>
                        <a:rPr lang="en-US" sz="1800" u="sng" noProof="0" dirty="0">
                          <a:solidFill>
                            <a:srgbClr val="D9D9D9"/>
                          </a:solidFill>
                          <a:latin typeface="Arial" panose="020B0604020202020204" pitchFamily="34" charset="0"/>
                          <a:cs typeface="Arial" panose="020B0604020202020204" pitchFamily="34" charset="0"/>
                        </a:rPr>
                        <a:t>are outside the template’s printable area</a:t>
                      </a:r>
                      <a:r>
                        <a:rPr lang="en-US" sz="1800" noProof="0" dirty="0">
                          <a:solidFill>
                            <a:srgbClr val="D9D9D9"/>
                          </a:solidFill>
                          <a:latin typeface="Arial" panose="020B0604020202020204" pitchFamily="34" charset="0"/>
                          <a:cs typeface="Arial" panose="020B0604020202020204" pitchFamily="34" charset="0"/>
                        </a:rPr>
                        <a:t> and they will not be on the printed poster</a:t>
                      </a:r>
                      <a:r>
                        <a:rPr lang="en-US" sz="1800" baseline="0" noProof="0" dirty="0">
                          <a:solidFill>
                            <a:srgbClr val="D9D9D9"/>
                          </a:solidFill>
                          <a:latin typeface="Arial" panose="020B0604020202020204" pitchFamily="34" charset="0"/>
                          <a:cs typeface="Arial" panose="020B0604020202020204" pitchFamily="34" charset="0"/>
                        </a:rPr>
                        <a:t>. </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1800" baseline="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r>
                        <a:rPr lang="en-US" sz="1800" baseline="0" noProof="0" dirty="0">
                          <a:solidFill>
                            <a:srgbClr val="D9D9D9"/>
                          </a:solidFill>
                          <a:latin typeface="Arial" panose="020B0604020202020204" pitchFamily="34" charset="0"/>
                          <a:cs typeface="Arial" panose="020B0604020202020204" pitchFamily="34" charset="0"/>
                        </a:rPr>
                        <a:t>If you create a PDF file from your template, the guides will not be included.</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1800" baseline="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r>
                        <a:rPr lang="en-US" sz="1800" baseline="0" noProof="0" dirty="0">
                          <a:solidFill>
                            <a:srgbClr val="D9D9D9"/>
                          </a:solidFill>
                          <a:latin typeface="Arial" panose="020B0604020202020204" pitchFamily="34" charset="0"/>
                          <a:cs typeface="Arial" panose="020B0604020202020204" pitchFamily="34" charset="0"/>
                        </a:rPr>
                        <a:t>To hide the guides click on the </a:t>
                      </a:r>
                      <a:r>
                        <a:rPr lang="en-US" sz="1800" b="1" baseline="0" noProof="0" dirty="0">
                          <a:solidFill>
                            <a:srgbClr val="D9D9D9"/>
                          </a:solidFill>
                          <a:latin typeface="Arial" panose="020B0604020202020204" pitchFamily="34" charset="0"/>
                          <a:cs typeface="Arial" panose="020B0604020202020204" pitchFamily="34" charset="0"/>
                        </a:rPr>
                        <a:t>Home</a:t>
                      </a:r>
                      <a:r>
                        <a:rPr lang="en-US" sz="1800" baseline="0" noProof="0" dirty="0">
                          <a:solidFill>
                            <a:srgbClr val="D9D9D9"/>
                          </a:solidFill>
                          <a:latin typeface="Arial" panose="020B0604020202020204" pitchFamily="34" charset="0"/>
                          <a:cs typeface="Arial" panose="020B0604020202020204" pitchFamily="34" charset="0"/>
                        </a:rPr>
                        <a:t> tab (top of the screen) and then click on the </a:t>
                      </a:r>
                      <a:r>
                        <a:rPr lang="en-US" sz="1800" b="1" baseline="0" noProof="0" dirty="0">
                          <a:solidFill>
                            <a:srgbClr val="D9D9D9"/>
                          </a:solidFill>
                          <a:latin typeface="Arial" panose="020B0604020202020204" pitchFamily="34" charset="0"/>
                          <a:cs typeface="Arial" panose="020B0604020202020204" pitchFamily="34" charset="0"/>
                        </a:rPr>
                        <a:t>Layout</a:t>
                      </a:r>
                      <a:r>
                        <a:rPr lang="en-US" sz="1800" baseline="0" noProof="0" dirty="0">
                          <a:solidFill>
                            <a:srgbClr val="D9D9D9"/>
                          </a:solidFill>
                          <a:latin typeface="Arial" panose="020B0604020202020204" pitchFamily="34" charset="0"/>
                          <a:cs typeface="Arial" panose="020B0604020202020204" pitchFamily="34" charset="0"/>
                        </a:rPr>
                        <a:t> button below to see the available layouts. Choose the </a:t>
                      </a:r>
                      <a:r>
                        <a:rPr lang="en-US" sz="1800" b="1" baseline="0" noProof="0" dirty="0">
                          <a:solidFill>
                            <a:srgbClr val="D9D9D9"/>
                          </a:solidFill>
                          <a:latin typeface="Arial" panose="020B0604020202020204" pitchFamily="34" charset="0"/>
                          <a:cs typeface="Arial" panose="020B0604020202020204" pitchFamily="34" charset="0"/>
                        </a:rPr>
                        <a:t>Without Guides </a:t>
                      </a:r>
                      <a:r>
                        <a:rPr lang="en-US" sz="1800" b="0" baseline="0" noProof="0" dirty="0">
                          <a:solidFill>
                            <a:srgbClr val="D9D9D9"/>
                          </a:solidFill>
                          <a:latin typeface="Arial" panose="020B0604020202020204" pitchFamily="34" charset="0"/>
                          <a:cs typeface="Arial" panose="020B0604020202020204" pitchFamily="34" charset="0"/>
                        </a:rPr>
                        <a:t>layout</a:t>
                      </a:r>
                      <a:r>
                        <a:rPr lang="en-US" sz="1800" baseline="0" noProof="0" dirty="0">
                          <a:solidFill>
                            <a:srgbClr val="D9D9D9"/>
                          </a:solidFill>
                          <a:latin typeface="Arial" panose="020B0604020202020204" pitchFamily="34" charset="0"/>
                          <a:cs typeface="Arial" panose="020B0604020202020204" pitchFamily="34" charset="0"/>
                        </a:rPr>
                        <a:t>.</a:t>
                      </a:r>
                      <a:endParaRPr lang="en-US" sz="1800" noProof="0" dirty="0">
                        <a:solidFill>
                          <a:srgbClr val="D9D9D9"/>
                        </a:solidFill>
                        <a:latin typeface="Arial" panose="020B0604020202020204" pitchFamily="34" charset="0"/>
                        <a:cs typeface="Arial" panose="020B0604020202020204" pitchFamily="34" charset="0"/>
                      </a:endParaRPr>
                    </a:p>
                  </a:txBody>
                  <a:tcPr marL="182880" marT="137160">
                    <a:solidFill>
                      <a:srgbClr val="010101"/>
                    </a:solidFill>
                  </a:tcPr>
                </a:tc>
                <a:tc rowSpan="2" hMerge="1">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3200" b="1" noProof="0">
                          <a:solidFill>
                            <a:srgbClr val="FFC000"/>
                          </a:solidFill>
                          <a:latin typeface="Arial" panose="020B0604020202020204" pitchFamily="34" charset="0"/>
                          <a:cs typeface="Arial" panose="020B0604020202020204" pitchFamily="34" charset="0"/>
                        </a:rPr>
                        <a:t>How to hide the QUICK START GUIDE bars from the sides of the template</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800" noProof="0">
                          <a:solidFill>
                            <a:srgbClr val="D9D9D9"/>
                          </a:solidFill>
                          <a:latin typeface="Arial" panose="020B0604020202020204" pitchFamily="34" charset="0"/>
                          <a:cs typeface="Arial" panose="020B0604020202020204" pitchFamily="34" charset="0"/>
                        </a:rPr>
                        <a:t>The Quick Start</a:t>
                      </a:r>
                      <a:r>
                        <a:rPr lang="en-US" sz="2800" baseline="0" noProof="0">
                          <a:solidFill>
                            <a:srgbClr val="D9D9D9"/>
                          </a:solidFill>
                          <a:latin typeface="Arial" panose="020B0604020202020204" pitchFamily="34" charset="0"/>
                          <a:cs typeface="Arial" panose="020B0604020202020204" pitchFamily="34" charset="0"/>
                        </a:rPr>
                        <a:t> Guides</a:t>
                      </a:r>
                      <a:r>
                        <a:rPr lang="en-US" sz="2800" noProof="0">
                          <a:solidFill>
                            <a:srgbClr val="D9D9D9"/>
                          </a:solidFill>
                          <a:latin typeface="Arial" panose="020B0604020202020204" pitchFamily="34" charset="0"/>
                          <a:cs typeface="Arial" panose="020B0604020202020204" pitchFamily="34" charset="0"/>
                        </a:rPr>
                        <a:t> </a:t>
                      </a:r>
                      <a:r>
                        <a:rPr lang="en-US" sz="2800" u="sng" noProof="0">
                          <a:solidFill>
                            <a:srgbClr val="D9D9D9"/>
                          </a:solidFill>
                          <a:latin typeface="Arial" panose="020B0604020202020204" pitchFamily="34" charset="0"/>
                          <a:cs typeface="Arial" panose="020B0604020202020204" pitchFamily="34" charset="0"/>
                        </a:rPr>
                        <a:t>are outside the template’s printable area</a:t>
                      </a:r>
                      <a:r>
                        <a:rPr lang="en-US" sz="2800" noProof="0">
                          <a:solidFill>
                            <a:srgbClr val="D9D9D9"/>
                          </a:solidFill>
                          <a:latin typeface="Arial" panose="020B0604020202020204" pitchFamily="34" charset="0"/>
                          <a:cs typeface="Arial" panose="020B0604020202020204" pitchFamily="34" charset="0"/>
                        </a:rPr>
                        <a:t> and they will not be on the printed poster</a:t>
                      </a:r>
                      <a:r>
                        <a:rPr lang="en-US" sz="2800" baseline="0" noProof="0">
                          <a:solidFill>
                            <a:srgbClr val="D9D9D9"/>
                          </a:solidFill>
                          <a:latin typeface="Arial" panose="020B0604020202020204" pitchFamily="34" charset="0"/>
                          <a:cs typeface="Arial" panose="020B0604020202020204" pitchFamily="34" charset="0"/>
                        </a:rPr>
                        <a:t>. </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800" baseline="0" noProof="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r>
                        <a:rPr lang="en-US" sz="2800" baseline="0" noProof="0">
                          <a:solidFill>
                            <a:srgbClr val="D9D9D9"/>
                          </a:solidFill>
                          <a:latin typeface="Arial" panose="020B0604020202020204" pitchFamily="34" charset="0"/>
                          <a:cs typeface="Arial" panose="020B0604020202020204" pitchFamily="34" charset="0"/>
                        </a:rPr>
                        <a:t>If you create a PDF file from your template, the guides will not be included.</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800" baseline="0" noProof="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r>
                        <a:rPr lang="en-US" sz="2800" baseline="0" noProof="0">
                          <a:solidFill>
                            <a:srgbClr val="D9D9D9"/>
                          </a:solidFill>
                          <a:latin typeface="Arial" panose="020B0604020202020204" pitchFamily="34" charset="0"/>
                          <a:cs typeface="Arial" panose="020B0604020202020204" pitchFamily="34" charset="0"/>
                        </a:rPr>
                        <a:t>To hide the guides click on the </a:t>
                      </a:r>
                      <a:r>
                        <a:rPr lang="en-US" sz="2800" b="1" baseline="0" noProof="0">
                          <a:solidFill>
                            <a:srgbClr val="D9D9D9"/>
                          </a:solidFill>
                          <a:latin typeface="Arial" panose="020B0604020202020204" pitchFamily="34" charset="0"/>
                          <a:cs typeface="Arial" panose="020B0604020202020204" pitchFamily="34" charset="0"/>
                        </a:rPr>
                        <a:t>Home</a:t>
                      </a:r>
                      <a:r>
                        <a:rPr lang="en-US" sz="2800" baseline="0" noProof="0">
                          <a:solidFill>
                            <a:srgbClr val="D9D9D9"/>
                          </a:solidFill>
                          <a:latin typeface="Arial" panose="020B0604020202020204" pitchFamily="34" charset="0"/>
                          <a:cs typeface="Arial" panose="020B0604020202020204" pitchFamily="34" charset="0"/>
                        </a:rPr>
                        <a:t> tab (top of the screen) and then click on the </a:t>
                      </a:r>
                      <a:r>
                        <a:rPr lang="en-US" sz="2800" b="1" baseline="0" noProof="0">
                          <a:solidFill>
                            <a:srgbClr val="D9D9D9"/>
                          </a:solidFill>
                          <a:latin typeface="Arial" panose="020B0604020202020204" pitchFamily="34" charset="0"/>
                          <a:cs typeface="Arial" panose="020B0604020202020204" pitchFamily="34" charset="0"/>
                        </a:rPr>
                        <a:t>Layout</a:t>
                      </a:r>
                      <a:r>
                        <a:rPr lang="en-US" sz="2800" baseline="0" noProof="0">
                          <a:solidFill>
                            <a:srgbClr val="D9D9D9"/>
                          </a:solidFill>
                          <a:latin typeface="Arial" panose="020B0604020202020204" pitchFamily="34" charset="0"/>
                          <a:cs typeface="Arial" panose="020B0604020202020204" pitchFamily="34" charset="0"/>
                        </a:rPr>
                        <a:t> button below to see the available layouts. Choose the </a:t>
                      </a:r>
                      <a:r>
                        <a:rPr lang="en-US" sz="2800" b="1" baseline="0" noProof="0">
                          <a:solidFill>
                            <a:srgbClr val="D9D9D9"/>
                          </a:solidFill>
                          <a:latin typeface="Arial" panose="020B0604020202020204" pitchFamily="34" charset="0"/>
                          <a:cs typeface="Arial" panose="020B0604020202020204" pitchFamily="34" charset="0"/>
                        </a:rPr>
                        <a:t>Without Guides </a:t>
                      </a:r>
                      <a:r>
                        <a:rPr lang="en-US" sz="2800" b="0" baseline="0" noProof="0">
                          <a:solidFill>
                            <a:srgbClr val="D9D9D9"/>
                          </a:solidFill>
                          <a:latin typeface="Arial" panose="020B0604020202020204" pitchFamily="34" charset="0"/>
                          <a:cs typeface="Arial" panose="020B0604020202020204" pitchFamily="34" charset="0"/>
                        </a:rPr>
                        <a:t>layout</a:t>
                      </a:r>
                      <a:r>
                        <a:rPr lang="en-US" sz="2800" baseline="0" noProof="0">
                          <a:solidFill>
                            <a:srgbClr val="D9D9D9"/>
                          </a:solidFill>
                          <a:latin typeface="Arial" panose="020B0604020202020204" pitchFamily="34" charset="0"/>
                          <a:cs typeface="Arial" panose="020B0604020202020204" pitchFamily="34" charset="0"/>
                        </a:rPr>
                        <a:t>.</a:t>
                      </a:r>
                      <a:endParaRPr lang="en-US" sz="2800" noProof="0" dirty="0">
                        <a:solidFill>
                          <a:srgbClr val="D9D9D9"/>
                        </a:solidFill>
                        <a:latin typeface="Arial" panose="020B0604020202020204" pitchFamily="34" charset="0"/>
                        <a:cs typeface="Arial" panose="020B0604020202020204" pitchFamily="34" charset="0"/>
                      </a:endParaRPr>
                    </a:p>
                  </a:txBody>
                  <a:tcPr marL="182880" marT="137160">
                    <a:solidFill>
                      <a:srgbClr val="010101"/>
                    </a:solidFill>
                  </a:tcPr>
                </a:tc>
                <a:extLst>
                  <a:ext uri="{0D108BD9-81ED-4DB2-BD59-A6C34878D82A}">
                    <a16:rowId xmlns:a16="http://schemas.microsoft.com/office/drawing/2014/main" val="10005"/>
                  </a:ext>
                </a:extLst>
              </a:tr>
              <a:tr h="5446460">
                <a:tc>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000" noProof="0" dirty="0">
                        <a:solidFill>
                          <a:srgbClr val="D9D9D9"/>
                        </a:solidFill>
                        <a:latin typeface="Arial" panose="020B0604020202020204" pitchFamily="34" charset="0"/>
                        <a:cs typeface="Arial" panose="020B0604020202020204" pitchFamily="34" charset="0"/>
                      </a:endParaRPr>
                    </a:p>
                  </a:txBody>
                  <a:tcPr marL="182880" marT="137160">
                    <a:solidFill>
                      <a:srgbClr val="010101"/>
                    </a:solidFill>
                  </a:tcPr>
                </a:tc>
                <a:tc gridSpan="2" vMerge="1">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800" noProof="0" dirty="0">
                        <a:solidFill>
                          <a:srgbClr val="D9D9D9"/>
                        </a:solidFill>
                        <a:latin typeface="Arial" panose="020B0604020202020204" pitchFamily="34" charset="0"/>
                        <a:cs typeface="Arial" panose="020B0604020202020204" pitchFamily="34" charset="0"/>
                      </a:endParaRPr>
                    </a:p>
                  </a:txBody>
                  <a:tcPr marL="182880" marT="137160">
                    <a:solidFill>
                      <a:srgbClr val="010101"/>
                    </a:solidFill>
                  </a:tcPr>
                </a:tc>
                <a:tc hMerge="1" vMerge="1">
                  <a:txBody>
                    <a:bodyPr/>
                    <a:lstStyle/>
                    <a:p>
                      <a:endParaRPr lang="en-US"/>
                    </a:p>
                  </a:txBody>
                  <a:tcPr/>
                </a:tc>
                <a:extLst>
                  <a:ext uri="{0D108BD9-81ED-4DB2-BD59-A6C34878D82A}">
                    <a16:rowId xmlns:a16="http://schemas.microsoft.com/office/drawing/2014/main" val="1766341567"/>
                  </a:ext>
                </a:extLst>
              </a:tr>
              <a:tr h="4626677">
                <a:tc>
                  <a:txBody>
                    <a:bodyPr/>
                    <a:lstStyle/>
                    <a:p>
                      <a:pPr rtl="0"/>
                      <a:r>
                        <a:rPr lang="en-US" sz="2400" b="1" dirty="0">
                          <a:solidFill>
                            <a:srgbClr val="FFC000"/>
                          </a:solidFill>
                          <a:latin typeface="Arial" panose="020B0604020202020204" pitchFamily="34" charset="0"/>
                          <a:cs typeface="Arial" panose="020B0604020202020204" pitchFamily="34" charset="0"/>
                        </a:rPr>
                        <a:t>How to</a:t>
                      </a:r>
                      <a:r>
                        <a:rPr lang="en-US" sz="2400" b="1" baseline="0" dirty="0">
                          <a:solidFill>
                            <a:srgbClr val="FFC000"/>
                          </a:solidFill>
                          <a:latin typeface="Arial" panose="020B0604020202020204" pitchFamily="34" charset="0"/>
                          <a:cs typeface="Arial" panose="020B0604020202020204" pitchFamily="34" charset="0"/>
                        </a:rPr>
                        <a:t> preview your poster prior to printing</a:t>
                      </a:r>
                      <a:endParaRPr lang="en-US" sz="2400" b="1" dirty="0">
                        <a:solidFill>
                          <a:srgbClr val="FFC000"/>
                        </a:solidFill>
                        <a:latin typeface="Arial" panose="020B0604020202020204" pitchFamily="34" charset="0"/>
                        <a:cs typeface="Arial" panose="020B0604020202020204" pitchFamily="34" charset="0"/>
                      </a:endParaRPr>
                    </a:p>
                    <a:p>
                      <a:pPr rtl="0"/>
                      <a:r>
                        <a:rPr lang="en-US" sz="2000" dirty="0">
                          <a:solidFill>
                            <a:srgbClr val="D9D9D9"/>
                          </a:solidFill>
                          <a:latin typeface="Arial" panose="020B0604020202020204" pitchFamily="34" charset="0"/>
                          <a:cs typeface="Arial" panose="020B0604020202020204" pitchFamily="34" charset="0"/>
                        </a:rPr>
                        <a:t>You can preview your poster at any time by pressing the </a:t>
                      </a:r>
                      <a:r>
                        <a:rPr lang="en-US" sz="2000" dirty="0">
                          <a:solidFill>
                            <a:srgbClr val="FFC000"/>
                          </a:solidFill>
                          <a:latin typeface="Arial" panose="020B0604020202020204" pitchFamily="34" charset="0"/>
                          <a:cs typeface="Arial" panose="020B0604020202020204" pitchFamily="34" charset="0"/>
                        </a:rPr>
                        <a:t>F5 key</a:t>
                      </a:r>
                      <a:r>
                        <a:rPr lang="en-US" sz="2000" dirty="0">
                          <a:solidFill>
                            <a:srgbClr val="D9D9D9"/>
                          </a:solidFill>
                          <a:latin typeface="Arial" panose="020B0604020202020204" pitchFamily="34" charset="0"/>
                          <a:cs typeface="Arial" panose="020B0604020202020204" pitchFamily="34" charset="0"/>
                        </a:rPr>
                        <a:t> on your keyboard. You will see on the screen what's on your poster and how it should look when printed. Press the </a:t>
                      </a:r>
                      <a:r>
                        <a:rPr lang="en-US" sz="2000" dirty="0">
                          <a:solidFill>
                            <a:srgbClr val="FFC000"/>
                          </a:solidFill>
                          <a:latin typeface="Arial" panose="020B0604020202020204" pitchFamily="34" charset="0"/>
                          <a:cs typeface="Arial" panose="020B0604020202020204" pitchFamily="34" charset="0"/>
                        </a:rPr>
                        <a:t>ESC key </a:t>
                      </a:r>
                      <a:r>
                        <a:rPr lang="en-US" sz="2000" dirty="0">
                          <a:solidFill>
                            <a:srgbClr val="D9D9D9"/>
                          </a:solidFill>
                          <a:latin typeface="Arial" panose="020B0604020202020204" pitchFamily="34" charset="0"/>
                          <a:cs typeface="Arial" panose="020B0604020202020204" pitchFamily="34" charset="0"/>
                        </a:rPr>
                        <a:t>to exit Preview.</a:t>
                      </a:r>
                    </a:p>
                  </a:txBody>
                  <a:tcPr marL="182880" marT="137160">
                    <a:solidFill>
                      <a:srgbClr val="010101"/>
                    </a:solidFill>
                  </a:tcPr>
                </a:tc>
                <a:tc gridSpan="2">
                  <a:txBody>
                    <a:bodyPr/>
                    <a:lstStyle/>
                    <a:p>
                      <a:pPr rtl="0"/>
                      <a:r>
                        <a:rPr lang="en-US" sz="8800" b="1" dirty="0">
                          <a:solidFill>
                            <a:srgbClr val="D9D9D9"/>
                          </a:solidFill>
                          <a:latin typeface="Arial" panose="020B0604020202020204" pitchFamily="34" charset="0"/>
                          <a:cs typeface="Arial" panose="020B0604020202020204" pitchFamily="34" charset="0"/>
                        </a:rPr>
                        <a:t>F5</a:t>
                      </a:r>
                      <a:r>
                        <a:rPr lang="en-US" sz="1800" baseline="0" dirty="0">
                          <a:solidFill>
                            <a:srgbClr val="D9D9D9"/>
                          </a:solidFill>
                          <a:latin typeface="Arial" panose="020B0604020202020204" pitchFamily="34" charset="0"/>
                          <a:cs typeface="Arial" panose="020B0604020202020204" pitchFamily="34" charset="0"/>
                        </a:rPr>
                        <a:t> </a:t>
                      </a:r>
                      <a:endParaRPr lang="en-US" sz="1800" dirty="0">
                        <a:solidFill>
                          <a:srgbClr val="D9D9D9"/>
                        </a:solidFill>
                        <a:latin typeface="Arial" panose="020B0604020202020204" pitchFamily="34" charset="0"/>
                        <a:cs typeface="Arial" panose="020B0604020202020204" pitchFamily="34" charset="0"/>
                      </a:endParaRPr>
                    </a:p>
                  </a:txBody>
                  <a:tcPr marL="182880" marT="137160">
                    <a:solidFill>
                      <a:schemeClr val="tx1">
                        <a:lumMod val="95000"/>
                        <a:lumOff val="5000"/>
                      </a:schemeClr>
                    </a:solidFill>
                  </a:tcPr>
                </a:tc>
                <a:tc hMerge="1">
                  <a:txBody>
                    <a:bodyPr/>
                    <a:lstStyle/>
                    <a:p>
                      <a:pPr algn="ctr"/>
                      <a:r>
                        <a:rPr lang="en-US" sz="13800" b="1" dirty="0">
                          <a:solidFill>
                            <a:srgbClr val="D9D9D9"/>
                          </a:solidFill>
                          <a:latin typeface="Arial" panose="020B0604020202020204" pitchFamily="34" charset="0"/>
                          <a:cs typeface="Arial" panose="020B0604020202020204" pitchFamily="34" charset="0"/>
                        </a:rPr>
                        <a:t>F5</a:t>
                      </a:r>
                      <a:r>
                        <a:rPr lang="en-US" sz="2800" baseline="0" dirty="0">
                          <a:solidFill>
                            <a:srgbClr val="D9D9D9"/>
                          </a:solidFill>
                          <a:latin typeface="Arial" panose="020B0604020202020204" pitchFamily="34" charset="0"/>
                          <a:cs typeface="Arial" panose="020B0604020202020204" pitchFamily="34" charset="0"/>
                        </a:rPr>
                        <a:t> </a:t>
                      </a:r>
                      <a:endParaRPr lang="en-US" sz="6000" dirty="0"/>
                    </a:p>
                  </a:txBody>
                  <a:tcPr marL="182880" marT="137160" anchor="ctr">
                    <a:solidFill>
                      <a:schemeClr val="tx1">
                        <a:lumMod val="95000"/>
                        <a:lumOff val="5000"/>
                      </a:schemeClr>
                    </a:solidFill>
                  </a:tcPr>
                </a:tc>
                <a:extLst>
                  <a:ext uri="{0D108BD9-81ED-4DB2-BD59-A6C34878D82A}">
                    <a16:rowId xmlns:a16="http://schemas.microsoft.com/office/drawing/2014/main" val="10006"/>
                  </a:ext>
                </a:extLst>
              </a:tr>
              <a:tr h="5308827">
                <a:tc gridSpan="3">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000" b="1" noProof="0" dirty="0">
                          <a:solidFill>
                            <a:srgbClr val="FFC000"/>
                          </a:solidFill>
                          <a:latin typeface="Arial"/>
                          <a:cs typeface="Arial"/>
                        </a:rPr>
                        <a:t>How to 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1800" noProof="0" dirty="0">
                          <a:solidFill>
                            <a:srgbClr val="D9D9D9"/>
                          </a:solidFill>
                          <a:latin typeface="Arial"/>
                          <a:cs typeface="Arial"/>
                        </a:rPr>
                        <a:t>When you are ready to have your poster printed go online to </a:t>
                      </a:r>
                      <a:r>
                        <a:rPr lang="en-US" sz="1800" noProof="0" dirty="0" err="1">
                          <a:solidFill>
                            <a:srgbClr val="FFC000"/>
                          </a:solidFill>
                          <a:latin typeface="Arial"/>
                          <a:cs typeface="Arial"/>
                        </a:rPr>
                        <a:t>PosterPresentations.com</a:t>
                      </a:r>
                      <a:r>
                        <a:rPr lang="en-US" sz="1800" noProof="0" dirty="0">
                          <a:solidFill>
                            <a:srgbClr val="D9D9D9"/>
                          </a:solidFill>
                          <a:latin typeface="Arial"/>
                          <a:cs typeface="Arial"/>
                        </a:rPr>
                        <a:t> and click on the "</a:t>
                      </a:r>
                      <a:r>
                        <a:rPr lang="en-US" sz="1800" noProof="0" dirty="0">
                          <a:solidFill>
                            <a:srgbClr val="FFC000"/>
                          </a:solidFill>
                          <a:latin typeface="Arial"/>
                          <a:cs typeface="Arial"/>
                        </a:rPr>
                        <a:t>Order Your Poster</a:t>
                      </a:r>
                      <a:r>
                        <a:rPr lang="en-US" sz="1800" noProof="0" dirty="0">
                          <a:solidFill>
                            <a:srgbClr val="D9D9D9"/>
                          </a:solidFill>
                          <a:latin typeface="Arial"/>
                          <a:cs typeface="Arial"/>
                        </a:rPr>
                        <a:t>" button. You can have your poster printed on professional papers, fabric for easy traveling and a variety of other materials. </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1800" noProof="0" dirty="0">
                          <a:solidFill>
                            <a:srgbClr val="D9D9D9"/>
                          </a:solidFill>
                          <a:latin typeface="Arial"/>
                          <a:cs typeface="Arial"/>
                        </a:rPr>
                        <a:t>If you submit a PowerPoint document, you will be receiving a PDF proof for your approval prior to printing. If your order is placed and paid for before noon (Pacific time) Monday-Friday, your order will ship out that same day. FedEx Next day, Second day, Third day, and Free Ground services are offered. </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1800" noProof="0" dirty="0">
                          <a:solidFill>
                            <a:srgbClr val="D9D9D9"/>
                          </a:solidFill>
                          <a:latin typeface="Arial"/>
                          <a:cs typeface="Arial"/>
                        </a:rPr>
                        <a:t/>
                      </a:r>
                      <a:br>
                        <a:rPr lang="en-US" sz="1800" noProof="0" dirty="0">
                          <a:solidFill>
                            <a:srgbClr val="D9D9D9"/>
                          </a:solidFill>
                          <a:latin typeface="Arial"/>
                          <a:cs typeface="Arial"/>
                        </a:rPr>
                      </a:br>
                      <a:r>
                        <a:rPr lang="en-US" sz="1800" noProof="0" dirty="0">
                          <a:solidFill>
                            <a:srgbClr val="D9D9D9"/>
                          </a:solidFill>
                          <a:latin typeface="Arial"/>
                          <a:cs typeface="Arial"/>
                        </a:rPr>
                        <a:t>Go to </a:t>
                      </a:r>
                      <a:r>
                        <a:rPr lang="en-US" sz="1800" noProof="0" dirty="0" err="1">
                          <a:solidFill>
                            <a:srgbClr val="FFC000"/>
                          </a:solidFill>
                          <a:latin typeface="Arial"/>
                          <a:cs typeface="Arial"/>
                        </a:rPr>
                        <a:t>PosterPresentations.com</a:t>
                      </a:r>
                      <a:r>
                        <a:rPr lang="en-US" sz="1800" noProof="0" dirty="0">
                          <a:solidFill>
                            <a:srgbClr val="D9D9D9"/>
                          </a:solidFill>
                          <a:latin typeface="Arial"/>
                          <a:cs typeface="Arial"/>
                        </a:rPr>
                        <a:t> for more information.</a:t>
                      </a:r>
                    </a:p>
                  </a:txBody>
                  <a:tcPr marL="182880" marT="137160">
                    <a:solidFill>
                      <a:srgbClr val="01010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047130">
                <a:tc gridSpan="3">
                  <a:txBody>
                    <a:bodyPr/>
                    <a:lstStyle/>
                    <a:p>
                      <a:endParaRPr lang="en-US" sz="1800" dirty="0">
                        <a:solidFill>
                          <a:srgbClr val="1F3A4E"/>
                        </a:solidFill>
                      </a:endParaRPr>
                    </a:p>
                  </a:txBody>
                  <a:tcPr marL="182880" marT="137160">
                    <a:blipFill dpi="0" rotWithShape="1">
                      <a:blip r:embed="rId9">
                        <a:extLst>
                          <a:ext uri="{28A0092B-C50C-407E-A947-70E740481C1C}">
                            <a14:useLocalDpi xmlns:a14="http://schemas.microsoft.com/office/drawing/2010/main" val="0"/>
                          </a:ext>
                        </a:extLst>
                      </a:blip>
                      <a:srcRect/>
                      <a:stretch>
                        <a:fillRect/>
                      </a:stretch>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1130052">
                <a:tc gridSpan="2">
                  <a:txBody>
                    <a:bodyPr/>
                    <a:lstStyle/>
                    <a:p>
                      <a:pPr>
                        <a:lnSpc>
                          <a:spcPts val="2600"/>
                        </a:lnSpc>
                      </a:pPr>
                      <a:r>
                        <a:rPr lang="en-US" sz="1800" dirty="0">
                          <a:solidFill>
                            <a:schemeClr val="bg1">
                              <a:lumMod val="85000"/>
                            </a:schemeClr>
                          </a:solidFill>
                          <a:latin typeface="Arial"/>
                          <a:cs typeface="Arial"/>
                        </a:rPr>
                        <a:t>© 2019</a:t>
                      </a:r>
                      <a:r>
                        <a:rPr lang="en-US" sz="1800" baseline="0" dirty="0">
                          <a:solidFill>
                            <a:schemeClr val="bg1">
                              <a:lumMod val="85000"/>
                            </a:schemeClr>
                          </a:solidFill>
                          <a:latin typeface="Arial"/>
                          <a:cs typeface="Arial"/>
                        </a:rPr>
                        <a:t> </a:t>
                      </a:r>
                      <a:r>
                        <a:rPr lang="en-US" sz="1800" dirty="0" err="1">
                          <a:solidFill>
                            <a:schemeClr val="bg1">
                              <a:lumMod val="85000"/>
                            </a:schemeClr>
                          </a:solidFill>
                          <a:latin typeface="Arial"/>
                          <a:cs typeface="Arial"/>
                        </a:rPr>
                        <a:t>PosterPresentations.com</a:t>
                      </a:r>
                      <a:r>
                        <a:rPr lang="en-US" sz="1800" dirty="0">
                          <a:solidFill>
                            <a:schemeClr val="bg1">
                              <a:lumMod val="85000"/>
                            </a:schemeClr>
                          </a:solidFill>
                          <a:latin typeface="Arial"/>
                          <a:cs typeface="Arial"/>
                        </a:rPr>
                        <a:t/>
                      </a:r>
                      <a:br>
                        <a:rPr lang="en-US" sz="1800" dirty="0">
                          <a:solidFill>
                            <a:schemeClr val="bg1">
                              <a:lumMod val="85000"/>
                            </a:schemeClr>
                          </a:solidFill>
                          <a:latin typeface="Arial"/>
                          <a:cs typeface="Arial"/>
                        </a:rPr>
                      </a:br>
                      <a:r>
                        <a:rPr lang="en-US" sz="1800" dirty="0">
                          <a:solidFill>
                            <a:schemeClr val="bg1">
                              <a:lumMod val="85000"/>
                            </a:schemeClr>
                          </a:solidFill>
                          <a:latin typeface="Arial"/>
                          <a:cs typeface="Arial"/>
                        </a:rPr>
                        <a:t>2117 Fourth Street ,</a:t>
                      </a:r>
                      <a:r>
                        <a:rPr lang="en-US" sz="1800" baseline="0" dirty="0">
                          <a:solidFill>
                            <a:schemeClr val="bg1">
                              <a:lumMod val="85000"/>
                            </a:schemeClr>
                          </a:solidFill>
                          <a:latin typeface="Arial"/>
                          <a:cs typeface="Arial"/>
                        </a:rPr>
                        <a:t> STE C        </a:t>
                      </a:r>
                    </a:p>
                    <a:p>
                      <a:pPr>
                        <a:lnSpc>
                          <a:spcPts val="2600"/>
                        </a:lnSpc>
                      </a:pPr>
                      <a:r>
                        <a:rPr lang="en-US" sz="1800" baseline="0" dirty="0">
                          <a:solidFill>
                            <a:schemeClr val="bg1">
                              <a:lumMod val="85000"/>
                            </a:schemeClr>
                          </a:solidFill>
                          <a:latin typeface="Arial"/>
                          <a:cs typeface="Arial"/>
                        </a:rPr>
                        <a:t>Berkeley CA 94710 USA</a:t>
                      </a:r>
                      <a:endParaRPr lang="en-US" sz="1800" dirty="0">
                        <a:solidFill>
                          <a:schemeClr val="bg1">
                            <a:lumMod val="85000"/>
                          </a:schemeClr>
                        </a:solidFill>
                        <a:latin typeface="Arial"/>
                        <a:cs typeface="Arial"/>
                      </a:endParaRPr>
                    </a:p>
                  </a:txBody>
                  <a:tcPr marL="182880" marT="137160">
                    <a:solidFill>
                      <a:srgbClr val="010101"/>
                    </a:solidFill>
                  </a:tcPr>
                </a:tc>
                <a:tc hMerge="1">
                  <a:txBody>
                    <a:bodyPr/>
                    <a:lstStyle/>
                    <a:p>
                      <a:pPr>
                        <a:lnSpc>
                          <a:spcPts val="2600"/>
                        </a:lnSpc>
                      </a:pPr>
                      <a:endParaRPr lang="en-US" sz="2400" dirty="0">
                        <a:solidFill>
                          <a:schemeClr val="bg1">
                            <a:lumMod val="85000"/>
                          </a:schemeClr>
                        </a:solidFill>
                        <a:latin typeface="Arial"/>
                        <a:cs typeface="Arial"/>
                      </a:endParaRPr>
                    </a:p>
                  </a:txBody>
                  <a:tcPr marL="182880" marT="137160">
                    <a:solidFill>
                      <a:srgbClr val="010101"/>
                    </a:solidFill>
                  </a:tcPr>
                </a:tc>
                <a:tc>
                  <a:txBody>
                    <a:bodyPr/>
                    <a:lstStyle/>
                    <a:p>
                      <a:pPr marL="0" marR="0" indent="0" algn="l" defTabSz="4388900" rtl="0" eaLnBrk="1" fontAlgn="auto" latinLnBrk="0" hangingPunct="1">
                        <a:lnSpc>
                          <a:spcPct val="100000"/>
                        </a:lnSpc>
                        <a:spcBef>
                          <a:spcPts val="0"/>
                        </a:spcBef>
                        <a:spcAft>
                          <a:spcPts val="0"/>
                        </a:spcAft>
                        <a:buClrTx/>
                        <a:buSzTx/>
                        <a:buFontTx/>
                        <a:buNone/>
                        <a:tabLst/>
                        <a:defRPr/>
                      </a:pPr>
                      <a:r>
                        <a:rPr lang="en-US" sz="1800" b="1" dirty="0">
                          <a:solidFill>
                            <a:srgbClr val="D0D0D0"/>
                          </a:solidFill>
                          <a:latin typeface="Arial"/>
                          <a:cs typeface="Arial"/>
                        </a:rPr>
                        <a:t>For complete tutorials</a:t>
                      </a:r>
                      <a:r>
                        <a:rPr lang="en-US" sz="1800" b="1" baseline="0" dirty="0">
                          <a:solidFill>
                            <a:srgbClr val="D0D0D0"/>
                          </a:solidFill>
                          <a:latin typeface="Arial"/>
                          <a:cs typeface="Arial"/>
                        </a:rPr>
                        <a:t> visit:</a:t>
                      </a:r>
                    </a:p>
                    <a:p>
                      <a:pPr marL="0" marR="0" indent="0" algn="l" defTabSz="4388900" rtl="0" eaLnBrk="1" fontAlgn="auto" latinLnBrk="0" hangingPunct="1">
                        <a:lnSpc>
                          <a:spcPct val="100000"/>
                        </a:lnSpc>
                        <a:spcBef>
                          <a:spcPts val="0"/>
                        </a:spcBef>
                        <a:spcAft>
                          <a:spcPts val="0"/>
                        </a:spcAft>
                        <a:buClrTx/>
                        <a:buSzTx/>
                        <a:buFontTx/>
                        <a:buNone/>
                        <a:tabLst/>
                        <a:defRPr/>
                      </a:pPr>
                      <a:r>
                        <a:rPr lang="en-US" sz="1400" b="1" dirty="0">
                          <a:solidFill>
                            <a:srgbClr val="FFC000"/>
                          </a:solidFill>
                          <a:latin typeface="Arial"/>
                          <a:cs typeface="Arial"/>
                        </a:rPr>
                        <a:t>https://</a:t>
                      </a:r>
                      <a:r>
                        <a:rPr lang="en-US" sz="1400" b="1" dirty="0" err="1">
                          <a:solidFill>
                            <a:srgbClr val="FFC000"/>
                          </a:solidFill>
                          <a:latin typeface="Arial"/>
                          <a:cs typeface="Arial"/>
                        </a:rPr>
                        <a:t>www.posterpresentations.com</a:t>
                      </a:r>
                      <a:r>
                        <a:rPr lang="en-US" sz="1400" b="1" dirty="0">
                          <a:solidFill>
                            <a:srgbClr val="FFC000"/>
                          </a:solidFill>
                          <a:latin typeface="Arial"/>
                          <a:cs typeface="Arial"/>
                        </a:rPr>
                        <a:t>/</a:t>
                      </a:r>
                      <a:r>
                        <a:rPr lang="en-US" sz="1400" b="1" dirty="0" err="1">
                          <a:solidFill>
                            <a:srgbClr val="FFC000"/>
                          </a:solidFill>
                          <a:latin typeface="Arial"/>
                          <a:cs typeface="Arial"/>
                        </a:rPr>
                        <a:t>helpdesk.html</a:t>
                      </a:r>
                      <a:endParaRPr lang="en-US" sz="9600" dirty="0"/>
                    </a:p>
                  </a:txBody>
                  <a:tcPr marL="182880" marT="137160">
                    <a:solidFill>
                      <a:srgbClr val="010101"/>
                    </a:solidFill>
                  </a:tcPr>
                </a:tc>
                <a:extLst>
                  <a:ext uri="{0D108BD9-81ED-4DB2-BD59-A6C34878D82A}">
                    <a16:rowId xmlns:a16="http://schemas.microsoft.com/office/drawing/2014/main" val="10009"/>
                  </a:ext>
                </a:extLst>
              </a:tr>
            </a:tbl>
          </a:graphicData>
        </a:graphic>
      </p:graphicFrame>
    </p:spTree>
  </p:cSld>
  <p:clrMap bg1="lt1" tx1="dk1" bg2="lt2" tx2="dk2" accent1="accent1" accent2="accent2" accent3="accent3" accent4="accent4" accent5="accent5" accent6="accent6" hlink="hlink" folHlink="folHlink"/>
  <p:sldLayoutIdLst>
    <p:sldLayoutId id="2147483659" r:id="rId1"/>
  </p:sldLayoutIdLst>
  <p:txStyles>
    <p:titleStyle>
      <a:lvl1pPr algn="ctr" defTabSz="3038715" rtl="0" eaLnBrk="1" latinLnBrk="0" hangingPunct="1">
        <a:spcBef>
          <a:spcPct val="0"/>
        </a:spcBef>
        <a:buNone/>
        <a:defRPr sz="6000" kern="1200">
          <a:solidFill>
            <a:schemeClr val="bg1"/>
          </a:solidFill>
          <a:latin typeface="Trebuchet MS" pitchFamily="34" charset="0"/>
          <a:ea typeface="+mj-ea"/>
          <a:cs typeface="+mj-cs"/>
        </a:defRPr>
      </a:lvl1pPr>
    </p:titleStyle>
    <p:bodyStyle>
      <a:lvl1pPr marL="1139518" indent="-1139518" algn="l" defTabSz="3038715" rtl="0" eaLnBrk="1" latinLnBrk="0" hangingPunct="1">
        <a:spcBef>
          <a:spcPct val="20000"/>
        </a:spcBef>
        <a:buFont typeface="Arial" pitchFamily="34" charset="0"/>
        <a:buChar char="•"/>
        <a:defRPr sz="10600" kern="1200">
          <a:solidFill>
            <a:schemeClr val="tx1"/>
          </a:solidFill>
          <a:latin typeface="+mn-lt"/>
          <a:ea typeface="+mn-ea"/>
          <a:cs typeface="+mn-cs"/>
        </a:defRPr>
      </a:lvl1pPr>
      <a:lvl2pPr marL="2468955" indent="-949598" algn="l" defTabSz="3038715" rtl="0" eaLnBrk="1" latinLnBrk="0" hangingPunct="1">
        <a:spcBef>
          <a:spcPct val="20000"/>
        </a:spcBef>
        <a:buFont typeface="Arial" pitchFamily="34" charset="0"/>
        <a:buChar char="–"/>
        <a:defRPr sz="9400" kern="1200">
          <a:solidFill>
            <a:schemeClr val="tx1"/>
          </a:solidFill>
          <a:latin typeface="+mn-lt"/>
          <a:ea typeface="+mn-ea"/>
          <a:cs typeface="+mn-cs"/>
        </a:defRPr>
      </a:lvl2pPr>
      <a:lvl3pPr marL="3798394" indent="-759679" algn="l" defTabSz="3038715" rtl="0" eaLnBrk="1" latinLnBrk="0" hangingPunct="1">
        <a:spcBef>
          <a:spcPct val="20000"/>
        </a:spcBef>
        <a:buFont typeface="Arial" pitchFamily="34" charset="0"/>
        <a:buChar char="•"/>
        <a:defRPr sz="8000" kern="1200">
          <a:solidFill>
            <a:schemeClr val="tx1"/>
          </a:solidFill>
          <a:latin typeface="+mn-lt"/>
          <a:ea typeface="+mn-ea"/>
          <a:cs typeface="+mn-cs"/>
        </a:defRPr>
      </a:lvl3pPr>
      <a:lvl4pPr marL="5317751" indent="-759679" algn="l" defTabSz="3038715" rtl="0" eaLnBrk="1" latinLnBrk="0" hangingPunct="1">
        <a:spcBef>
          <a:spcPct val="20000"/>
        </a:spcBef>
        <a:buFont typeface="Arial" pitchFamily="34" charset="0"/>
        <a:buChar char="–"/>
        <a:defRPr sz="6700" kern="1200">
          <a:solidFill>
            <a:schemeClr val="tx1"/>
          </a:solidFill>
          <a:latin typeface="+mn-lt"/>
          <a:ea typeface="+mn-ea"/>
          <a:cs typeface="+mn-cs"/>
        </a:defRPr>
      </a:lvl4pPr>
      <a:lvl5pPr marL="6837107" indent="-759679" algn="l" defTabSz="3038715" rtl="0" eaLnBrk="1" latinLnBrk="0" hangingPunct="1">
        <a:spcBef>
          <a:spcPct val="20000"/>
        </a:spcBef>
        <a:buFont typeface="Arial" pitchFamily="34" charset="0"/>
        <a:buChar char="»"/>
        <a:defRPr sz="6700" kern="1200">
          <a:solidFill>
            <a:schemeClr val="tx1"/>
          </a:solidFill>
          <a:latin typeface="+mn-lt"/>
          <a:ea typeface="+mn-ea"/>
          <a:cs typeface="+mn-cs"/>
        </a:defRPr>
      </a:lvl5pPr>
      <a:lvl6pPr marL="8356465" indent="-759679" algn="l" defTabSz="3038715" rtl="0" eaLnBrk="1" latinLnBrk="0" hangingPunct="1">
        <a:spcBef>
          <a:spcPct val="20000"/>
        </a:spcBef>
        <a:buFont typeface="Arial" pitchFamily="34" charset="0"/>
        <a:buChar char="•"/>
        <a:defRPr sz="6700" kern="1200">
          <a:solidFill>
            <a:schemeClr val="tx1"/>
          </a:solidFill>
          <a:latin typeface="+mn-lt"/>
          <a:ea typeface="+mn-ea"/>
          <a:cs typeface="+mn-cs"/>
        </a:defRPr>
      </a:lvl6pPr>
      <a:lvl7pPr marL="9875821" indent="-759679" algn="l" defTabSz="3038715" rtl="0" eaLnBrk="1" latinLnBrk="0" hangingPunct="1">
        <a:spcBef>
          <a:spcPct val="20000"/>
        </a:spcBef>
        <a:buFont typeface="Arial" pitchFamily="34" charset="0"/>
        <a:buChar char="•"/>
        <a:defRPr sz="6700" kern="1200">
          <a:solidFill>
            <a:schemeClr val="tx1"/>
          </a:solidFill>
          <a:latin typeface="+mn-lt"/>
          <a:ea typeface="+mn-ea"/>
          <a:cs typeface="+mn-cs"/>
        </a:defRPr>
      </a:lvl7pPr>
      <a:lvl8pPr marL="11395179" indent="-759679" algn="l" defTabSz="3038715" rtl="0" eaLnBrk="1" latinLnBrk="0" hangingPunct="1">
        <a:spcBef>
          <a:spcPct val="20000"/>
        </a:spcBef>
        <a:buFont typeface="Arial" pitchFamily="34" charset="0"/>
        <a:buChar char="•"/>
        <a:defRPr sz="6700" kern="1200">
          <a:solidFill>
            <a:schemeClr val="tx1"/>
          </a:solidFill>
          <a:latin typeface="+mn-lt"/>
          <a:ea typeface="+mn-ea"/>
          <a:cs typeface="+mn-cs"/>
        </a:defRPr>
      </a:lvl8pPr>
      <a:lvl9pPr marL="12914537" indent="-759679" algn="l" defTabSz="3038715" rtl="0" eaLnBrk="1" latinLnBrk="0" hangingPunct="1">
        <a:spcBef>
          <a:spcPct val="20000"/>
        </a:spcBef>
        <a:buFont typeface="Arial" pitchFamily="34" charset="0"/>
        <a:buChar char="•"/>
        <a:defRPr sz="6700" kern="1200">
          <a:solidFill>
            <a:schemeClr val="tx1"/>
          </a:solidFill>
          <a:latin typeface="+mn-lt"/>
          <a:ea typeface="+mn-ea"/>
          <a:cs typeface="+mn-cs"/>
        </a:defRPr>
      </a:lvl9pPr>
    </p:bodyStyle>
    <p:otherStyle>
      <a:defPPr>
        <a:defRPr lang="en-US"/>
      </a:defPPr>
      <a:lvl1pPr marL="0" algn="l" defTabSz="3038715" rtl="0" eaLnBrk="1" latinLnBrk="0" hangingPunct="1">
        <a:defRPr sz="6000" kern="1200">
          <a:solidFill>
            <a:schemeClr val="tx1"/>
          </a:solidFill>
          <a:latin typeface="+mn-lt"/>
          <a:ea typeface="+mn-ea"/>
          <a:cs typeface="+mn-cs"/>
        </a:defRPr>
      </a:lvl1pPr>
      <a:lvl2pPr marL="1519358" algn="l" defTabSz="3038715" rtl="0" eaLnBrk="1" latinLnBrk="0" hangingPunct="1">
        <a:defRPr sz="6000" kern="1200">
          <a:solidFill>
            <a:schemeClr val="tx1"/>
          </a:solidFill>
          <a:latin typeface="+mn-lt"/>
          <a:ea typeface="+mn-ea"/>
          <a:cs typeface="+mn-cs"/>
        </a:defRPr>
      </a:lvl2pPr>
      <a:lvl3pPr marL="3038715" algn="l" defTabSz="3038715" rtl="0" eaLnBrk="1" latinLnBrk="0" hangingPunct="1">
        <a:defRPr sz="6000" kern="1200">
          <a:solidFill>
            <a:schemeClr val="tx1"/>
          </a:solidFill>
          <a:latin typeface="+mn-lt"/>
          <a:ea typeface="+mn-ea"/>
          <a:cs typeface="+mn-cs"/>
        </a:defRPr>
      </a:lvl3pPr>
      <a:lvl4pPr marL="4558071" algn="l" defTabSz="3038715" rtl="0" eaLnBrk="1" latinLnBrk="0" hangingPunct="1">
        <a:defRPr sz="6000" kern="1200">
          <a:solidFill>
            <a:schemeClr val="tx1"/>
          </a:solidFill>
          <a:latin typeface="+mn-lt"/>
          <a:ea typeface="+mn-ea"/>
          <a:cs typeface="+mn-cs"/>
        </a:defRPr>
      </a:lvl4pPr>
      <a:lvl5pPr marL="6077429" algn="l" defTabSz="3038715" rtl="0" eaLnBrk="1" latinLnBrk="0" hangingPunct="1">
        <a:defRPr sz="6000" kern="1200">
          <a:solidFill>
            <a:schemeClr val="tx1"/>
          </a:solidFill>
          <a:latin typeface="+mn-lt"/>
          <a:ea typeface="+mn-ea"/>
          <a:cs typeface="+mn-cs"/>
        </a:defRPr>
      </a:lvl5pPr>
      <a:lvl6pPr marL="7596786" algn="l" defTabSz="3038715" rtl="0" eaLnBrk="1" latinLnBrk="0" hangingPunct="1">
        <a:defRPr sz="6000" kern="1200">
          <a:solidFill>
            <a:schemeClr val="tx1"/>
          </a:solidFill>
          <a:latin typeface="+mn-lt"/>
          <a:ea typeface="+mn-ea"/>
          <a:cs typeface="+mn-cs"/>
        </a:defRPr>
      </a:lvl6pPr>
      <a:lvl7pPr marL="9116145" algn="l" defTabSz="3038715" rtl="0" eaLnBrk="1" latinLnBrk="0" hangingPunct="1">
        <a:defRPr sz="6000" kern="1200">
          <a:solidFill>
            <a:schemeClr val="tx1"/>
          </a:solidFill>
          <a:latin typeface="+mn-lt"/>
          <a:ea typeface="+mn-ea"/>
          <a:cs typeface="+mn-cs"/>
        </a:defRPr>
      </a:lvl7pPr>
      <a:lvl8pPr marL="10635501" algn="l" defTabSz="3038715" rtl="0" eaLnBrk="1" latinLnBrk="0" hangingPunct="1">
        <a:defRPr sz="6000" kern="1200">
          <a:solidFill>
            <a:schemeClr val="tx1"/>
          </a:solidFill>
          <a:latin typeface="+mn-lt"/>
          <a:ea typeface="+mn-ea"/>
          <a:cs typeface="+mn-cs"/>
        </a:defRPr>
      </a:lvl8pPr>
      <a:lvl9pPr marL="12154859" algn="l" defTabSz="3038715" rtl="0" eaLnBrk="1" latinLnBrk="0" hangingPunct="1">
        <a:defRPr sz="6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Text Box 14"/>
          <p:cNvSpPr txBox="1">
            <a:spLocks noChangeArrowheads="1"/>
          </p:cNvSpPr>
          <p:nvPr/>
        </p:nvSpPr>
        <p:spPr bwMode="auto">
          <a:xfrm>
            <a:off x="1086753" y="29699043"/>
            <a:ext cx="1578661" cy="230633"/>
          </a:xfrm>
          <a:prstGeom prst="rect">
            <a:avLst/>
          </a:prstGeom>
          <a:noFill/>
          <a:ln w="9525">
            <a:noFill/>
            <a:miter lim="800000"/>
            <a:headEnd/>
            <a:tailEnd/>
          </a:ln>
          <a:effectLst/>
        </p:spPr>
        <p:txBody>
          <a:bodyPr wrap="square" lIns="63187" tIns="31588" rIns="63187" bIns="31588">
            <a:spAutoFit/>
          </a:bodyPr>
          <a:lstStyle/>
          <a:p>
            <a:pPr eaLnBrk="0" hangingPunct="0">
              <a:lnSpc>
                <a:spcPct val="65000"/>
              </a:lnSpc>
              <a:spcBef>
                <a:spcPct val="50000"/>
              </a:spcBef>
              <a:defRPr/>
            </a:pPr>
            <a:r>
              <a:rPr lang="en-US" sz="400" b="1" dirty="0">
                <a:solidFill>
                  <a:schemeClr val="bg1">
                    <a:lumMod val="75000"/>
                  </a:schemeClr>
                </a:solidFill>
                <a:latin typeface="Arial" charset="0"/>
              </a:rPr>
              <a:t>RESEARCH POSTER PRESENTATION DESIGN © 2019</a:t>
            </a:r>
          </a:p>
          <a:p>
            <a:pPr eaLnBrk="0" hangingPunct="0">
              <a:lnSpc>
                <a:spcPct val="65000"/>
              </a:lnSpc>
              <a:spcBef>
                <a:spcPct val="50000"/>
              </a:spcBef>
              <a:defRPr/>
            </a:pPr>
            <a:r>
              <a:rPr lang="en-US" sz="700" b="1" dirty="0">
                <a:solidFill>
                  <a:schemeClr val="bg1">
                    <a:lumMod val="75000"/>
                  </a:schemeClr>
                </a:solidFill>
                <a:latin typeface="Arial" charset="0"/>
              </a:rPr>
              <a:t>www.PosterPresentations.com</a:t>
            </a:r>
          </a:p>
        </p:txBody>
      </p:sp>
    </p:spTree>
    <p:extLst>
      <p:ext uri="{BB962C8B-B14F-4D97-AF65-F5344CB8AC3E}">
        <p14:creationId xmlns:p14="http://schemas.microsoft.com/office/powerpoint/2010/main" val="3448820764"/>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3038715" rtl="0" eaLnBrk="1" latinLnBrk="0" hangingPunct="1">
        <a:spcBef>
          <a:spcPct val="0"/>
        </a:spcBef>
        <a:buNone/>
        <a:defRPr sz="6000" kern="1200">
          <a:solidFill>
            <a:schemeClr val="bg1"/>
          </a:solidFill>
          <a:latin typeface="Trebuchet MS" pitchFamily="34" charset="0"/>
          <a:ea typeface="+mj-ea"/>
          <a:cs typeface="+mj-cs"/>
        </a:defRPr>
      </a:lvl1pPr>
    </p:titleStyle>
    <p:bodyStyle>
      <a:lvl1pPr marL="1139518" indent="-1139518" algn="l" defTabSz="3038715" rtl="0" eaLnBrk="1" latinLnBrk="0" hangingPunct="1">
        <a:spcBef>
          <a:spcPct val="20000"/>
        </a:spcBef>
        <a:buFont typeface="Arial" pitchFamily="34" charset="0"/>
        <a:buChar char="•"/>
        <a:defRPr sz="10600" kern="1200">
          <a:solidFill>
            <a:schemeClr val="tx1"/>
          </a:solidFill>
          <a:latin typeface="+mn-lt"/>
          <a:ea typeface="+mn-ea"/>
          <a:cs typeface="+mn-cs"/>
        </a:defRPr>
      </a:lvl1pPr>
      <a:lvl2pPr marL="2468955" indent="-949598" algn="l" defTabSz="3038715" rtl="0" eaLnBrk="1" latinLnBrk="0" hangingPunct="1">
        <a:spcBef>
          <a:spcPct val="20000"/>
        </a:spcBef>
        <a:buFont typeface="Arial" pitchFamily="34" charset="0"/>
        <a:buChar char="–"/>
        <a:defRPr sz="9400" kern="1200">
          <a:solidFill>
            <a:schemeClr val="tx1"/>
          </a:solidFill>
          <a:latin typeface="+mn-lt"/>
          <a:ea typeface="+mn-ea"/>
          <a:cs typeface="+mn-cs"/>
        </a:defRPr>
      </a:lvl2pPr>
      <a:lvl3pPr marL="3798394" indent="-759679" algn="l" defTabSz="3038715" rtl="0" eaLnBrk="1" latinLnBrk="0" hangingPunct="1">
        <a:spcBef>
          <a:spcPct val="20000"/>
        </a:spcBef>
        <a:buFont typeface="Arial" pitchFamily="34" charset="0"/>
        <a:buChar char="•"/>
        <a:defRPr sz="8000" kern="1200">
          <a:solidFill>
            <a:schemeClr val="tx1"/>
          </a:solidFill>
          <a:latin typeface="+mn-lt"/>
          <a:ea typeface="+mn-ea"/>
          <a:cs typeface="+mn-cs"/>
        </a:defRPr>
      </a:lvl3pPr>
      <a:lvl4pPr marL="5317751" indent="-759679" algn="l" defTabSz="3038715" rtl="0" eaLnBrk="1" latinLnBrk="0" hangingPunct="1">
        <a:spcBef>
          <a:spcPct val="20000"/>
        </a:spcBef>
        <a:buFont typeface="Arial" pitchFamily="34" charset="0"/>
        <a:buChar char="–"/>
        <a:defRPr sz="6700" kern="1200">
          <a:solidFill>
            <a:schemeClr val="tx1"/>
          </a:solidFill>
          <a:latin typeface="+mn-lt"/>
          <a:ea typeface="+mn-ea"/>
          <a:cs typeface="+mn-cs"/>
        </a:defRPr>
      </a:lvl4pPr>
      <a:lvl5pPr marL="6837107" indent="-759679" algn="l" defTabSz="3038715" rtl="0" eaLnBrk="1" latinLnBrk="0" hangingPunct="1">
        <a:spcBef>
          <a:spcPct val="20000"/>
        </a:spcBef>
        <a:buFont typeface="Arial" pitchFamily="34" charset="0"/>
        <a:buChar char="»"/>
        <a:defRPr sz="6700" kern="1200">
          <a:solidFill>
            <a:schemeClr val="tx1"/>
          </a:solidFill>
          <a:latin typeface="+mn-lt"/>
          <a:ea typeface="+mn-ea"/>
          <a:cs typeface="+mn-cs"/>
        </a:defRPr>
      </a:lvl5pPr>
      <a:lvl6pPr marL="8356465" indent="-759679" algn="l" defTabSz="3038715" rtl="0" eaLnBrk="1" latinLnBrk="0" hangingPunct="1">
        <a:spcBef>
          <a:spcPct val="20000"/>
        </a:spcBef>
        <a:buFont typeface="Arial" pitchFamily="34" charset="0"/>
        <a:buChar char="•"/>
        <a:defRPr sz="6700" kern="1200">
          <a:solidFill>
            <a:schemeClr val="tx1"/>
          </a:solidFill>
          <a:latin typeface="+mn-lt"/>
          <a:ea typeface="+mn-ea"/>
          <a:cs typeface="+mn-cs"/>
        </a:defRPr>
      </a:lvl6pPr>
      <a:lvl7pPr marL="9875821" indent="-759679" algn="l" defTabSz="3038715" rtl="0" eaLnBrk="1" latinLnBrk="0" hangingPunct="1">
        <a:spcBef>
          <a:spcPct val="20000"/>
        </a:spcBef>
        <a:buFont typeface="Arial" pitchFamily="34" charset="0"/>
        <a:buChar char="•"/>
        <a:defRPr sz="6700" kern="1200">
          <a:solidFill>
            <a:schemeClr val="tx1"/>
          </a:solidFill>
          <a:latin typeface="+mn-lt"/>
          <a:ea typeface="+mn-ea"/>
          <a:cs typeface="+mn-cs"/>
        </a:defRPr>
      </a:lvl7pPr>
      <a:lvl8pPr marL="11395179" indent="-759679" algn="l" defTabSz="3038715" rtl="0" eaLnBrk="1" latinLnBrk="0" hangingPunct="1">
        <a:spcBef>
          <a:spcPct val="20000"/>
        </a:spcBef>
        <a:buFont typeface="Arial" pitchFamily="34" charset="0"/>
        <a:buChar char="•"/>
        <a:defRPr sz="6700" kern="1200">
          <a:solidFill>
            <a:schemeClr val="tx1"/>
          </a:solidFill>
          <a:latin typeface="+mn-lt"/>
          <a:ea typeface="+mn-ea"/>
          <a:cs typeface="+mn-cs"/>
        </a:defRPr>
      </a:lvl8pPr>
      <a:lvl9pPr marL="12914537" indent="-759679" algn="l" defTabSz="3038715" rtl="0" eaLnBrk="1" latinLnBrk="0" hangingPunct="1">
        <a:spcBef>
          <a:spcPct val="20000"/>
        </a:spcBef>
        <a:buFont typeface="Arial" pitchFamily="34" charset="0"/>
        <a:buChar char="•"/>
        <a:defRPr sz="6700" kern="1200">
          <a:solidFill>
            <a:schemeClr val="tx1"/>
          </a:solidFill>
          <a:latin typeface="+mn-lt"/>
          <a:ea typeface="+mn-ea"/>
          <a:cs typeface="+mn-cs"/>
        </a:defRPr>
      </a:lvl9pPr>
    </p:bodyStyle>
    <p:otherStyle>
      <a:defPPr>
        <a:defRPr lang="en-US"/>
      </a:defPPr>
      <a:lvl1pPr marL="0" algn="l" defTabSz="3038715" rtl="0" eaLnBrk="1" latinLnBrk="0" hangingPunct="1">
        <a:defRPr sz="6000" kern="1200">
          <a:solidFill>
            <a:schemeClr val="tx1"/>
          </a:solidFill>
          <a:latin typeface="+mn-lt"/>
          <a:ea typeface="+mn-ea"/>
          <a:cs typeface="+mn-cs"/>
        </a:defRPr>
      </a:lvl1pPr>
      <a:lvl2pPr marL="1519358" algn="l" defTabSz="3038715" rtl="0" eaLnBrk="1" latinLnBrk="0" hangingPunct="1">
        <a:defRPr sz="6000" kern="1200">
          <a:solidFill>
            <a:schemeClr val="tx1"/>
          </a:solidFill>
          <a:latin typeface="+mn-lt"/>
          <a:ea typeface="+mn-ea"/>
          <a:cs typeface="+mn-cs"/>
        </a:defRPr>
      </a:lvl2pPr>
      <a:lvl3pPr marL="3038715" algn="l" defTabSz="3038715" rtl="0" eaLnBrk="1" latinLnBrk="0" hangingPunct="1">
        <a:defRPr sz="6000" kern="1200">
          <a:solidFill>
            <a:schemeClr val="tx1"/>
          </a:solidFill>
          <a:latin typeface="+mn-lt"/>
          <a:ea typeface="+mn-ea"/>
          <a:cs typeface="+mn-cs"/>
        </a:defRPr>
      </a:lvl3pPr>
      <a:lvl4pPr marL="4558071" algn="l" defTabSz="3038715" rtl="0" eaLnBrk="1" latinLnBrk="0" hangingPunct="1">
        <a:defRPr sz="6000" kern="1200">
          <a:solidFill>
            <a:schemeClr val="tx1"/>
          </a:solidFill>
          <a:latin typeface="+mn-lt"/>
          <a:ea typeface="+mn-ea"/>
          <a:cs typeface="+mn-cs"/>
        </a:defRPr>
      </a:lvl4pPr>
      <a:lvl5pPr marL="6077429" algn="l" defTabSz="3038715" rtl="0" eaLnBrk="1" latinLnBrk="0" hangingPunct="1">
        <a:defRPr sz="6000" kern="1200">
          <a:solidFill>
            <a:schemeClr val="tx1"/>
          </a:solidFill>
          <a:latin typeface="+mn-lt"/>
          <a:ea typeface="+mn-ea"/>
          <a:cs typeface="+mn-cs"/>
        </a:defRPr>
      </a:lvl5pPr>
      <a:lvl6pPr marL="7596786" algn="l" defTabSz="3038715" rtl="0" eaLnBrk="1" latinLnBrk="0" hangingPunct="1">
        <a:defRPr sz="6000" kern="1200">
          <a:solidFill>
            <a:schemeClr val="tx1"/>
          </a:solidFill>
          <a:latin typeface="+mn-lt"/>
          <a:ea typeface="+mn-ea"/>
          <a:cs typeface="+mn-cs"/>
        </a:defRPr>
      </a:lvl6pPr>
      <a:lvl7pPr marL="9116145" algn="l" defTabSz="3038715" rtl="0" eaLnBrk="1" latinLnBrk="0" hangingPunct="1">
        <a:defRPr sz="6000" kern="1200">
          <a:solidFill>
            <a:schemeClr val="tx1"/>
          </a:solidFill>
          <a:latin typeface="+mn-lt"/>
          <a:ea typeface="+mn-ea"/>
          <a:cs typeface="+mn-cs"/>
        </a:defRPr>
      </a:lvl7pPr>
      <a:lvl8pPr marL="10635501" algn="l" defTabSz="3038715" rtl="0" eaLnBrk="1" latinLnBrk="0" hangingPunct="1">
        <a:defRPr sz="6000" kern="1200">
          <a:solidFill>
            <a:schemeClr val="tx1"/>
          </a:solidFill>
          <a:latin typeface="+mn-lt"/>
          <a:ea typeface="+mn-ea"/>
          <a:cs typeface="+mn-cs"/>
        </a:defRPr>
      </a:lvl8pPr>
      <a:lvl9pPr marL="12154859" algn="l" defTabSz="3038715" rtl="0" eaLnBrk="1" latinLnBrk="0" hangingPunct="1">
        <a:defRPr sz="6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ecured.cu/Historia_del_municipio_Remedios_(prov%20Villa%20Clara)" TargetMode="External"/><Relationship Id="rId3" Type="http://schemas.openxmlformats.org/officeDocument/2006/relationships/slideLayout" Target="../slideLayouts/slideLayout1.xml"/><Relationship Id="rId7" Type="http://schemas.openxmlformats.org/officeDocument/2006/relationships/hyperlink" Target="https://www.researchgate.net/publication/258311076"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dx.doi.org/10.18235/0000841" TargetMode="External"/><Relationship Id="rId5" Type="http://schemas.openxmlformats.org/officeDocument/2006/relationships/image" Target="../media/image7.jpeg"/><Relationship Id="rId10" Type="http://schemas.openxmlformats.org/officeDocument/2006/relationships/image" Target="../media/image9.png"/><Relationship Id="rId4" Type="http://schemas.openxmlformats.org/officeDocument/2006/relationships/notesSlide" Target="../notesSlides/notesSlide1.xml"/><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3F0F9E90-FAA0-694D-A385-A29160674B09}"/>
              </a:ext>
            </a:extLst>
          </p:cNvPr>
          <p:cNvSpPr>
            <a:spLocks noGrp="1"/>
          </p:cNvSpPr>
          <p:nvPr>
            <p:ph type="body" sz="quarter" idx="10"/>
          </p:nvPr>
        </p:nvSpPr>
        <p:spPr>
          <a:xfrm>
            <a:off x="449463" y="5353124"/>
            <a:ext cx="10101856" cy="7398486"/>
          </a:xfrm>
        </p:spPr>
        <p:txBody>
          <a:bodyPr/>
          <a:lstStyle/>
          <a:p>
            <a:pPr lvl="0" algn="just" defTabSz="685800">
              <a:spcBef>
                <a:spcPts val="0"/>
              </a:spcBef>
            </a:pPr>
            <a:r>
              <a:rPr lang="es-MX" dirty="0">
                <a:ea typeface="Calibri" panose="020F0502020204030204" pitchFamily="34" charset="0"/>
              </a:rPr>
              <a:t>La presente investigación realiza un diagnóstico de los Ecosistemas Culturales y </a:t>
            </a:r>
            <a:r>
              <a:rPr lang="es-MX" dirty="0" smtClean="0">
                <a:ea typeface="Calibri" panose="020F0502020204030204" pitchFamily="34" charset="0"/>
              </a:rPr>
              <a:t>Creativos (ECC) </a:t>
            </a:r>
            <a:r>
              <a:rPr lang="es-MX" dirty="0">
                <a:ea typeface="Calibri" panose="020F0502020204030204" pitchFamily="34" charset="0"/>
              </a:rPr>
              <a:t>en el Centro Histórico Urbano (CHU) de la ciudad de Remedios, la cual posee gran relevancia social y económica, buscando identificar debilidades, amenazas, fortalezas y oportunidades en este para promover su desarrollo integral. </a:t>
            </a:r>
            <a:endParaRPr lang="es-ES" dirty="0">
              <a:ea typeface="Calibri" panose="020F0502020204030204" pitchFamily="34" charset="0"/>
            </a:endParaRPr>
          </a:p>
          <a:p>
            <a:pPr algn="just">
              <a:spcBef>
                <a:spcPts val="0"/>
              </a:spcBef>
            </a:pPr>
            <a:r>
              <a:rPr lang="es-ES" dirty="0">
                <a:ea typeface="Calibri" panose="020F0502020204030204" pitchFamily="34" charset="0"/>
              </a:rPr>
              <a:t>San Juan de los Remedios, conocida como la Octava Villa y Cuna de las Parrandas (Patrimonio Inmaterial de la Humanidad), posee un rico patrimonio cultural, histórico y arquitectónico. Su </a:t>
            </a:r>
            <a:r>
              <a:rPr lang="es-ES" dirty="0" smtClean="0">
                <a:ea typeface="Calibri" panose="020F0502020204030204" pitchFamily="34" charset="0"/>
              </a:rPr>
              <a:t>CHU, </a:t>
            </a:r>
            <a:r>
              <a:rPr lang="es-ES" dirty="0">
                <a:ea typeface="Calibri" panose="020F0502020204030204" pitchFamily="34" charset="0"/>
              </a:rPr>
              <a:t>declarado Monumento Nacional, alberga una valiosa arquitectura del siglo XIX y concentra servicios comerciales, culturales, religiosos y turísticos. La ciudad se distingue por su auténtica cultura, folklore popular, tradiciones y destacadas figuras en la música y las </a:t>
            </a:r>
            <a:r>
              <a:rPr lang="es-ES" dirty="0" smtClean="0">
                <a:ea typeface="Calibri" panose="020F0502020204030204" pitchFamily="34" charset="0"/>
              </a:rPr>
              <a:t>artes. </a:t>
            </a:r>
          </a:p>
          <a:p>
            <a:pPr algn="just">
              <a:spcBef>
                <a:spcPts val="0"/>
              </a:spcBef>
            </a:pPr>
            <a:r>
              <a:rPr lang="es-ES" dirty="0" smtClean="0">
                <a:ea typeface="Calibri" panose="020F0502020204030204" pitchFamily="34" charset="0"/>
              </a:rPr>
              <a:t>A </a:t>
            </a:r>
            <a:r>
              <a:rPr lang="es-ES" dirty="0">
                <a:ea typeface="Calibri" panose="020F0502020204030204" pitchFamily="34" charset="0"/>
              </a:rPr>
              <a:t>pesar de su riqueza cultural y patrimonial, Remedios carece de una planificación estratégica que identifique y desarrolle sus ECC </a:t>
            </a:r>
            <a:r>
              <a:rPr lang="es-ES" dirty="0" smtClean="0">
                <a:ea typeface="Calibri" panose="020F0502020204030204" pitchFamily="34" charset="0"/>
              </a:rPr>
              <a:t>e Industrias Culturales y Creativas (ICC). </a:t>
            </a:r>
            <a:r>
              <a:rPr lang="es-ES" dirty="0">
                <a:ea typeface="Calibri" panose="020F0502020204030204" pitchFamily="34" charset="0"/>
              </a:rPr>
              <a:t>Existe un desconocimiento sobre el tema por parte de los decisores </a:t>
            </a:r>
            <a:r>
              <a:rPr lang="es-ES" dirty="0" smtClean="0"/>
              <a:t>gubernamentales </a:t>
            </a:r>
            <a:r>
              <a:rPr lang="es-ES" dirty="0" smtClean="0">
                <a:ea typeface="Calibri" panose="020F0502020204030204" pitchFamily="34" charset="0"/>
              </a:rPr>
              <a:t>y </a:t>
            </a:r>
            <a:r>
              <a:rPr lang="es-ES" dirty="0">
                <a:ea typeface="Calibri" panose="020F0502020204030204" pitchFamily="34" charset="0"/>
              </a:rPr>
              <a:t>las instituciones culturales, lo que limita el aprovechamiento de su potencial creativo para el desarrollo socioeconómico de la ciudad. Es crucial realizar un análisis detallado de sus expresiones artísticas, instituciones culturales y artistas locales para impulsar su desarrollo creativo de manera organizada.</a:t>
            </a:r>
          </a:p>
          <a:p>
            <a:pPr algn="just">
              <a:spcBef>
                <a:spcPts val="0"/>
              </a:spcBef>
            </a:pPr>
            <a:r>
              <a:rPr lang="es-US" dirty="0">
                <a:ea typeface="Calibri" panose="020F0502020204030204" pitchFamily="34" charset="0"/>
              </a:rPr>
              <a:t>Por ende, se hace urgente aplicar instrumentos de investigación científica que permitan contribuir a un diagnóstico de los nichos de desarrollo cultural con una visión de posibles economías </a:t>
            </a:r>
            <a:r>
              <a:rPr lang="es-US" dirty="0" smtClean="0">
                <a:ea typeface="Calibri" panose="020F0502020204030204" pitchFamily="34" charset="0"/>
              </a:rPr>
              <a:t>creativas (EC), </a:t>
            </a:r>
            <a:r>
              <a:rPr lang="es-US" dirty="0">
                <a:ea typeface="Calibri" panose="020F0502020204030204" pitchFamily="34" charset="0"/>
              </a:rPr>
              <a:t>es por ello que la presente investigación persigue dar respuesta al siguiente problema científico: </a:t>
            </a:r>
            <a:r>
              <a:rPr lang="es-MX" dirty="0" smtClean="0">
                <a:ea typeface="Calibri" panose="020F0502020204030204" pitchFamily="34" charset="0"/>
              </a:rPr>
              <a:t>¿</a:t>
            </a:r>
            <a:r>
              <a:rPr lang="es-MX" dirty="0">
                <a:ea typeface="Calibri" panose="020F0502020204030204" pitchFamily="34" charset="0"/>
              </a:rPr>
              <a:t>Cómo contribuir al diagnóstico de los Ecosistemas Culturales y Creativos en el Centro Histórico Urbano de Remedios?</a:t>
            </a:r>
            <a:endParaRPr lang="es-ES" dirty="0">
              <a:ea typeface="Calibri" panose="020F0502020204030204" pitchFamily="34" charset="0"/>
            </a:endParaRPr>
          </a:p>
          <a:p>
            <a:pPr algn="just">
              <a:spcBef>
                <a:spcPts val="0"/>
              </a:spcBef>
            </a:pPr>
            <a:r>
              <a:rPr lang="es-MX" dirty="0">
                <a:ea typeface="Calibri" panose="020F0502020204030204" pitchFamily="34" charset="0"/>
              </a:rPr>
              <a:t>Objetivo General: Diseñar un plan de acciones para contribuir al diagnóstico de los Ecosistemas Culturales y Creativos en el Centro Histórico Urbano de la ciudad de Remedios. </a:t>
            </a:r>
            <a:endParaRPr lang="es-ES" dirty="0">
              <a:ea typeface="Calibri" panose="020F0502020204030204" pitchFamily="34" charset="0"/>
            </a:endParaRPr>
          </a:p>
        </p:txBody>
      </p:sp>
      <p:sp>
        <p:nvSpPr>
          <p:cNvPr id="29" name="Text Placeholder 28">
            <a:extLst>
              <a:ext uri="{FF2B5EF4-FFF2-40B4-BE49-F238E27FC236}">
                <a16:creationId xmlns:a16="http://schemas.microsoft.com/office/drawing/2014/main" id="{FCB797DF-A438-244B-B34C-CCF348A4370E}"/>
              </a:ext>
            </a:extLst>
          </p:cNvPr>
          <p:cNvSpPr>
            <a:spLocks noGrp="1"/>
          </p:cNvSpPr>
          <p:nvPr>
            <p:ph type="body" sz="quarter" idx="11"/>
          </p:nvPr>
        </p:nvSpPr>
        <p:spPr/>
        <p:txBody>
          <a:bodyPr/>
          <a:lstStyle/>
          <a:p>
            <a:r>
              <a:rPr lang="en-US" dirty="0"/>
              <a:t>1. </a:t>
            </a:r>
            <a:r>
              <a:rPr lang="en-US" dirty="0" smtClean="0"/>
              <a:t>INTRODUCCION</a:t>
            </a:r>
            <a:endParaRPr lang="en-US" dirty="0"/>
          </a:p>
        </p:txBody>
      </p:sp>
      <p:sp>
        <p:nvSpPr>
          <p:cNvPr id="30" name="Text Placeholder 29">
            <a:extLst>
              <a:ext uri="{FF2B5EF4-FFF2-40B4-BE49-F238E27FC236}">
                <a16:creationId xmlns:a16="http://schemas.microsoft.com/office/drawing/2014/main" id="{F756C91F-A769-8746-9736-6A1E2B721D6B}"/>
              </a:ext>
            </a:extLst>
          </p:cNvPr>
          <p:cNvSpPr>
            <a:spLocks noGrp="1"/>
          </p:cNvSpPr>
          <p:nvPr>
            <p:ph type="body" sz="quarter" idx="20"/>
          </p:nvPr>
        </p:nvSpPr>
        <p:spPr>
          <a:xfrm>
            <a:off x="449461" y="12779099"/>
            <a:ext cx="10096349" cy="566030"/>
          </a:xfrm>
        </p:spPr>
        <p:txBody>
          <a:bodyPr/>
          <a:lstStyle/>
          <a:p>
            <a:r>
              <a:rPr lang="en-US" dirty="0"/>
              <a:t>2. METODOLOGIA</a:t>
            </a:r>
          </a:p>
        </p:txBody>
      </p:sp>
      <p:sp>
        <p:nvSpPr>
          <p:cNvPr id="31" name="Text Placeholder 30">
            <a:extLst>
              <a:ext uri="{FF2B5EF4-FFF2-40B4-BE49-F238E27FC236}">
                <a16:creationId xmlns:a16="http://schemas.microsoft.com/office/drawing/2014/main" id="{4D8E9A6E-E5FF-AB49-84AA-3A4E1523DDE0}"/>
              </a:ext>
            </a:extLst>
          </p:cNvPr>
          <p:cNvSpPr>
            <a:spLocks noGrp="1"/>
          </p:cNvSpPr>
          <p:nvPr>
            <p:ph type="body" sz="quarter" idx="25"/>
          </p:nvPr>
        </p:nvSpPr>
        <p:spPr/>
        <p:txBody>
          <a:bodyPr/>
          <a:lstStyle/>
          <a:p>
            <a:r>
              <a:rPr lang="en-US" dirty="0"/>
              <a:t>3. RESULTADOS Y DISCUSION</a:t>
            </a:r>
          </a:p>
        </p:txBody>
      </p:sp>
      <p:sp>
        <p:nvSpPr>
          <p:cNvPr id="32" name="Text Placeholder 31">
            <a:extLst>
              <a:ext uri="{FF2B5EF4-FFF2-40B4-BE49-F238E27FC236}">
                <a16:creationId xmlns:a16="http://schemas.microsoft.com/office/drawing/2014/main" id="{F1CD45E0-BFBD-6449-A27A-446292982C7D}"/>
              </a:ext>
            </a:extLst>
          </p:cNvPr>
          <p:cNvSpPr>
            <a:spLocks noGrp="1"/>
          </p:cNvSpPr>
          <p:nvPr>
            <p:ph type="body" sz="quarter" idx="26"/>
          </p:nvPr>
        </p:nvSpPr>
        <p:spPr>
          <a:xfrm>
            <a:off x="10846594" y="5365571"/>
            <a:ext cx="10093752" cy="15031345"/>
          </a:xfrm>
        </p:spPr>
        <p:txBody>
          <a:bodyPr/>
          <a:lstStyle/>
          <a:p>
            <a:pPr algn="just">
              <a:spcBef>
                <a:spcPts val="0"/>
              </a:spcBef>
            </a:pPr>
            <a:r>
              <a:rPr lang="es-ES" dirty="0" smtClean="0"/>
              <a:t>En el marco de la observación participante realizada en el CHU de Remedios, se distingue una amplia diversidad de instituciones culturales, gastronómicas y de recreación, tanto estatal como no estatal, que contribuyen significativamente a la riqueza cultural y turística de la ciudad. Sin embargo, se ha evidenciado la carencia de vida cultural y recreativa durante las noches, con excepción de los sábados, lo que representa una oportunidad desaprovechada para ofrecer experiencias culturales y de ocio a la población local y a los turistas que visitan la ciudad.</a:t>
            </a:r>
          </a:p>
          <a:p>
            <a:pPr algn="just">
              <a:spcBef>
                <a:spcPts val="0"/>
              </a:spcBef>
            </a:pPr>
            <a:r>
              <a:rPr lang="es-ES" dirty="0" smtClean="0"/>
              <a:t>Durante las entrevistas realizadas se evidenció que existen estrategias de desarrollo local establecidas, pero que la dinámica cultural no está siendo aprovechada al máximo. A pesar de la variedad cultural existente, no se está explotando completamente su potencial. Los actores económicos, como las </a:t>
            </a:r>
            <a:r>
              <a:rPr lang="es-ES" dirty="0"/>
              <a:t>Micro, Pequeñas y Medianas Empresas (MIPYME) y los Trabajadores por Cuenta Propia (TCP</a:t>
            </a:r>
            <a:r>
              <a:rPr lang="es-ES" dirty="0" smtClean="0"/>
              <a:t>), están teniendo un impacto positivo en el desarrollo económico local. Sin embargo, se considera que el sector cultural podría llevar a cabo una serie de actividades más variadas y dinámicas para enriquecer la oferta cultural tanto para la población </a:t>
            </a:r>
            <a:r>
              <a:rPr lang="es-ES" dirty="0"/>
              <a:t>local como para los turistas que visitan la ciudad, durante el día y la noche.</a:t>
            </a:r>
            <a:endParaRPr lang="es-MX" dirty="0"/>
          </a:p>
          <a:p>
            <a:pPr algn="just">
              <a:spcBef>
                <a:spcPts val="0"/>
              </a:spcBef>
            </a:pPr>
            <a:r>
              <a:rPr lang="es-ES" dirty="0" smtClean="0"/>
              <a:t> Mediante el análisis de los métodos aplicados se pudo identificar el estado actual de los nichos de desarrollo cultural y creativo en el CHU de Remedios, declarando las siguientes potencialidades: CHU declarado Monumento Nacional; Parrandas reconocidas como complejo festivo de la región Centro Norte de Cuba, Patrimonio Cultural Inmaterial de la Nación y declaradas por la UNESCO Patrimonio Cultural Inmaterial de la Humanidad; la ciudad pertenece a la Red de Ciudades Patrimoniales de Cuba; existencia de una Oficina del Conservador de la Ciudad y se dispone de espacios e instituciones para el desarrollo de eventos, capacitaciones y crecimiento de la economía creativa; Crecimiento del turismo de la ciudad.</a:t>
            </a:r>
          </a:p>
          <a:p>
            <a:pPr algn="just">
              <a:spcBef>
                <a:spcPts val="0"/>
              </a:spcBef>
            </a:pPr>
            <a:r>
              <a:rPr lang="es-ES" dirty="0" smtClean="0"/>
              <a:t>Necesidades: Ausencia de un Marco Normativo  e Institucional específico para la EC; poco conocimiento sobre los términos de EC, ECC, ICC y CC, así como sus dinámicas y particularidades por parte de autoridades públicas, funcionarios, gestores culturales y emprendedores; deterioro de espacios culturales y limitaciones para el acceso a materiales de trabajo y materias primas necesarios para el desarrollo de proyectos de creación; poco apoyo institucional a nuevos artistas emprendedores y sus proyectos; inexistencia de programas formativos dirigidos al fomento  y desarrollo de la EC desde la gobernanza a nivel local y provincia; no existen ICC definidas en la ciudad. </a:t>
            </a:r>
          </a:p>
          <a:p>
            <a:pPr algn="just">
              <a:spcBef>
                <a:spcPts val="0"/>
              </a:spcBef>
            </a:pPr>
            <a:r>
              <a:rPr lang="es-ES" dirty="0" smtClean="0"/>
              <a:t>A partir de las anteriores necesidades, se propone un plan de acciones para contribuir al diagnóstico de los Ecosistemas Culturales y Creativos en el Centro Histórico Urbano de la ciudad de Remedios.</a:t>
            </a:r>
          </a:p>
          <a:p>
            <a:pPr algn="just">
              <a:spcBef>
                <a:spcPts val="0"/>
              </a:spcBef>
            </a:pPr>
            <a:r>
              <a:rPr lang="es-ES" dirty="0" smtClean="0"/>
              <a:t>El plan de acciones propuesto ofrece a instituciones gubernamentales y no estatales un instrumento flexible para diagnosticar los ECC del CHU de Remedios e incluirlos en los planes de desarrollo municipal. Busca fomentar, apoyar y promover el crecimiento de las economías creativas en la región, priorizando las acciones a corto, mediano y largo plazo para abordar integralmente las necesidades identificadas. Las acciones son dinámicas, ajustables y priorizadas para maximizar su impacto y asegurar la atención inmediata a las áreas más urgentes.</a:t>
            </a:r>
          </a:p>
          <a:p>
            <a:pPr algn="just">
              <a:spcBef>
                <a:spcPts val="0"/>
              </a:spcBef>
            </a:pPr>
            <a:r>
              <a:rPr lang="es-ES" dirty="0" smtClean="0"/>
              <a:t>Es importante destacar que las acciones propuestas son dinámicas y flexibles, el orden en su ejecución puede variar según las necesidades identificadas durante el proceso. Además, cada acción puede ser retroalimentada, ajustada o modificada en función de los resultados y del involucramiento de otros responsables que puedan influir en su desarrollo. Asimismo, las acciones están planificadas a corto, mediano y largo plazo, lo que permite abordar de manera integral y sostenible las necesidades identificadas.</a:t>
            </a:r>
            <a:endParaRPr lang="es-ES" dirty="0"/>
          </a:p>
        </p:txBody>
      </p:sp>
      <p:sp>
        <p:nvSpPr>
          <p:cNvPr id="33" name="Text Placeholder 32">
            <a:extLst>
              <a:ext uri="{FF2B5EF4-FFF2-40B4-BE49-F238E27FC236}">
                <a16:creationId xmlns:a16="http://schemas.microsoft.com/office/drawing/2014/main" id="{B987F76A-25E5-8F4D-A08D-EFFBEAFC4DDD}"/>
              </a:ext>
            </a:extLst>
          </p:cNvPr>
          <p:cNvSpPr>
            <a:spLocks noGrp="1"/>
          </p:cNvSpPr>
          <p:nvPr>
            <p:ph type="body" sz="quarter" idx="27"/>
          </p:nvPr>
        </p:nvSpPr>
        <p:spPr>
          <a:xfrm>
            <a:off x="599347" y="18198306"/>
            <a:ext cx="10090978" cy="566030"/>
          </a:xfrm>
        </p:spPr>
        <p:txBody>
          <a:bodyPr/>
          <a:lstStyle/>
          <a:p>
            <a:r>
              <a:rPr lang="en-US" dirty="0" smtClean="0"/>
              <a:t>4. CONCLUSIONES</a:t>
            </a:r>
            <a:endParaRPr lang="en-US" dirty="0"/>
          </a:p>
        </p:txBody>
      </p:sp>
      <p:sp>
        <p:nvSpPr>
          <p:cNvPr id="34" name="Text Placeholder 33">
            <a:extLst>
              <a:ext uri="{FF2B5EF4-FFF2-40B4-BE49-F238E27FC236}">
                <a16:creationId xmlns:a16="http://schemas.microsoft.com/office/drawing/2014/main" id="{7D41EBDE-1609-3448-80A4-1C45137E7020}"/>
              </a:ext>
            </a:extLst>
          </p:cNvPr>
          <p:cNvSpPr>
            <a:spLocks noGrp="1"/>
          </p:cNvSpPr>
          <p:nvPr>
            <p:ph type="body" sz="quarter" idx="28"/>
          </p:nvPr>
        </p:nvSpPr>
        <p:spPr>
          <a:xfrm>
            <a:off x="599347" y="18663587"/>
            <a:ext cx="10094847" cy="3889833"/>
          </a:xfrm>
        </p:spPr>
        <p:txBody>
          <a:bodyPr/>
          <a:lstStyle/>
          <a:p>
            <a:pPr lvl="0"/>
            <a:r>
              <a:rPr lang="es-ES" dirty="0" smtClean="0">
                <a:solidFill>
                  <a:srgbClr val="4472C4">
                    <a:lumMod val="50000"/>
                  </a:srgbClr>
                </a:solidFill>
              </a:rPr>
              <a:t>1-Los fundamentos teóricos y metodológicos existentes relacionados con el tema   muestran la importancia que se le confiere al diagnóstico de los Ecosistemas Culturales y Creativos en el Centro Histórico Urbano de la ciudad de Remedios. </a:t>
            </a:r>
          </a:p>
          <a:p>
            <a:pPr lvl="0"/>
            <a:r>
              <a:rPr lang="es-ES" dirty="0" smtClean="0">
                <a:solidFill>
                  <a:srgbClr val="4472C4">
                    <a:lumMod val="50000"/>
                  </a:srgbClr>
                </a:solidFill>
              </a:rPr>
              <a:t>2-Al identificar el estado actual de los nichos de desarrollo cultural y creativo en el Centro Histórico Urbano se pudo constatar que no existe una estrategia que defina a los mismos y a su vez, desconocimiento por parte los decisores gubernamentales e instituciones culturales acerca del tema. </a:t>
            </a:r>
          </a:p>
          <a:p>
            <a:pPr lvl="0"/>
            <a:r>
              <a:rPr lang="es-ES" dirty="0" smtClean="0">
                <a:solidFill>
                  <a:srgbClr val="4472C4">
                    <a:lumMod val="50000"/>
                  </a:srgbClr>
                </a:solidFill>
              </a:rPr>
              <a:t>3-El plan de acciones diseñado responde al diagnóstico de los Ecosistemas Culturales y Creativos en el Centro Histórico Urbano, contribuyendo al desarrollo cultural y socioeconómico de la ciudad de Remedios. </a:t>
            </a:r>
          </a:p>
          <a:p>
            <a:endParaRPr lang="en-US" dirty="0"/>
          </a:p>
        </p:txBody>
      </p:sp>
      <p:sp>
        <p:nvSpPr>
          <p:cNvPr id="35" name="Text Placeholder 34">
            <a:extLst>
              <a:ext uri="{FF2B5EF4-FFF2-40B4-BE49-F238E27FC236}">
                <a16:creationId xmlns:a16="http://schemas.microsoft.com/office/drawing/2014/main" id="{8DB05AB3-1F2A-F04C-AC72-20A73D4DAA6A}"/>
              </a:ext>
            </a:extLst>
          </p:cNvPr>
          <p:cNvSpPr>
            <a:spLocks noGrp="1"/>
          </p:cNvSpPr>
          <p:nvPr>
            <p:ph type="body" sz="quarter" idx="29"/>
          </p:nvPr>
        </p:nvSpPr>
        <p:spPr>
          <a:xfrm>
            <a:off x="704267" y="22331950"/>
            <a:ext cx="9881138" cy="566030"/>
          </a:xfrm>
        </p:spPr>
        <p:txBody>
          <a:bodyPr/>
          <a:lstStyle/>
          <a:p>
            <a:r>
              <a:rPr lang="en-US" dirty="0" smtClean="0"/>
              <a:t>AGRADECIMIENTOS Y CONTACTO</a:t>
            </a:r>
            <a:endParaRPr lang="en-US" dirty="0"/>
          </a:p>
        </p:txBody>
      </p:sp>
      <p:sp>
        <p:nvSpPr>
          <p:cNvPr id="36" name="Text Placeholder 35">
            <a:extLst>
              <a:ext uri="{FF2B5EF4-FFF2-40B4-BE49-F238E27FC236}">
                <a16:creationId xmlns:a16="http://schemas.microsoft.com/office/drawing/2014/main" id="{948B5F22-2ED2-E847-9BF3-82D22809A2DC}"/>
              </a:ext>
            </a:extLst>
          </p:cNvPr>
          <p:cNvSpPr>
            <a:spLocks noGrp="1"/>
          </p:cNvSpPr>
          <p:nvPr>
            <p:ph type="body" sz="quarter" idx="30"/>
          </p:nvPr>
        </p:nvSpPr>
        <p:spPr>
          <a:xfrm>
            <a:off x="704267" y="22870021"/>
            <a:ext cx="9886190" cy="2781838"/>
          </a:xfrm>
        </p:spPr>
        <p:txBody>
          <a:bodyPr/>
          <a:lstStyle/>
          <a:p>
            <a:pPr algn="just">
              <a:spcBef>
                <a:spcPts val="0"/>
              </a:spcBef>
            </a:pPr>
            <a:r>
              <a:rPr lang="en-US" dirty="0">
                <a:solidFill>
                  <a:srgbClr val="4472C4">
                    <a:lumMod val="50000"/>
                  </a:srgbClr>
                </a:solidFill>
              </a:rPr>
              <a:t>Agradecemos </a:t>
            </a:r>
            <a:r>
              <a:rPr lang="en-US" dirty="0" smtClean="0"/>
              <a:t>a los organizadores de la </a:t>
            </a:r>
            <a:r>
              <a:rPr lang="es-MX" dirty="0" smtClean="0"/>
              <a:t>Convención</a:t>
            </a:r>
            <a:r>
              <a:rPr lang="en-US" dirty="0" smtClean="0"/>
              <a:t> </a:t>
            </a:r>
            <a:r>
              <a:rPr lang="es-MX" dirty="0" smtClean="0"/>
              <a:t>por</a:t>
            </a:r>
            <a:r>
              <a:rPr lang="en-US" dirty="0" smtClean="0"/>
              <a:t> </a:t>
            </a:r>
            <a:r>
              <a:rPr lang="es-MX" dirty="0" smtClean="0"/>
              <a:t>brindarnos un espacio </a:t>
            </a:r>
            <a:r>
              <a:rPr lang="en-US" dirty="0" smtClean="0"/>
              <a:t>para socializar conocimientos, </a:t>
            </a:r>
            <a:r>
              <a:rPr lang="es-MX" dirty="0" smtClean="0"/>
              <a:t>aprender</a:t>
            </a:r>
            <a:r>
              <a:rPr lang="en-US" dirty="0" smtClean="0"/>
              <a:t> de </a:t>
            </a:r>
            <a:r>
              <a:rPr lang="es-MX" dirty="0" smtClean="0"/>
              <a:t>los</a:t>
            </a:r>
            <a:r>
              <a:rPr lang="en-US" dirty="0" smtClean="0"/>
              <a:t> </a:t>
            </a:r>
            <a:r>
              <a:rPr lang="es-MX" dirty="0" smtClean="0"/>
              <a:t>demás y construir conexiones significativas</a:t>
            </a:r>
            <a:r>
              <a:rPr lang="en-US" dirty="0" smtClean="0"/>
              <a:t>. </a:t>
            </a:r>
            <a:r>
              <a:rPr lang="en-US" smtClean="0"/>
              <a:t>Ha </a:t>
            </a:r>
            <a:r>
              <a:rPr lang="es-MX" dirty="0" smtClean="0"/>
              <a:t>sido</a:t>
            </a:r>
            <a:r>
              <a:rPr lang="en-US" dirty="0" smtClean="0"/>
              <a:t> </a:t>
            </a:r>
            <a:r>
              <a:rPr lang="es-MX" dirty="0" smtClean="0"/>
              <a:t>una experiencia enriquecedora y valiosa , tanto a nivel personal como pofesional.</a:t>
            </a:r>
          </a:p>
          <a:p>
            <a:pPr algn="just">
              <a:spcBef>
                <a:spcPts val="0"/>
              </a:spcBef>
            </a:pPr>
            <a:r>
              <a:rPr lang="es-MX" dirty="0" smtClean="0">
                <a:solidFill>
                  <a:srgbClr val="4472C4">
                    <a:lumMod val="50000"/>
                  </a:srgbClr>
                </a:solidFill>
              </a:rPr>
              <a:t>Muchas</a:t>
            </a:r>
            <a:r>
              <a:rPr lang="en-US" dirty="0" smtClean="0">
                <a:solidFill>
                  <a:srgbClr val="4472C4">
                    <a:lumMod val="50000"/>
                  </a:srgbClr>
                </a:solidFill>
              </a:rPr>
              <a:t> gracias </a:t>
            </a:r>
            <a:r>
              <a:rPr lang="en-US" dirty="0" smtClean="0"/>
              <a:t>a </a:t>
            </a:r>
            <a:r>
              <a:rPr lang="es-MX" dirty="0" smtClean="0"/>
              <a:t>los</a:t>
            </a:r>
            <a:r>
              <a:rPr lang="en-US" dirty="0" smtClean="0"/>
              <a:t> </a:t>
            </a:r>
            <a:r>
              <a:rPr lang="es-MX" dirty="0" smtClean="0"/>
              <a:t>compañeros</a:t>
            </a:r>
            <a:r>
              <a:rPr lang="en-US" dirty="0" smtClean="0"/>
              <a:t> que </a:t>
            </a:r>
            <a:r>
              <a:rPr lang="es-MX" dirty="0" smtClean="0"/>
              <a:t>integran</a:t>
            </a:r>
            <a:r>
              <a:rPr lang="en-US" dirty="0" smtClean="0"/>
              <a:t> el </a:t>
            </a:r>
            <a:r>
              <a:rPr lang="es-ES" dirty="0" smtClean="0"/>
              <a:t>Comité Organizador y el Comité Científico del Taller por su esfuerzo y dedicación en la planificación de este Evento y por darnos la oportunidad de participar en el Evento, en especial al </a:t>
            </a:r>
            <a:r>
              <a:rPr lang="es-ES" dirty="0" err="1" smtClean="0"/>
              <a:t>Dr</a:t>
            </a:r>
            <a:r>
              <a:rPr lang="es-ES" dirty="0" smtClean="0"/>
              <a:t> C. </a:t>
            </a:r>
            <a:r>
              <a:rPr lang="es-ES" dirty="0" smtClean="0">
                <a:solidFill>
                  <a:srgbClr val="4472C4">
                    <a:lumMod val="50000"/>
                  </a:srgbClr>
                </a:solidFill>
              </a:rPr>
              <a:t>Ginley Durán Castellón, Presidente, </a:t>
            </a:r>
            <a:r>
              <a:rPr lang="es-ES" dirty="0" smtClean="0"/>
              <a:t>así como al Coordinador </a:t>
            </a:r>
            <a:r>
              <a:rPr lang="es-ES" dirty="0" err="1" smtClean="0"/>
              <a:t>Otniel</a:t>
            </a:r>
            <a:r>
              <a:rPr lang="es-ES" dirty="0" smtClean="0"/>
              <a:t> Gómez Rodríguez por sus atenciones. </a:t>
            </a:r>
          </a:p>
          <a:p>
            <a:pPr algn="just">
              <a:spcBef>
                <a:spcPts val="0"/>
              </a:spcBef>
            </a:pPr>
            <a:r>
              <a:rPr lang="es-ES" dirty="0"/>
              <a:t> </a:t>
            </a:r>
            <a:r>
              <a:rPr lang="es-ES" dirty="0" smtClean="0"/>
              <a:t>                                                                                             ¡Muchas Gracias!</a:t>
            </a:r>
            <a:endParaRPr lang="en-US" dirty="0"/>
          </a:p>
        </p:txBody>
      </p:sp>
      <p:sp>
        <p:nvSpPr>
          <p:cNvPr id="37" name="Text Placeholder 36">
            <a:extLst>
              <a:ext uri="{FF2B5EF4-FFF2-40B4-BE49-F238E27FC236}">
                <a16:creationId xmlns:a16="http://schemas.microsoft.com/office/drawing/2014/main" id="{3B540C16-8ABD-8B40-A51F-D32095A92519}"/>
              </a:ext>
            </a:extLst>
          </p:cNvPr>
          <p:cNvSpPr>
            <a:spLocks noGrp="1"/>
          </p:cNvSpPr>
          <p:nvPr>
            <p:ph type="body" sz="quarter" idx="96"/>
          </p:nvPr>
        </p:nvSpPr>
        <p:spPr>
          <a:xfrm>
            <a:off x="440616" y="13215617"/>
            <a:ext cx="10102728" cy="5305605"/>
          </a:xfrm>
        </p:spPr>
        <p:txBody>
          <a:bodyPr/>
          <a:lstStyle/>
          <a:p>
            <a:pPr algn="just">
              <a:spcBef>
                <a:spcPts val="0"/>
              </a:spcBef>
            </a:pPr>
            <a:r>
              <a:rPr lang="es-ES" dirty="0">
                <a:ea typeface="Calibri" panose="020F0502020204030204" pitchFamily="34" charset="0"/>
                <a:cs typeface="SimSun" panose="02010600030101010101" pitchFamily="2" charset="-122"/>
              </a:rPr>
              <a:t>La metodología utilizada en la investigación tiene un enfoque cualitativo con elementos cuantitativos, son herramientas que permiten </a:t>
            </a:r>
            <a:r>
              <a:rPr lang="es-ES" dirty="0" smtClean="0">
                <a:ea typeface="Calibri" panose="020F0502020204030204" pitchFamily="34" charset="0"/>
                <a:cs typeface="SimSun" panose="02010600030101010101" pitchFamily="2" charset="-122"/>
              </a:rPr>
              <a:t>comprender</a:t>
            </a:r>
            <a:r>
              <a:rPr lang="es-ES" b="1" dirty="0">
                <a:ea typeface="Calibri" panose="020F0502020204030204" pitchFamily="34" charset="0"/>
                <a:cs typeface="SimSun" panose="02010600030101010101" pitchFamily="2" charset="-122"/>
              </a:rPr>
              <a:t> </a:t>
            </a:r>
            <a:r>
              <a:rPr lang="es-ES" b="1" dirty="0" smtClean="0">
                <a:ea typeface="Calibri" panose="020F0502020204030204" pitchFamily="34" charset="0"/>
                <a:cs typeface="SimSun" panose="02010600030101010101" pitchFamily="2" charset="-122"/>
              </a:rPr>
              <a:t>y </a:t>
            </a:r>
            <a:r>
              <a:rPr lang="es-ES" dirty="0">
                <a:ea typeface="Calibri" panose="020F0502020204030204" pitchFamily="34" charset="0"/>
                <a:cs typeface="SimSun" panose="02010600030101010101" pitchFamily="2" charset="-122"/>
              </a:rPr>
              <a:t>explorar fenómenos complejos desde una perspectiva holística y contextualizada. Dentro de esta fue escogida la investigación-acción-participación (IAP), que involucró </a:t>
            </a:r>
            <a:r>
              <a:rPr lang="es-ES" dirty="0" smtClean="0">
                <a:ea typeface="Calibri" panose="020F0502020204030204" pitchFamily="34" charset="0"/>
                <a:cs typeface="SimSun" panose="02010600030101010101" pitchFamily="2" charset="-122"/>
              </a:rPr>
              <a:t>a los </a:t>
            </a:r>
            <a:r>
              <a:rPr lang="es-ES" dirty="0">
                <a:ea typeface="Calibri" panose="020F0502020204030204" pitchFamily="34" charset="0"/>
                <a:cs typeface="SimSun" panose="02010600030101010101" pitchFamily="2" charset="-122"/>
              </a:rPr>
              <a:t>participantes de este proceso, garantizando relevancia, </a:t>
            </a:r>
            <a:r>
              <a:rPr lang="es-ES" dirty="0" smtClean="0">
                <a:ea typeface="Calibri" panose="020F0502020204030204" pitchFamily="34" charset="0"/>
                <a:cs typeface="SimSun" panose="02010600030101010101" pitchFamily="2" charset="-122"/>
              </a:rPr>
              <a:t>aplicabilidad y  </a:t>
            </a:r>
            <a:r>
              <a:rPr lang="es-ES" dirty="0">
                <a:ea typeface="Calibri" panose="020F0502020204030204" pitchFamily="34" charset="0"/>
                <a:cs typeface="SimSun" panose="02010600030101010101" pitchFamily="2" charset="-122"/>
              </a:rPr>
              <a:t>generando un impacto social positivo a través del </a:t>
            </a:r>
            <a:r>
              <a:rPr lang="es-ES" dirty="0" smtClean="0">
                <a:ea typeface="Calibri" panose="020F0502020204030204" pitchFamily="34" charset="0"/>
                <a:cs typeface="SimSun" panose="02010600030101010101" pitchFamily="2" charset="-122"/>
              </a:rPr>
              <a:t>conocimiento. </a:t>
            </a:r>
            <a:endParaRPr lang="es-ES" sz="1800" dirty="0">
              <a:latin typeface="Calibri" panose="020F0502020204030204" pitchFamily="34" charset="0"/>
              <a:ea typeface="Calibri" panose="020F0502020204030204" pitchFamily="34" charset="0"/>
              <a:cs typeface="SimSun" panose="02010600030101010101" pitchFamily="2" charset="-122"/>
            </a:endParaRPr>
          </a:p>
          <a:p>
            <a:pPr algn="just">
              <a:spcBef>
                <a:spcPts val="0"/>
              </a:spcBef>
            </a:pPr>
            <a:r>
              <a:rPr lang="es-MX" dirty="0">
                <a:ea typeface="Calibri" panose="020F0502020204030204" pitchFamily="34" charset="0"/>
                <a:cs typeface="SimSun" panose="02010600030101010101" pitchFamily="2" charset="-122"/>
              </a:rPr>
              <a:t>Se emplearon métodos teóricos, empíricos y matemáticos, que permitieron analizar a profundidad el estado actual de estos ecosistemas, con el fin de identificar las oportunidades y desafíos que enfrentan los mismos en esta área</a:t>
            </a:r>
            <a:r>
              <a:rPr lang="es-MX" dirty="0" smtClean="0">
                <a:ea typeface="Calibri" panose="020F0502020204030204" pitchFamily="34" charset="0"/>
                <a:cs typeface="SimSun" panose="02010600030101010101" pitchFamily="2" charset="-122"/>
              </a:rPr>
              <a:t>.</a:t>
            </a:r>
          </a:p>
          <a:p>
            <a:pPr algn="just">
              <a:spcBef>
                <a:spcPts val="0"/>
              </a:spcBef>
              <a:tabLst>
                <a:tab pos="1542415" algn="l"/>
              </a:tabLst>
            </a:pPr>
            <a:r>
              <a:rPr lang="es-ES" dirty="0" smtClean="0">
                <a:solidFill>
                  <a:srgbClr val="4472C4">
                    <a:lumMod val="50000"/>
                  </a:srgbClr>
                </a:solidFill>
              </a:rPr>
              <a:t>Entre </a:t>
            </a:r>
            <a:r>
              <a:rPr lang="es-ES" dirty="0">
                <a:solidFill>
                  <a:srgbClr val="4472C4">
                    <a:lumMod val="50000"/>
                  </a:srgbClr>
                </a:solidFill>
              </a:rPr>
              <a:t>estos </a:t>
            </a:r>
            <a:r>
              <a:rPr lang="es-ES" dirty="0" smtClean="0">
                <a:solidFill>
                  <a:srgbClr val="4472C4">
                    <a:lumMod val="50000"/>
                  </a:srgbClr>
                </a:solidFill>
              </a:rPr>
              <a:t>el histórico-lógico, </a:t>
            </a:r>
            <a:r>
              <a:rPr lang="es-ES" dirty="0">
                <a:solidFill>
                  <a:srgbClr val="4472C4">
                    <a:lumMod val="50000"/>
                  </a:srgbClr>
                </a:solidFill>
              </a:rPr>
              <a:t>a</a:t>
            </a:r>
            <a:r>
              <a:rPr lang="es-ES" dirty="0" smtClean="0">
                <a:solidFill>
                  <a:srgbClr val="4472C4">
                    <a:lumMod val="50000"/>
                  </a:srgbClr>
                </a:solidFill>
              </a:rPr>
              <a:t>nalítico- sintético</a:t>
            </a:r>
            <a:r>
              <a:rPr lang="es-ES" dirty="0">
                <a:solidFill>
                  <a:srgbClr val="4472C4">
                    <a:lumMod val="50000"/>
                  </a:srgbClr>
                </a:solidFill>
              </a:rPr>
              <a:t>, </a:t>
            </a:r>
            <a:r>
              <a:rPr lang="es-ES" dirty="0" smtClean="0">
                <a:solidFill>
                  <a:srgbClr val="4472C4">
                    <a:lumMod val="50000"/>
                  </a:srgbClr>
                </a:solidFill>
              </a:rPr>
              <a:t>inducción- deducción, </a:t>
            </a:r>
            <a:r>
              <a:rPr lang="es-ES" dirty="0">
                <a:solidFill>
                  <a:srgbClr val="4472C4">
                    <a:lumMod val="50000"/>
                  </a:srgbClr>
                </a:solidFill>
              </a:rPr>
              <a:t>el análisis documental, </a:t>
            </a:r>
            <a:r>
              <a:rPr lang="es-ES" dirty="0" smtClean="0">
                <a:solidFill>
                  <a:srgbClr val="4472C4">
                    <a:lumMod val="50000"/>
                  </a:srgbClr>
                </a:solidFill>
              </a:rPr>
              <a:t>la </a:t>
            </a:r>
            <a:r>
              <a:rPr lang="es-ES" dirty="0">
                <a:solidFill>
                  <a:srgbClr val="4472C4">
                    <a:lumMod val="50000"/>
                  </a:srgbClr>
                </a:solidFill>
              </a:rPr>
              <a:t>observación </a:t>
            </a:r>
            <a:r>
              <a:rPr lang="es-ES" dirty="0" smtClean="0">
                <a:solidFill>
                  <a:srgbClr val="4472C4">
                    <a:lumMod val="50000"/>
                  </a:srgbClr>
                </a:solidFill>
              </a:rPr>
              <a:t>participante, </a:t>
            </a:r>
            <a:r>
              <a:rPr lang="es-ES" dirty="0">
                <a:solidFill>
                  <a:srgbClr val="4472C4">
                    <a:lumMod val="50000"/>
                  </a:srgbClr>
                </a:solidFill>
              </a:rPr>
              <a:t>así como los resultados de los instrumentos aplicados, principalmente encuestas y </a:t>
            </a:r>
            <a:r>
              <a:rPr lang="es-ES" dirty="0">
                <a:ea typeface="Calibri" panose="020F0502020204030204" pitchFamily="34" charset="0"/>
                <a:cs typeface="SimSun" panose="02010600030101010101" pitchFamily="2" charset="-122"/>
              </a:rPr>
              <a:t>entrevistas a estudiantes de 5to año de la carrera de Gestión Sociocultural para el Desarrollo, Trabajadores de la Oficina del Conservador de la Ciudad, Intendente de la Asamblea Municipal del Poder Popular, Directora del Sectorial de Cultura, Especialista de Comercial del Complejo CUBANACAN, Subdirector de Museo de las Parrandas y Especialista en Colaboración de la Oficina del Conservador de la Ciudad.</a:t>
            </a:r>
          </a:p>
          <a:p>
            <a:pPr algn="just"/>
            <a:endParaRPr lang="en-US" dirty="0"/>
          </a:p>
        </p:txBody>
      </p:sp>
      <p:sp>
        <p:nvSpPr>
          <p:cNvPr id="38" name="Text Placeholder 37">
            <a:extLst>
              <a:ext uri="{FF2B5EF4-FFF2-40B4-BE49-F238E27FC236}">
                <a16:creationId xmlns:a16="http://schemas.microsoft.com/office/drawing/2014/main" id="{0F56D88A-4B12-0F47-8D8A-2F1828CAE02A}"/>
              </a:ext>
            </a:extLst>
          </p:cNvPr>
          <p:cNvSpPr>
            <a:spLocks noGrp="1"/>
          </p:cNvSpPr>
          <p:nvPr>
            <p:ph type="body" sz="quarter" idx="150"/>
          </p:nvPr>
        </p:nvSpPr>
        <p:spPr>
          <a:xfrm>
            <a:off x="7038108" y="3606019"/>
            <a:ext cx="12108874" cy="1191500"/>
          </a:xfrm>
        </p:spPr>
        <p:txBody>
          <a:bodyPr>
            <a:normAutofit fontScale="25000" lnSpcReduction="20000"/>
          </a:bodyPr>
          <a:lstStyle/>
          <a:p>
            <a:pPr lvl="0" algn="l" defTabSz="685800">
              <a:lnSpc>
                <a:spcPct val="150000"/>
              </a:lnSpc>
              <a:spcBef>
                <a:spcPts val="0"/>
              </a:spcBef>
            </a:pPr>
            <a:r>
              <a:rPr lang="en-US" sz="12800" b="1" dirty="0" err="1"/>
              <a:t>Autores</a:t>
            </a:r>
            <a:r>
              <a:rPr lang="en-US" sz="12800" b="1" dirty="0"/>
              <a:t>: </a:t>
            </a:r>
            <a:r>
              <a:rPr lang="es-ES" sz="12800" b="1" dirty="0"/>
              <a:t>Lic </a:t>
            </a:r>
            <a:r>
              <a:rPr lang="es-ES" sz="12800" b="1" dirty="0" err="1"/>
              <a:t>Nuvia</a:t>
            </a:r>
            <a:r>
              <a:rPr lang="es-ES" sz="12800" b="1" dirty="0"/>
              <a:t> Amador </a:t>
            </a:r>
            <a:r>
              <a:rPr lang="es-ES" sz="12800" b="1" dirty="0" err="1" smtClean="0"/>
              <a:t>Garcia</a:t>
            </a:r>
            <a:endParaRPr lang="es-ES" sz="12800" b="1" dirty="0"/>
          </a:p>
          <a:p>
            <a:pPr algn="l" defTabSz="685800">
              <a:lnSpc>
                <a:spcPct val="150000"/>
              </a:lnSpc>
              <a:spcBef>
                <a:spcPts val="0"/>
              </a:spcBef>
            </a:pPr>
            <a:r>
              <a:rPr lang="es-ES" sz="12800" b="1" dirty="0"/>
              <a:t>                 </a:t>
            </a:r>
            <a:r>
              <a:rPr lang="es-ES" sz="12800" b="1" dirty="0" err="1" smtClean="0"/>
              <a:t>MSc</a:t>
            </a:r>
            <a:r>
              <a:rPr lang="es-ES" sz="12800" b="1" dirty="0" smtClean="0"/>
              <a:t> </a:t>
            </a:r>
            <a:r>
              <a:rPr lang="es-ES" sz="12800" b="1" dirty="0"/>
              <a:t>Iliana</a:t>
            </a:r>
            <a:r>
              <a:rPr lang="es-ES_tradnl" sz="12800" b="1" dirty="0"/>
              <a:t> María Ruiz </a:t>
            </a:r>
            <a:r>
              <a:rPr lang="es-ES_tradnl" sz="12800" b="1" dirty="0" smtClean="0"/>
              <a:t>Moreno</a:t>
            </a:r>
            <a:r>
              <a:rPr lang="es-ES" sz="12800" b="1" dirty="0" smtClean="0"/>
              <a:t> </a:t>
            </a:r>
            <a:endParaRPr lang="es-ES" sz="12800" b="1" dirty="0"/>
          </a:p>
          <a:p>
            <a:endParaRPr lang="en-US" sz="3200" b="1" dirty="0"/>
          </a:p>
        </p:txBody>
      </p:sp>
      <p:sp>
        <p:nvSpPr>
          <p:cNvPr id="39" name="Text Placeholder 38">
            <a:extLst>
              <a:ext uri="{FF2B5EF4-FFF2-40B4-BE49-F238E27FC236}">
                <a16:creationId xmlns:a16="http://schemas.microsoft.com/office/drawing/2014/main" id="{6F9BAE11-25C3-0846-BD60-EDC70290B378}"/>
              </a:ext>
            </a:extLst>
          </p:cNvPr>
          <p:cNvSpPr>
            <a:spLocks noGrp="1"/>
          </p:cNvSpPr>
          <p:nvPr>
            <p:ph type="body" sz="quarter" idx="151"/>
          </p:nvPr>
        </p:nvSpPr>
        <p:spPr>
          <a:xfrm>
            <a:off x="4140291" y="2110078"/>
            <a:ext cx="14314237" cy="1216448"/>
          </a:xfrm>
        </p:spPr>
        <p:txBody>
          <a:bodyPr>
            <a:noAutofit/>
          </a:bodyPr>
          <a:lstStyle/>
          <a:p>
            <a:pPr>
              <a:lnSpc>
                <a:spcPct val="115000"/>
              </a:lnSpc>
            </a:pPr>
            <a:r>
              <a:rPr lang="es-ES" sz="3600" b="1" dirty="0" smtClean="0"/>
              <a:t>TÍTULO: ACCIONES </a:t>
            </a:r>
            <a:r>
              <a:rPr lang="es-ES" sz="3600" b="1" dirty="0"/>
              <a:t>PARA EL DIAGNÓSTICO DE LOS ECOSISTEMAS CULTURALES Y CREATIVOS EN LA CIUDAD DE REMEDIOS </a:t>
            </a:r>
          </a:p>
        </p:txBody>
      </p:sp>
      <p:sp>
        <p:nvSpPr>
          <p:cNvPr id="40" name="Text Placeholder 39">
            <a:extLst>
              <a:ext uri="{FF2B5EF4-FFF2-40B4-BE49-F238E27FC236}">
                <a16:creationId xmlns:a16="http://schemas.microsoft.com/office/drawing/2014/main" id="{4E095D28-F987-E544-B047-DF5F82B6C3C9}"/>
              </a:ext>
            </a:extLst>
          </p:cNvPr>
          <p:cNvSpPr>
            <a:spLocks noGrp="1"/>
          </p:cNvSpPr>
          <p:nvPr>
            <p:ph type="body" sz="quarter" idx="153"/>
          </p:nvPr>
        </p:nvSpPr>
        <p:spPr>
          <a:xfrm>
            <a:off x="3042478" y="977358"/>
            <a:ext cx="17263665" cy="1311542"/>
          </a:xfrm>
        </p:spPr>
        <p:txBody>
          <a:bodyPr>
            <a:noAutofit/>
          </a:bodyPr>
          <a:lstStyle/>
          <a:p>
            <a:r>
              <a:rPr lang="es-ES" sz="4800" dirty="0" smtClean="0"/>
              <a:t>XVI Taller Internacional “Comunidades: Historia y Desarrollo 2025” </a:t>
            </a:r>
            <a:endParaRPr lang="es-ES" sz="4800" dirty="0"/>
          </a:p>
        </p:txBody>
      </p:sp>
      <p:pic>
        <p:nvPicPr>
          <p:cNvPr id="19" name="Picture 7">
            <a:extLst>
              <a:ext uri="{FF2B5EF4-FFF2-40B4-BE49-F238E27FC236}">
                <a16:creationId xmlns:a16="http://schemas.microsoft.com/office/drawing/2014/main" id="{95290901-B4D3-4064-85F4-DAE18FE7A3DA}"/>
              </a:ext>
            </a:extLst>
          </p:cNvPr>
          <p:cNvPicPr>
            <a:picLocks noChangeAspect="1"/>
          </p:cNvPicPr>
          <p:nvPr/>
        </p:nvPicPr>
        <p:blipFill>
          <a:blip r:embed="rId5"/>
          <a:srcRect/>
          <a:stretch>
            <a:fillRect/>
          </a:stretch>
        </p:blipFill>
        <p:spPr>
          <a:xfrm>
            <a:off x="0" y="0"/>
            <a:ext cx="21388388" cy="1199515"/>
          </a:xfrm>
          <a:prstGeom prst="rect">
            <a:avLst/>
          </a:prstGeom>
        </p:spPr>
      </p:pic>
      <p:pic>
        <p:nvPicPr>
          <p:cNvPr id="20" name="Picture 7">
            <a:extLst>
              <a:ext uri="{FF2B5EF4-FFF2-40B4-BE49-F238E27FC236}">
                <a16:creationId xmlns:a16="http://schemas.microsoft.com/office/drawing/2014/main" id="{2FFC4E95-5061-45A6-B719-057AACD396AA}"/>
              </a:ext>
            </a:extLst>
          </p:cNvPr>
          <p:cNvPicPr>
            <a:picLocks noChangeAspect="1"/>
          </p:cNvPicPr>
          <p:nvPr/>
        </p:nvPicPr>
        <p:blipFill>
          <a:blip r:embed="rId5"/>
          <a:srcRect/>
          <a:stretch>
            <a:fillRect/>
          </a:stretch>
        </p:blipFill>
        <p:spPr>
          <a:xfrm rot="10800000">
            <a:off x="152400" y="28758143"/>
            <a:ext cx="20787946" cy="1819388"/>
          </a:xfrm>
          <a:prstGeom prst="rect">
            <a:avLst/>
          </a:prstGeom>
        </p:spPr>
      </p:pic>
      <p:sp>
        <p:nvSpPr>
          <p:cNvPr id="21" name="Text Placeholder 32">
            <a:extLst>
              <a:ext uri="{FF2B5EF4-FFF2-40B4-BE49-F238E27FC236}">
                <a16:creationId xmlns:a16="http://schemas.microsoft.com/office/drawing/2014/main" id="{A32D00C9-1922-491C-974A-562E5BAFB34D}"/>
              </a:ext>
            </a:extLst>
          </p:cNvPr>
          <p:cNvSpPr txBox="1">
            <a:spLocks/>
          </p:cNvSpPr>
          <p:nvPr/>
        </p:nvSpPr>
        <p:spPr>
          <a:xfrm>
            <a:off x="3617843" y="19679791"/>
            <a:ext cx="21183600" cy="558738"/>
          </a:xfrm>
          <a:prstGeom prst="rect">
            <a:avLst/>
          </a:prstGeom>
          <a:noFill/>
        </p:spPr>
        <p:txBody>
          <a:bodyPr wrap="square" lIns="63307" tIns="63307" rIns="63307" bIns="63307" anchor="ctr" anchorCtr="0">
            <a:spAutoFit/>
          </a:bodyPr>
          <a:lstStyle>
            <a:lvl1pPr marL="0" indent="0" algn="ctr" defTabSz="3038715" rtl="0" eaLnBrk="1" latinLnBrk="0" hangingPunct="1">
              <a:spcBef>
                <a:spcPct val="20000"/>
              </a:spcBef>
              <a:buFont typeface="Arial" pitchFamily="34" charset="0"/>
              <a:buNone/>
              <a:defRPr sz="2800" b="1" u="sng" kern="1200" baseline="0">
                <a:solidFill>
                  <a:schemeClr val="accent5">
                    <a:lumMod val="50000"/>
                  </a:schemeClr>
                </a:solidFill>
                <a:latin typeface="+mn-lt"/>
                <a:ea typeface="+mn-ea"/>
                <a:cs typeface="+mn-cs"/>
              </a:defRPr>
            </a:lvl1pPr>
            <a:lvl2pPr marL="2468955" indent="-949598" algn="l" defTabSz="3038715" rtl="0" eaLnBrk="1" latinLnBrk="0" hangingPunct="1">
              <a:spcBef>
                <a:spcPct val="20000"/>
              </a:spcBef>
              <a:buFont typeface="Arial" pitchFamily="34" charset="0"/>
              <a:buChar char="–"/>
              <a:defRPr sz="9400" kern="1200">
                <a:solidFill>
                  <a:schemeClr val="tx1"/>
                </a:solidFill>
                <a:latin typeface="+mn-lt"/>
                <a:ea typeface="+mn-ea"/>
                <a:cs typeface="+mn-cs"/>
              </a:defRPr>
            </a:lvl2pPr>
            <a:lvl3pPr marL="3798394" indent="-759679" algn="l" defTabSz="3038715" rtl="0" eaLnBrk="1" latinLnBrk="0" hangingPunct="1">
              <a:spcBef>
                <a:spcPct val="20000"/>
              </a:spcBef>
              <a:buFont typeface="Arial" pitchFamily="34" charset="0"/>
              <a:buChar char="•"/>
              <a:defRPr sz="8000" kern="1200">
                <a:solidFill>
                  <a:schemeClr val="tx1"/>
                </a:solidFill>
                <a:latin typeface="+mn-lt"/>
                <a:ea typeface="+mn-ea"/>
                <a:cs typeface="+mn-cs"/>
              </a:defRPr>
            </a:lvl3pPr>
            <a:lvl4pPr marL="5317751" indent="-759679" algn="l" defTabSz="3038715" rtl="0" eaLnBrk="1" latinLnBrk="0" hangingPunct="1">
              <a:spcBef>
                <a:spcPct val="20000"/>
              </a:spcBef>
              <a:buFont typeface="Arial" pitchFamily="34" charset="0"/>
              <a:buChar char="–"/>
              <a:defRPr sz="6700" kern="1200">
                <a:solidFill>
                  <a:schemeClr val="tx1"/>
                </a:solidFill>
                <a:latin typeface="+mn-lt"/>
                <a:ea typeface="+mn-ea"/>
                <a:cs typeface="+mn-cs"/>
              </a:defRPr>
            </a:lvl4pPr>
            <a:lvl5pPr marL="6837107" indent="-759679" algn="l" defTabSz="3038715" rtl="0" eaLnBrk="1" latinLnBrk="0" hangingPunct="1">
              <a:spcBef>
                <a:spcPct val="20000"/>
              </a:spcBef>
              <a:buFont typeface="Arial" pitchFamily="34" charset="0"/>
              <a:buChar char="»"/>
              <a:defRPr sz="6700" kern="1200">
                <a:solidFill>
                  <a:schemeClr val="tx1"/>
                </a:solidFill>
                <a:latin typeface="+mn-lt"/>
                <a:ea typeface="+mn-ea"/>
                <a:cs typeface="+mn-cs"/>
              </a:defRPr>
            </a:lvl5pPr>
            <a:lvl6pPr marL="8356465" indent="-759679" algn="l" defTabSz="3038715" rtl="0" eaLnBrk="1" latinLnBrk="0" hangingPunct="1">
              <a:spcBef>
                <a:spcPct val="20000"/>
              </a:spcBef>
              <a:buFont typeface="Arial" pitchFamily="34" charset="0"/>
              <a:buChar char="•"/>
              <a:defRPr sz="6700" kern="1200">
                <a:solidFill>
                  <a:schemeClr val="tx1"/>
                </a:solidFill>
                <a:latin typeface="+mn-lt"/>
                <a:ea typeface="+mn-ea"/>
                <a:cs typeface="+mn-cs"/>
              </a:defRPr>
            </a:lvl6pPr>
            <a:lvl7pPr marL="9875821" indent="-759679" algn="l" defTabSz="3038715" rtl="0" eaLnBrk="1" latinLnBrk="0" hangingPunct="1">
              <a:spcBef>
                <a:spcPct val="20000"/>
              </a:spcBef>
              <a:buFont typeface="Arial" pitchFamily="34" charset="0"/>
              <a:buChar char="•"/>
              <a:defRPr sz="6700" kern="1200">
                <a:solidFill>
                  <a:schemeClr val="tx1"/>
                </a:solidFill>
                <a:latin typeface="+mn-lt"/>
                <a:ea typeface="+mn-ea"/>
                <a:cs typeface="+mn-cs"/>
              </a:defRPr>
            </a:lvl7pPr>
            <a:lvl8pPr marL="11395179" indent="-759679" algn="l" defTabSz="3038715" rtl="0" eaLnBrk="1" latinLnBrk="0" hangingPunct="1">
              <a:spcBef>
                <a:spcPct val="20000"/>
              </a:spcBef>
              <a:buFont typeface="Arial" pitchFamily="34" charset="0"/>
              <a:buChar char="•"/>
              <a:defRPr sz="6700" kern="1200">
                <a:solidFill>
                  <a:schemeClr val="tx1"/>
                </a:solidFill>
                <a:latin typeface="+mn-lt"/>
                <a:ea typeface="+mn-ea"/>
                <a:cs typeface="+mn-cs"/>
              </a:defRPr>
            </a:lvl8pPr>
            <a:lvl9pPr marL="12914537" indent="-759679" algn="l" defTabSz="3038715" rtl="0" eaLnBrk="1" latinLnBrk="0" hangingPunct="1">
              <a:spcBef>
                <a:spcPct val="20000"/>
              </a:spcBef>
              <a:buFont typeface="Arial" pitchFamily="34" charset="0"/>
              <a:buChar char="•"/>
              <a:defRPr sz="6700" kern="1200">
                <a:solidFill>
                  <a:schemeClr val="tx1"/>
                </a:solidFill>
                <a:latin typeface="+mn-lt"/>
                <a:ea typeface="+mn-ea"/>
                <a:cs typeface="+mn-cs"/>
              </a:defRPr>
            </a:lvl9pPr>
          </a:lstStyle>
          <a:p>
            <a:r>
              <a:rPr lang="en-US" dirty="0"/>
              <a:t>5. REFERENCIAS BIBLIOGRÁFICAS</a:t>
            </a:r>
          </a:p>
        </p:txBody>
      </p:sp>
      <p:sp>
        <p:nvSpPr>
          <p:cNvPr id="2" name="1 CuadroTexto"/>
          <p:cNvSpPr txBox="1"/>
          <p:nvPr/>
        </p:nvSpPr>
        <p:spPr>
          <a:xfrm>
            <a:off x="11081917" y="20284283"/>
            <a:ext cx="9858429" cy="8740854"/>
          </a:xfrm>
          <a:prstGeom prst="rect">
            <a:avLst/>
          </a:prstGeom>
          <a:noFill/>
        </p:spPr>
        <p:txBody>
          <a:bodyPr wrap="square" rtlCol="0">
            <a:spAutoFit/>
          </a:bodyPr>
          <a:lstStyle/>
          <a:p>
            <a:pPr marL="536575" indent="-536575">
              <a:spcBef>
                <a:spcPct val="20000"/>
              </a:spcBef>
            </a:pPr>
            <a:r>
              <a:rPr lang="es-MX" sz="2000" dirty="0">
                <a:solidFill>
                  <a:schemeClr val="accent5">
                    <a:lumMod val="50000"/>
                  </a:schemeClr>
                </a:solidFill>
                <a:latin typeface="Times New Roman" panose="02020603050405020304" pitchFamily="18" charset="0"/>
                <a:cs typeface="Times New Roman" panose="02020603050405020304" pitchFamily="18" charset="0"/>
              </a:rPr>
              <a:t>Adorno, T.W. &amp; </a:t>
            </a:r>
            <a:r>
              <a:rPr lang="es-MX" sz="2000" dirty="0" err="1">
                <a:solidFill>
                  <a:schemeClr val="accent5">
                    <a:lumMod val="50000"/>
                  </a:schemeClr>
                </a:solidFill>
                <a:latin typeface="Times New Roman" panose="02020603050405020304" pitchFamily="18" charset="0"/>
                <a:cs typeface="Times New Roman" panose="02020603050405020304" pitchFamily="18" charset="0"/>
              </a:rPr>
              <a:t>Horkheimer</a:t>
            </a:r>
            <a:r>
              <a:rPr lang="es-MX" sz="2000" dirty="0">
                <a:solidFill>
                  <a:schemeClr val="accent5">
                    <a:lumMod val="50000"/>
                  </a:schemeClr>
                </a:solidFill>
                <a:latin typeface="Times New Roman" panose="02020603050405020304" pitchFamily="18" charset="0"/>
                <a:cs typeface="Times New Roman" panose="02020603050405020304" pitchFamily="18" charset="0"/>
              </a:rPr>
              <a:t>, M. (1994). </a:t>
            </a:r>
            <a:r>
              <a:rPr lang="es-MX" sz="2000" i="1" dirty="0">
                <a:solidFill>
                  <a:schemeClr val="accent5">
                    <a:lumMod val="50000"/>
                  </a:schemeClr>
                </a:solidFill>
                <a:latin typeface="Times New Roman" panose="02020603050405020304" pitchFamily="18" charset="0"/>
                <a:cs typeface="Times New Roman" panose="02020603050405020304" pitchFamily="18" charset="0"/>
              </a:rPr>
              <a:t>Dialéctica de la Ilustración. Fragmentos filosóficos. </a:t>
            </a:r>
            <a:r>
              <a:rPr lang="es-MX" sz="2000" i="1" dirty="0" err="1">
                <a:solidFill>
                  <a:schemeClr val="accent5">
                    <a:lumMod val="50000"/>
                  </a:schemeClr>
                </a:solidFill>
                <a:latin typeface="Times New Roman" panose="02020603050405020304" pitchFamily="18" charset="0"/>
                <a:cs typeface="Times New Roman" panose="02020603050405020304" pitchFamily="18" charset="0"/>
              </a:rPr>
              <a:t>Trotta</a:t>
            </a:r>
            <a:r>
              <a:rPr lang="es-MX" sz="2000" i="1" dirty="0">
                <a:solidFill>
                  <a:schemeClr val="accent5">
                    <a:lumMod val="50000"/>
                  </a:schemeClr>
                </a:solidFill>
                <a:latin typeface="Times New Roman" panose="02020603050405020304" pitchFamily="18" charset="0"/>
                <a:cs typeface="Times New Roman" panose="02020603050405020304" pitchFamily="18" charset="0"/>
              </a:rPr>
              <a:t>.</a:t>
            </a:r>
            <a:endParaRPr lang="es-ES" sz="2000" i="1" dirty="0">
              <a:solidFill>
                <a:schemeClr val="accent5">
                  <a:lumMod val="50000"/>
                </a:schemeClr>
              </a:solidFill>
              <a:latin typeface="Times New Roman" panose="02020603050405020304" pitchFamily="18" charset="0"/>
              <a:cs typeface="Times New Roman" panose="02020603050405020304" pitchFamily="18" charset="0"/>
            </a:endParaRPr>
          </a:p>
          <a:p>
            <a:pPr marL="450215" indent="-450215" algn="just"/>
            <a:r>
              <a:rPr lang="es-MX" sz="2000" dirty="0">
                <a:solidFill>
                  <a:schemeClr val="accent5">
                    <a:lumMod val="50000"/>
                  </a:schemeClr>
                </a:solidFill>
                <a:latin typeface="Times New Roman" panose="02020603050405020304" pitchFamily="18" charset="0"/>
                <a:cs typeface="Times New Roman" panose="02020603050405020304" pitchFamily="18" charset="0"/>
              </a:rPr>
              <a:t>Alegre, M. C. (2017-2018). </a:t>
            </a:r>
            <a:r>
              <a:rPr lang="es-MX" sz="2000" i="1" dirty="0">
                <a:solidFill>
                  <a:schemeClr val="accent5">
                    <a:lumMod val="50000"/>
                  </a:schemeClr>
                </a:solidFill>
                <a:latin typeface="Times New Roman" panose="02020603050405020304" pitchFamily="18" charset="0"/>
                <a:cs typeface="Times New Roman" panose="02020603050405020304" pitchFamily="18" charset="0"/>
              </a:rPr>
              <a:t>Ecosistemas Creativos en el área metropolitana de Barcelona. Diseño de un modelo </a:t>
            </a:r>
            <a:r>
              <a:rPr lang="es-MX" sz="2000" i="1" dirty="0" err="1">
                <a:solidFill>
                  <a:schemeClr val="accent5">
                    <a:lumMod val="50000"/>
                  </a:schemeClr>
                </a:solidFill>
                <a:latin typeface="Times New Roman" panose="02020603050405020304" pitchFamily="18" charset="0"/>
                <a:cs typeface="Times New Roman" panose="02020603050405020304" pitchFamily="18" charset="0"/>
              </a:rPr>
              <a:t>sig</a:t>
            </a:r>
            <a:r>
              <a:rPr lang="es-MX" sz="2000" i="1" dirty="0">
                <a:solidFill>
                  <a:schemeClr val="accent5">
                    <a:lumMod val="50000"/>
                  </a:schemeClr>
                </a:solidFill>
                <a:latin typeface="Times New Roman" panose="02020603050405020304" pitchFamily="18" charset="0"/>
                <a:cs typeface="Times New Roman" panose="02020603050405020304" pitchFamily="18" charset="0"/>
              </a:rPr>
              <a:t> para el mapeo de nodos creativo. (Máster en Sistemas de Información Geográfica). Universidad Politécnica de Catalunya. </a:t>
            </a:r>
            <a:endParaRPr lang="es-ES" sz="2000" i="1" dirty="0">
              <a:solidFill>
                <a:schemeClr val="accent5">
                  <a:lumMod val="50000"/>
                </a:schemeClr>
              </a:solidFill>
              <a:latin typeface="Times New Roman" panose="02020603050405020304" pitchFamily="18" charset="0"/>
              <a:cs typeface="Times New Roman" panose="02020603050405020304" pitchFamily="18" charset="0"/>
            </a:endParaRPr>
          </a:p>
          <a:p>
            <a:pPr marL="450215" indent="-450215" algn="just"/>
            <a:r>
              <a:rPr lang="es-MX" sz="2000" dirty="0">
                <a:solidFill>
                  <a:schemeClr val="accent5">
                    <a:lumMod val="50000"/>
                  </a:schemeClr>
                </a:solidFill>
                <a:latin typeface="Times New Roman" panose="02020603050405020304" pitchFamily="18" charset="0"/>
                <a:cs typeface="Times New Roman" panose="02020603050405020304" pitchFamily="18" charset="0"/>
              </a:rPr>
              <a:t>Benavente, J.M. &amp; </a:t>
            </a:r>
            <a:r>
              <a:rPr lang="es-MX" sz="2000" dirty="0" err="1">
                <a:solidFill>
                  <a:schemeClr val="accent5">
                    <a:lumMod val="50000"/>
                  </a:schemeClr>
                </a:solidFill>
                <a:latin typeface="Times New Roman" panose="02020603050405020304" pitchFamily="18" charset="0"/>
                <a:cs typeface="Times New Roman" panose="02020603050405020304" pitchFamily="18" charset="0"/>
              </a:rPr>
              <a:t>Grazzi</a:t>
            </a:r>
            <a:r>
              <a:rPr lang="es-MX" sz="2000" dirty="0">
                <a:solidFill>
                  <a:schemeClr val="accent5">
                    <a:lumMod val="50000"/>
                  </a:schemeClr>
                </a:solidFill>
                <a:latin typeface="Times New Roman" panose="02020603050405020304" pitchFamily="18" charset="0"/>
                <a:cs typeface="Times New Roman" panose="02020603050405020304" pitchFamily="18" charset="0"/>
              </a:rPr>
              <a:t>, M. (2017). </a:t>
            </a:r>
            <a:r>
              <a:rPr lang="es-MX" sz="2000" i="1" dirty="0">
                <a:latin typeface="Times New Roman" panose="02020603050405020304" pitchFamily="18" charset="0"/>
                <a:ea typeface="Calibri" panose="020F0502020204030204" pitchFamily="34" charset="0"/>
                <a:cs typeface="SimSun" panose="02010600030101010101" pitchFamily="2" charset="-122"/>
              </a:rPr>
              <a:t>¿</a:t>
            </a:r>
            <a:r>
              <a:rPr lang="es-MX" sz="2000" i="1" dirty="0">
                <a:solidFill>
                  <a:schemeClr val="accent5">
                    <a:lumMod val="50000"/>
                  </a:schemeClr>
                </a:solidFill>
                <a:latin typeface="Times New Roman" panose="02020603050405020304" pitchFamily="18" charset="0"/>
                <a:cs typeface="Times New Roman" panose="02020603050405020304" pitchFamily="18" charset="0"/>
              </a:rPr>
              <a:t>Qué es la Economía Creativa? En, J.M.        Benavente &amp; M. </a:t>
            </a:r>
            <a:r>
              <a:rPr lang="es-MX" sz="2000" i="1" dirty="0" err="1">
                <a:solidFill>
                  <a:schemeClr val="accent5">
                    <a:lumMod val="50000"/>
                  </a:schemeClr>
                </a:solidFill>
                <a:latin typeface="Times New Roman" panose="02020603050405020304" pitchFamily="18" charset="0"/>
                <a:cs typeface="Times New Roman" panose="02020603050405020304" pitchFamily="18" charset="0"/>
              </a:rPr>
              <a:t>Grazzi</a:t>
            </a:r>
            <a:r>
              <a:rPr lang="es-MX" sz="2000" i="1" dirty="0">
                <a:solidFill>
                  <a:schemeClr val="accent5">
                    <a:lumMod val="50000"/>
                  </a:schemeClr>
                </a:solidFill>
                <a:latin typeface="Times New Roman" panose="02020603050405020304" pitchFamily="18" charset="0"/>
                <a:cs typeface="Times New Roman" panose="02020603050405020304" pitchFamily="18" charset="0"/>
              </a:rPr>
              <a:t>, Políticas Públicas para la creatividad y la innovación: impulsando la Economía Naranja en América latina y el Caribe. </a:t>
            </a:r>
            <a:r>
              <a:rPr lang="en-US" sz="2000" i="1" dirty="0">
                <a:solidFill>
                  <a:schemeClr val="accent5">
                    <a:lumMod val="50000"/>
                  </a:schemeClr>
                </a:solidFill>
                <a:latin typeface="Times New Roman" panose="02020603050405020304" pitchFamily="18" charset="0"/>
                <a:cs typeface="Times New Roman" panose="02020603050405020304" pitchFamily="18" charset="0"/>
              </a:rPr>
              <a:t>(p.9). BID. </a:t>
            </a:r>
            <a:r>
              <a:rPr lang="en-US" sz="2000" i="1" u="sng" dirty="0">
                <a:solidFill>
                  <a:srgbClr val="0000FF"/>
                </a:solidFill>
                <a:latin typeface="Times New Roman" panose="02020603050405020304" pitchFamily="18" charset="0"/>
                <a:ea typeface="Calibri" panose="020F0502020204030204" pitchFamily="34" charset="0"/>
                <a:cs typeface="SimSun" panose="02010600030101010101" pitchFamily="2" charset="-122"/>
                <a:hlinkClick r:id="rId6"/>
              </a:rPr>
              <a:t>http://dx.doi.org/10.18235/0000841</a:t>
            </a:r>
            <a:endParaRPr lang="es-ES" sz="1800" dirty="0">
              <a:latin typeface="Calibri" panose="020F0502020204030204" pitchFamily="34" charset="0"/>
              <a:ea typeface="Calibri" panose="020F0502020204030204" pitchFamily="34" charset="0"/>
              <a:cs typeface="SimSun" panose="02010600030101010101" pitchFamily="2" charset="-122"/>
            </a:endParaRPr>
          </a:p>
          <a:p>
            <a:pPr marL="450215" indent="-450215" algn="just"/>
            <a:r>
              <a:rPr lang="en-US" sz="2000" dirty="0" err="1">
                <a:solidFill>
                  <a:schemeClr val="accent5">
                    <a:lumMod val="50000"/>
                  </a:schemeClr>
                </a:solidFill>
                <a:latin typeface="Times New Roman" panose="02020603050405020304" pitchFamily="18" charset="0"/>
                <a:cs typeface="Times New Roman" panose="02020603050405020304" pitchFamily="18" charset="0"/>
              </a:rPr>
              <a:t>Chavarría</a:t>
            </a:r>
            <a:r>
              <a:rPr lang="en-US" sz="2000" dirty="0">
                <a:solidFill>
                  <a:schemeClr val="accent5">
                    <a:lumMod val="50000"/>
                  </a:schemeClr>
                </a:solidFill>
                <a:latin typeface="Times New Roman" panose="02020603050405020304" pitchFamily="18" charset="0"/>
                <a:cs typeface="Times New Roman" panose="02020603050405020304" pitchFamily="18" charset="0"/>
              </a:rPr>
              <a:t>, R., </a:t>
            </a:r>
            <a:r>
              <a:rPr lang="en-US" sz="2000" dirty="0" err="1">
                <a:solidFill>
                  <a:schemeClr val="accent5">
                    <a:lumMod val="50000"/>
                  </a:schemeClr>
                </a:solidFill>
                <a:latin typeface="Times New Roman" panose="02020603050405020304" pitchFamily="18" charset="0"/>
                <a:cs typeface="Times New Roman" panose="02020603050405020304" pitchFamily="18" charset="0"/>
              </a:rPr>
              <a:t>Mariscal</a:t>
            </a:r>
            <a:r>
              <a:rPr lang="en-US" sz="2000" dirty="0">
                <a:solidFill>
                  <a:schemeClr val="accent5">
                    <a:lumMod val="50000"/>
                  </a:schemeClr>
                </a:solidFill>
                <a:latin typeface="Times New Roman" panose="02020603050405020304" pitchFamily="18" charset="0"/>
                <a:cs typeface="Times New Roman" panose="02020603050405020304" pitchFamily="18" charset="0"/>
              </a:rPr>
              <a:t>, J.L., Rucker, U., &amp; </a:t>
            </a:r>
            <a:r>
              <a:rPr lang="en-US" sz="2000" dirty="0" err="1">
                <a:solidFill>
                  <a:schemeClr val="accent5">
                    <a:lumMod val="50000"/>
                  </a:schemeClr>
                </a:solidFill>
                <a:latin typeface="Times New Roman" panose="02020603050405020304" pitchFamily="18" charset="0"/>
                <a:cs typeface="Times New Roman" panose="02020603050405020304" pitchFamily="18" charset="0"/>
              </a:rPr>
              <a:t>Yáñez</a:t>
            </a:r>
            <a:r>
              <a:rPr lang="en-US" sz="2000" dirty="0">
                <a:solidFill>
                  <a:schemeClr val="accent5">
                    <a:lumMod val="50000"/>
                  </a:schemeClr>
                </a:solidFill>
                <a:latin typeface="Times New Roman" panose="02020603050405020304" pitchFamily="18" charset="0"/>
                <a:cs typeface="Times New Roman" panose="02020603050405020304" pitchFamily="18" charset="0"/>
              </a:rPr>
              <a:t>, C. (2021). </a:t>
            </a:r>
            <a:r>
              <a:rPr lang="es-MX" sz="2000" i="1" dirty="0">
                <a:solidFill>
                  <a:schemeClr val="accent5">
                    <a:lumMod val="50000"/>
                  </a:schemeClr>
                </a:solidFill>
                <a:latin typeface="Times New Roman" panose="02020603050405020304" pitchFamily="18" charset="0"/>
                <a:cs typeface="Times New Roman" panose="02020603050405020304" pitchFamily="18" charset="0"/>
              </a:rPr>
              <a:t>Acercamientos metodológicos en gestión cultural. Aportes desde Latinoamérica. Ariadna Ediciones.</a:t>
            </a:r>
            <a:endParaRPr lang="es-ES" sz="2000" i="1" dirty="0">
              <a:solidFill>
                <a:schemeClr val="accent5">
                  <a:lumMod val="50000"/>
                </a:schemeClr>
              </a:solidFill>
              <a:latin typeface="Times New Roman" panose="02020603050405020304" pitchFamily="18" charset="0"/>
              <a:cs typeface="Times New Roman" panose="02020603050405020304" pitchFamily="18" charset="0"/>
            </a:endParaRPr>
          </a:p>
          <a:p>
            <a:pPr marL="450215" indent="-450215" algn="just"/>
            <a:r>
              <a:rPr lang="es-MX" sz="2000" dirty="0">
                <a:solidFill>
                  <a:schemeClr val="accent5">
                    <a:lumMod val="50000"/>
                  </a:schemeClr>
                </a:solidFill>
                <a:latin typeface="Times New Roman" panose="02020603050405020304" pitchFamily="18" charset="0"/>
                <a:cs typeface="Times New Roman" panose="02020603050405020304" pitchFamily="18" charset="0"/>
              </a:rPr>
              <a:t>Fonseca, L. (2022).</a:t>
            </a:r>
            <a:r>
              <a:rPr lang="es-MX" sz="2000" dirty="0">
                <a:latin typeface="Times New Roman" panose="02020603050405020304" pitchFamily="18" charset="0"/>
                <a:ea typeface="Calibri" panose="020F0502020204030204" pitchFamily="34" charset="0"/>
                <a:cs typeface="SimSun" panose="02010600030101010101" pitchFamily="2" charset="-122"/>
              </a:rPr>
              <a:t> </a:t>
            </a:r>
            <a:r>
              <a:rPr lang="es-MX" sz="2000" i="1" dirty="0">
                <a:solidFill>
                  <a:schemeClr val="accent5">
                    <a:lumMod val="50000"/>
                  </a:schemeClr>
                </a:solidFill>
                <a:latin typeface="Times New Roman" panose="02020603050405020304" pitchFamily="18" charset="0"/>
                <a:cs typeface="Times New Roman" panose="02020603050405020304" pitchFamily="18" charset="0"/>
              </a:rPr>
              <a:t>Ecosistemas Culturales y Creativos en Ciudades Patrimoniales. Diagnóstico en la Ciudad de Bayamo. Cuadernos Informativos, (2), 53.</a:t>
            </a:r>
            <a:endParaRPr lang="es-ES" sz="2000" i="1" dirty="0">
              <a:solidFill>
                <a:schemeClr val="accent5">
                  <a:lumMod val="50000"/>
                </a:schemeClr>
              </a:solidFill>
              <a:latin typeface="Times New Roman" panose="02020603050405020304" pitchFamily="18" charset="0"/>
              <a:cs typeface="Times New Roman" panose="02020603050405020304" pitchFamily="18" charset="0"/>
            </a:endParaRPr>
          </a:p>
          <a:p>
            <a:pPr marL="450215" indent="-450215" algn="just"/>
            <a:r>
              <a:rPr lang="es-MX" sz="2000" dirty="0">
                <a:solidFill>
                  <a:schemeClr val="accent5">
                    <a:lumMod val="50000"/>
                  </a:schemeClr>
                </a:solidFill>
                <a:latin typeface="Times New Roman" panose="02020603050405020304" pitchFamily="18" charset="0"/>
                <a:cs typeface="Times New Roman" panose="02020603050405020304" pitchFamily="18" charset="0"/>
              </a:rPr>
              <a:t>Fonseca Reis, A. C. (2008). </a:t>
            </a:r>
            <a:r>
              <a:rPr lang="es-MX" sz="2000" i="1" dirty="0">
                <a:solidFill>
                  <a:schemeClr val="accent5">
                    <a:lumMod val="50000"/>
                  </a:schemeClr>
                </a:solidFill>
                <a:latin typeface="Times New Roman" panose="02020603050405020304" pitchFamily="18" charset="0"/>
                <a:cs typeface="Times New Roman" panose="02020603050405020304" pitchFamily="18" charset="0"/>
              </a:rPr>
              <a:t>Economía Creativa como estrategia de desarrollo. Sao Paulo: </a:t>
            </a:r>
            <a:r>
              <a:rPr lang="es-MX" sz="2000" i="1" dirty="0" err="1">
                <a:solidFill>
                  <a:schemeClr val="accent5">
                    <a:lumMod val="50000"/>
                  </a:schemeClr>
                </a:solidFill>
                <a:latin typeface="Times New Roman" panose="02020603050405020304" pitchFamily="18" charset="0"/>
                <a:cs typeface="Times New Roman" panose="02020603050405020304" pitchFamily="18" charset="0"/>
              </a:rPr>
              <a:t>Itaú</a:t>
            </a:r>
            <a:r>
              <a:rPr lang="es-MX" sz="2000" i="1" dirty="0">
                <a:solidFill>
                  <a:schemeClr val="accent5">
                    <a:lumMod val="50000"/>
                  </a:schemeClr>
                </a:solidFill>
                <a:latin typeface="Times New Roman" panose="02020603050405020304" pitchFamily="18" charset="0"/>
                <a:cs typeface="Times New Roman" panose="02020603050405020304" pitchFamily="18" charset="0"/>
              </a:rPr>
              <a:t> Cultural</a:t>
            </a:r>
            <a:endParaRPr lang="es-ES" sz="2000" i="1" dirty="0">
              <a:solidFill>
                <a:schemeClr val="accent5">
                  <a:lumMod val="50000"/>
                </a:schemeClr>
              </a:solidFill>
              <a:latin typeface="Times New Roman" panose="02020603050405020304" pitchFamily="18" charset="0"/>
              <a:cs typeface="Times New Roman" panose="02020603050405020304" pitchFamily="18" charset="0"/>
            </a:endParaRPr>
          </a:p>
          <a:p>
            <a:pPr marL="450215" indent="-450215" algn="just"/>
            <a:r>
              <a:rPr lang="es-MX" sz="2000" dirty="0">
                <a:solidFill>
                  <a:schemeClr val="accent5">
                    <a:lumMod val="50000"/>
                  </a:schemeClr>
                </a:solidFill>
                <a:latin typeface="Times New Roman" panose="02020603050405020304" pitchFamily="18" charset="0"/>
                <a:cs typeface="Times New Roman" panose="02020603050405020304" pitchFamily="18" charset="0"/>
              </a:rPr>
              <a:t>Herrera-Medina, L., Bonilla-Estévez, H. &amp; Molina-Prieto, L. F. (2013). </a:t>
            </a:r>
            <a:r>
              <a:rPr lang="es-MX" sz="2000" i="1" dirty="0">
                <a:solidFill>
                  <a:schemeClr val="accent5">
                    <a:lumMod val="50000"/>
                  </a:schemeClr>
                </a:solidFill>
                <a:latin typeface="Times New Roman" panose="02020603050405020304" pitchFamily="18" charset="0"/>
                <a:cs typeface="Times New Roman" panose="02020603050405020304" pitchFamily="18" charset="0"/>
              </a:rPr>
              <a:t>Ciudades creativas: ¿Paradigma económico para el diseño y la planeación urbana? Bitácora, 22.  </a:t>
            </a:r>
            <a:r>
              <a:rPr lang="es-ES" sz="2000" i="1" u="sng" dirty="0">
                <a:solidFill>
                  <a:srgbClr val="0000FF"/>
                </a:solidFill>
                <a:latin typeface="Times New Roman" panose="02020603050405020304" pitchFamily="18" charset="0"/>
                <a:ea typeface="Calibri" panose="020F0502020204030204" pitchFamily="34" charset="0"/>
                <a:cs typeface="SimSun" panose="02010600030101010101" pitchFamily="2" charset="-122"/>
                <a:hlinkClick r:id="rId7"/>
              </a:rPr>
              <a:t>https://</a:t>
            </a:r>
            <a:r>
              <a:rPr lang="es-ES" sz="2000" i="1" u="sng" dirty="0" smtClean="0">
                <a:solidFill>
                  <a:srgbClr val="0000FF"/>
                </a:solidFill>
                <a:latin typeface="Times New Roman" panose="02020603050405020304" pitchFamily="18" charset="0"/>
                <a:ea typeface="Calibri" panose="020F0502020204030204" pitchFamily="34" charset="0"/>
                <a:cs typeface="SimSun" panose="02010600030101010101" pitchFamily="2" charset="-122"/>
                <a:hlinkClick r:id="rId7"/>
              </a:rPr>
              <a:t>www.researchgate.net/publication/258311076</a:t>
            </a:r>
            <a:endParaRPr lang="es-ES" sz="2000" i="1" u="sng" dirty="0" smtClean="0">
              <a:solidFill>
                <a:srgbClr val="0000FF"/>
              </a:solidFill>
              <a:latin typeface="Times New Roman" panose="02020603050405020304" pitchFamily="18" charset="0"/>
              <a:ea typeface="Calibri" panose="020F0502020204030204" pitchFamily="34" charset="0"/>
              <a:cs typeface="SimSun" panose="02010600030101010101" pitchFamily="2" charset="-122"/>
            </a:endParaRPr>
          </a:p>
          <a:p>
            <a:pPr marL="450215" indent="-450215" algn="just">
              <a:spcAft>
                <a:spcPts val="0"/>
              </a:spcAft>
            </a:pPr>
            <a:r>
              <a:rPr lang="es-MX" sz="2000" dirty="0" err="1">
                <a:solidFill>
                  <a:schemeClr val="accent5">
                    <a:lumMod val="50000"/>
                  </a:schemeClr>
                </a:solidFill>
                <a:latin typeface="Times New Roman" panose="02020603050405020304" pitchFamily="18" charset="0"/>
                <a:cs typeface="Times New Roman" panose="02020603050405020304" pitchFamily="18" charset="0"/>
              </a:rPr>
              <a:t>Howkins</a:t>
            </a:r>
            <a:r>
              <a:rPr lang="es-MX" sz="2000" dirty="0">
                <a:solidFill>
                  <a:schemeClr val="accent5">
                    <a:lumMod val="50000"/>
                  </a:schemeClr>
                </a:solidFill>
                <a:latin typeface="Times New Roman" panose="02020603050405020304" pitchFamily="18" charset="0"/>
                <a:cs typeface="Times New Roman" panose="02020603050405020304" pitchFamily="18" charset="0"/>
              </a:rPr>
              <a:t> J. (2001). </a:t>
            </a:r>
            <a:r>
              <a:rPr lang="es-MX" sz="2000" i="1" dirty="0">
                <a:solidFill>
                  <a:schemeClr val="accent5">
                    <a:lumMod val="50000"/>
                  </a:schemeClr>
                </a:solidFill>
                <a:latin typeface="Times New Roman" panose="02020603050405020304" pitchFamily="18" charset="0"/>
                <a:cs typeface="Times New Roman" panose="02020603050405020304" pitchFamily="18" charset="0"/>
              </a:rPr>
              <a:t>La economía creativa.</a:t>
            </a:r>
            <a:endParaRPr lang="es-ES" sz="2000" i="1" dirty="0">
              <a:solidFill>
                <a:schemeClr val="accent5">
                  <a:lumMod val="50000"/>
                </a:schemeClr>
              </a:solidFill>
              <a:latin typeface="Times New Roman" panose="02020603050405020304" pitchFamily="18" charset="0"/>
              <a:cs typeface="Times New Roman" panose="02020603050405020304" pitchFamily="18" charset="0"/>
            </a:endParaRPr>
          </a:p>
          <a:p>
            <a:pPr marL="450215" indent="-450215" algn="just">
              <a:spcAft>
                <a:spcPts val="0"/>
              </a:spcAft>
            </a:pPr>
            <a:r>
              <a:rPr lang="es-MX" sz="2000" dirty="0" err="1">
                <a:solidFill>
                  <a:schemeClr val="accent5">
                    <a:lumMod val="50000"/>
                  </a:schemeClr>
                </a:solidFill>
                <a:latin typeface="Times New Roman" panose="02020603050405020304" pitchFamily="18" charset="0"/>
                <a:cs typeface="Times New Roman" panose="02020603050405020304" pitchFamily="18" charset="0"/>
              </a:rPr>
              <a:t>Labairu</a:t>
            </a:r>
            <a:r>
              <a:rPr lang="es-MX" sz="2000" dirty="0">
                <a:solidFill>
                  <a:schemeClr val="accent5">
                    <a:lumMod val="50000"/>
                  </a:schemeClr>
                </a:solidFill>
                <a:latin typeface="Times New Roman" panose="02020603050405020304" pitchFamily="18" charset="0"/>
                <a:cs typeface="Times New Roman" panose="02020603050405020304" pitchFamily="18" charset="0"/>
              </a:rPr>
              <a:t>, R., Castro, P., Armas, V.M., &amp; Acevedo, B.L. (2022). </a:t>
            </a:r>
            <a:r>
              <a:rPr lang="es-MX" sz="1800" i="1" dirty="0">
                <a:latin typeface="Times New Roman" panose="02020603050405020304" pitchFamily="18" charset="0"/>
                <a:ea typeface="Calibri" panose="020F0502020204030204" pitchFamily="34" charset="0"/>
                <a:cs typeface="SimSun" panose="02010600030101010101" pitchFamily="2" charset="-122"/>
              </a:rPr>
              <a:t>Ecosistemas Culturales y Creativos en Ciudades Patrimoniales. Diagnóstico en la Ciudad de Cienfuegos. Cuadernos Informativos, (1), 42.</a:t>
            </a:r>
            <a:endParaRPr lang="es-ES" sz="1600" dirty="0">
              <a:latin typeface="Calibri" panose="020F0502020204030204" pitchFamily="34" charset="0"/>
              <a:ea typeface="Calibri" panose="020F0502020204030204" pitchFamily="34" charset="0"/>
              <a:cs typeface="SimSun" panose="02010600030101010101" pitchFamily="2" charset="-122"/>
            </a:endParaRPr>
          </a:p>
          <a:p>
            <a:pPr marL="450215" indent="-450215" algn="just">
              <a:spcAft>
                <a:spcPts val="0"/>
              </a:spcAft>
            </a:pPr>
            <a:r>
              <a:rPr lang="es-MX" sz="2000" dirty="0" err="1" smtClean="0">
                <a:solidFill>
                  <a:schemeClr val="accent5">
                    <a:lumMod val="50000"/>
                  </a:schemeClr>
                </a:solidFill>
                <a:latin typeface="Times New Roman" panose="02020603050405020304" pitchFamily="18" charset="0"/>
                <a:cs typeface="Times New Roman" panose="02020603050405020304" pitchFamily="18" charset="0"/>
              </a:rPr>
              <a:t>Mani</a:t>
            </a:r>
            <a:r>
              <a:rPr lang="es-MX" sz="2000" dirty="0" smtClean="0">
                <a:solidFill>
                  <a:schemeClr val="accent5">
                    <a:lumMod val="50000"/>
                  </a:schemeClr>
                </a:solidFill>
                <a:latin typeface="Times New Roman" panose="02020603050405020304" pitchFamily="18" charset="0"/>
                <a:cs typeface="Times New Roman" panose="02020603050405020304" pitchFamily="18" charset="0"/>
              </a:rPr>
              <a:t>, A. (</a:t>
            </a:r>
            <a:r>
              <a:rPr lang="es-MX" sz="2000" dirty="0">
                <a:solidFill>
                  <a:schemeClr val="accent5">
                    <a:lumMod val="50000"/>
                  </a:schemeClr>
                </a:solidFill>
                <a:latin typeface="Times New Roman" panose="02020603050405020304" pitchFamily="18" charset="0"/>
                <a:cs typeface="Times New Roman" panose="02020603050405020304" pitchFamily="18" charset="0"/>
              </a:rPr>
              <a:t>2021).</a:t>
            </a:r>
            <a:r>
              <a:rPr lang="es-MX" sz="1800" dirty="0">
                <a:latin typeface="Times New Roman" panose="02020603050405020304" pitchFamily="18" charset="0"/>
                <a:ea typeface="Calibri" panose="020F0502020204030204" pitchFamily="34" charset="0"/>
                <a:cs typeface="SimSun" panose="02010600030101010101" pitchFamily="2" charset="-122"/>
              </a:rPr>
              <a:t> </a:t>
            </a:r>
            <a:r>
              <a:rPr lang="es-MX" sz="2000" i="1" dirty="0">
                <a:solidFill>
                  <a:schemeClr val="accent5">
                    <a:lumMod val="50000"/>
                  </a:schemeClr>
                </a:solidFill>
                <a:latin typeface="Times New Roman" panose="02020603050405020304" pitchFamily="18" charset="0"/>
                <a:cs typeface="Times New Roman" panose="02020603050405020304" pitchFamily="18" charset="0"/>
              </a:rPr>
              <a:t>Historia del Municipio Remedios (provincia Villa Clara). </a:t>
            </a:r>
            <a:r>
              <a:rPr lang="es-MX" sz="2000" i="1" dirty="0" err="1">
                <a:solidFill>
                  <a:schemeClr val="accent5">
                    <a:lumMod val="50000"/>
                  </a:schemeClr>
                </a:solidFill>
                <a:latin typeface="Times New Roman" panose="02020603050405020304" pitchFamily="18" charset="0"/>
                <a:cs typeface="Times New Roman" panose="02020603050405020304" pitchFamily="18" charset="0"/>
              </a:rPr>
              <a:t>EcuRed</a:t>
            </a:r>
            <a:r>
              <a:rPr lang="es-MX" sz="2000" i="1" dirty="0">
                <a:solidFill>
                  <a:schemeClr val="accent5">
                    <a:lumMod val="50000"/>
                  </a:schemeClr>
                </a:solidFill>
                <a:latin typeface="Times New Roman" panose="02020603050405020304" pitchFamily="18" charset="0"/>
                <a:cs typeface="Times New Roman" panose="02020603050405020304" pitchFamily="18" charset="0"/>
              </a:rPr>
              <a:t>. </a:t>
            </a:r>
            <a:r>
              <a:rPr lang="es-MX" sz="1800" i="1" u="sng" dirty="0">
                <a:solidFill>
                  <a:srgbClr val="0000FF"/>
                </a:solidFill>
                <a:latin typeface="Times New Roman" panose="02020603050405020304" pitchFamily="18" charset="0"/>
                <a:ea typeface="Calibri" panose="020F0502020204030204" pitchFamily="34" charset="0"/>
                <a:cs typeface="SimSun" panose="02010600030101010101" pitchFamily="2" charset="-122"/>
                <a:hlinkClick r:id="rId8"/>
              </a:rPr>
              <a:t>http://www.ecured.cu/Historia_del_municipio_Remedios_(prov Villa Clara)</a:t>
            </a:r>
            <a:r>
              <a:rPr lang="es-MX" sz="1800" i="1" dirty="0">
                <a:latin typeface="Times New Roman" panose="02020603050405020304" pitchFamily="18" charset="0"/>
                <a:ea typeface="Calibri" panose="020F0502020204030204" pitchFamily="34" charset="0"/>
                <a:cs typeface="SimSun" panose="02010600030101010101" pitchFamily="2" charset="-122"/>
              </a:rPr>
              <a:t> </a:t>
            </a:r>
            <a:endParaRPr lang="es-MX" sz="1800" i="1" dirty="0" smtClean="0">
              <a:latin typeface="Times New Roman" panose="02020603050405020304" pitchFamily="18" charset="0"/>
              <a:ea typeface="Calibri" panose="020F0502020204030204" pitchFamily="34" charset="0"/>
              <a:cs typeface="SimSun" panose="02010600030101010101" pitchFamily="2" charset="-122"/>
            </a:endParaRPr>
          </a:p>
          <a:p>
            <a:pPr marL="450215" indent="-450215" algn="just">
              <a:spcAft>
                <a:spcPts val="0"/>
              </a:spcAft>
            </a:pPr>
            <a:r>
              <a:rPr lang="es-MX" sz="2000" dirty="0">
                <a:solidFill>
                  <a:schemeClr val="accent5">
                    <a:lumMod val="50000"/>
                  </a:schemeClr>
                </a:solidFill>
                <a:latin typeface="Times New Roman" panose="02020603050405020304" pitchFamily="18" charset="0"/>
                <a:cs typeface="Times New Roman" panose="02020603050405020304" pitchFamily="18" charset="0"/>
              </a:rPr>
              <a:t>Pérez, L., Leiva, D., </a:t>
            </a:r>
            <a:r>
              <a:rPr lang="es-MX" sz="2000" dirty="0" err="1">
                <a:solidFill>
                  <a:schemeClr val="accent5">
                    <a:lumMod val="50000"/>
                  </a:schemeClr>
                </a:solidFill>
                <a:latin typeface="Times New Roman" panose="02020603050405020304" pitchFamily="18" charset="0"/>
                <a:cs typeface="Times New Roman" panose="02020603050405020304" pitchFamily="18" charset="0"/>
              </a:rPr>
              <a:t>Villasuso</a:t>
            </a:r>
            <a:r>
              <a:rPr lang="es-MX" sz="2000" dirty="0">
                <a:solidFill>
                  <a:schemeClr val="accent5">
                    <a:lumMod val="50000"/>
                  </a:schemeClr>
                </a:solidFill>
                <a:latin typeface="Times New Roman" panose="02020603050405020304" pitchFamily="18" charset="0"/>
                <a:cs typeface="Times New Roman" panose="02020603050405020304" pitchFamily="18" charset="0"/>
              </a:rPr>
              <a:t>, I.M., </a:t>
            </a:r>
            <a:r>
              <a:rPr lang="es-MX" sz="2000" dirty="0" err="1">
                <a:solidFill>
                  <a:schemeClr val="accent5">
                    <a:lumMod val="50000"/>
                  </a:schemeClr>
                </a:solidFill>
                <a:latin typeface="Times New Roman" panose="02020603050405020304" pitchFamily="18" charset="0"/>
                <a:cs typeface="Times New Roman" panose="02020603050405020304" pitchFamily="18" charset="0"/>
              </a:rPr>
              <a:t>Balceiro</a:t>
            </a:r>
            <a:r>
              <a:rPr lang="es-MX" sz="2000" dirty="0">
                <a:solidFill>
                  <a:schemeClr val="accent5">
                    <a:lumMod val="50000"/>
                  </a:schemeClr>
                </a:solidFill>
                <a:latin typeface="Times New Roman" panose="02020603050405020304" pitchFamily="18" charset="0"/>
                <a:cs typeface="Times New Roman" panose="02020603050405020304" pitchFamily="18" charset="0"/>
              </a:rPr>
              <a:t>, Y., Menéndez, M., Moreno, M.L. &amp; Cabrera, M.A. (2022). </a:t>
            </a:r>
            <a:r>
              <a:rPr lang="es-MX" sz="2000" i="1" dirty="0">
                <a:solidFill>
                  <a:schemeClr val="accent5">
                    <a:lumMod val="50000"/>
                  </a:schemeClr>
                </a:solidFill>
                <a:latin typeface="Times New Roman" panose="02020603050405020304" pitchFamily="18" charset="0"/>
                <a:cs typeface="Times New Roman" panose="02020603050405020304" pitchFamily="18" charset="0"/>
              </a:rPr>
              <a:t>Ecosistemas Culturales y Creativos en Ciudades Patrimoniales. Diagnóstico en la Ciudad de Matanzas. Cuadernos Informativos, (3), 42.   </a:t>
            </a:r>
            <a:endParaRPr lang="es-ES" sz="2000" i="1" dirty="0">
              <a:solidFill>
                <a:schemeClr val="accent5">
                  <a:lumMod val="50000"/>
                </a:schemeClr>
              </a:solidFill>
              <a:latin typeface="Times New Roman" panose="02020603050405020304" pitchFamily="18" charset="0"/>
              <a:cs typeface="Times New Roman" panose="02020603050405020304" pitchFamily="18" charset="0"/>
            </a:endParaRPr>
          </a:p>
          <a:p>
            <a:pPr marL="450215" indent="-450215" algn="just"/>
            <a:endParaRPr lang="es-ES" sz="2000" i="1"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2244" y="450128"/>
            <a:ext cx="1807834" cy="4131476"/>
          </a:xfrm>
          <a:prstGeom prst="rect">
            <a:avLst/>
          </a:prstGeom>
        </p:spPr>
      </p:pic>
      <p:pic>
        <p:nvPicPr>
          <p:cNvPr id="3" name="2025_10_13_08_38_3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flipV="1">
            <a:off x="5059680" y="26106226"/>
            <a:ext cx="1159990" cy="1159990"/>
          </a:xfrm>
          <a:prstGeom prst="rect">
            <a:avLst/>
          </a:prstGeom>
        </p:spPr>
      </p:pic>
    </p:spTree>
    <p:extLst>
      <p:ext uri="{BB962C8B-B14F-4D97-AF65-F5344CB8AC3E}">
        <p14:creationId xmlns:p14="http://schemas.microsoft.com/office/powerpoint/2010/main" val="37420889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69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A1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000" dirty="0">
            <a:latin typeface="Times New Roman" panose="02020603050405020304" pitchFamily="18" charset="0"/>
            <a:cs typeface="Times New Roman" panose="02020603050405020304" pitchFamily="18" charset="0"/>
          </a:defRPr>
        </a:defPPr>
      </a:lstStyle>
    </a:txDef>
  </a:objectDefaults>
  <a:extraClrSchemeLst/>
</a:theme>
</file>

<file path=ppt/theme/theme2.xml><?xml version="1.0" encoding="utf-8"?>
<a:theme xmlns:a="http://schemas.openxmlformats.org/drawingml/2006/main" name="Without Gu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000" dirty="0">
            <a:latin typeface="Times New Roman" panose="02020603050405020304" pitchFamily="18" charset="0"/>
            <a:cs typeface="Times New Roman" panose="02020603050405020304" pitchFamily="18"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PosterPresentations.com-100CMx140CM</Template>
  <TotalTime>1563</TotalTime>
  <Words>1839</Words>
  <Application>Microsoft Office PowerPoint</Application>
  <PresentationFormat>Personalizado</PresentationFormat>
  <Paragraphs>43</Paragraphs>
  <Slides>1</Slides>
  <Notes>1</Notes>
  <HiddenSlides>0</HiddenSlides>
  <MMClips>1</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vt:i4>
      </vt:variant>
    </vt:vector>
  </HeadingPairs>
  <TitlesOfParts>
    <vt:vector size="9" baseType="lpstr">
      <vt:lpstr>SimSun</vt:lpstr>
      <vt:lpstr>Arial</vt:lpstr>
      <vt:lpstr>Arial Black</vt:lpstr>
      <vt:lpstr>Calibri</vt:lpstr>
      <vt:lpstr>Times New Roman</vt:lpstr>
      <vt:lpstr>Trebuchet MS</vt:lpstr>
      <vt:lpstr>A1 Template</vt:lpstr>
      <vt:lpstr>Without Guides</vt:lpstr>
      <vt:lpstr>Presentación de PowerPoint</vt:lpstr>
    </vt:vector>
  </TitlesOfParts>
  <Manager>A. Kotoulas</Manager>
  <Company>Canterbury Media Services, Inc.</Company>
  <LinksUpToDate>false</LinksUpToDate>
  <SharedDoc>false</SharedDoc>
  <HyperlinkBase>https://www.posterpresentations.com/free-poster-templates.html</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A1 PowerPoint Presentation</dc:title>
  <dc:subject>Research poster presentation template</dc:subject>
  <dc:creator>PosterPresentations.com</dc:creator>
  <cp:keywords>A1 Powerpoint poster template, scientific poster template, research poster template</cp:keywords>
  <dc:description>This template is the property of PosterPresentations.com. You are free to modify and print the template as needed, as long as the PosterPresentations.com watermark at the bottom left of the page is visible. Call us if you need help with this poster template. 1-866-649-3004 (c)PosterPresentations.com</dc:description>
  <cp:lastModifiedBy>Usuario de Windows</cp:lastModifiedBy>
  <cp:revision>68</cp:revision>
  <dcterms:created xsi:type="dcterms:W3CDTF">2012-02-10T00:21:22Z</dcterms:created>
  <dcterms:modified xsi:type="dcterms:W3CDTF">2025-10-13T13:55:27Z</dcterms:modified>
  <cp:category>Research poster templates</cp:category>
</cp:coreProperties>
</file>