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53" r:id="rId1"/>
    <p:sldMasterId id="2147483654" r:id="rId2"/>
  </p:sldMasterIdLst>
  <p:notesMasterIdLst>
    <p:notesMasterId r:id="rId3"/>
  </p:notesMasterIdLst>
  <p:handoutMasterIdLst>
    <p:handoutMasterId r:id="rId4"/>
  </p:handoutMasterIdLst>
  <p:sldIdLst>
    <p:sldId id="260" r:id="rId5"/>
  </p:sldIdLst>
  <p:sldSz cy="30275213" cx="21388388"/>
  <p:notesSz cx="6858000" cy="9144000"/>
  <p:defaultTextStyle>
    <a:defPPr>
      <a:defRPr lang="en-US"/>
    </a:defPPr>
    <a:lvl1pPr algn="l" defTabSz="3038715" eaLnBrk="1" hangingPunct="1" latinLnBrk="0" marL="0" rtl="0">
      <a:defRPr sz="6000" kern="1200">
        <a:solidFill>
          <a:schemeClr val="tx1"/>
        </a:solidFill>
        <a:latin typeface="+mn-lt"/>
        <a:ea typeface="+mn-ea"/>
        <a:cs typeface="+mn-cs"/>
      </a:defRPr>
    </a:lvl1pPr>
    <a:lvl2pPr algn="l" defTabSz="3038715" eaLnBrk="1" hangingPunct="1" latinLnBrk="0" marL="1519358" rtl="0">
      <a:defRPr sz="6000" kern="1200">
        <a:solidFill>
          <a:schemeClr val="tx1"/>
        </a:solidFill>
        <a:latin typeface="+mn-lt"/>
        <a:ea typeface="+mn-ea"/>
        <a:cs typeface="+mn-cs"/>
      </a:defRPr>
    </a:lvl2pPr>
    <a:lvl3pPr algn="l" defTabSz="3038715" eaLnBrk="1" hangingPunct="1" latinLnBrk="0" marL="3038715" rtl="0">
      <a:defRPr sz="6000" kern="1200">
        <a:solidFill>
          <a:schemeClr val="tx1"/>
        </a:solidFill>
        <a:latin typeface="+mn-lt"/>
        <a:ea typeface="+mn-ea"/>
        <a:cs typeface="+mn-cs"/>
      </a:defRPr>
    </a:lvl3pPr>
    <a:lvl4pPr algn="l" defTabSz="3038715" eaLnBrk="1" hangingPunct="1" latinLnBrk="0" marL="4558071" rtl="0">
      <a:defRPr sz="6000" kern="1200">
        <a:solidFill>
          <a:schemeClr val="tx1"/>
        </a:solidFill>
        <a:latin typeface="+mn-lt"/>
        <a:ea typeface="+mn-ea"/>
        <a:cs typeface="+mn-cs"/>
      </a:defRPr>
    </a:lvl4pPr>
    <a:lvl5pPr algn="l" defTabSz="3038715" eaLnBrk="1" hangingPunct="1" latinLnBrk="0" marL="6077429" rtl="0">
      <a:defRPr sz="6000" kern="1200">
        <a:solidFill>
          <a:schemeClr val="tx1"/>
        </a:solidFill>
        <a:latin typeface="+mn-lt"/>
        <a:ea typeface="+mn-ea"/>
        <a:cs typeface="+mn-cs"/>
      </a:defRPr>
    </a:lvl5pPr>
    <a:lvl6pPr algn="l" defTabSz="3038715" eaLnBrk="1" hangingPunct="1" latinLnBrk="0" marL="7596786" rtl="0">
      <a:defRPr sz="6000" kern="1200">
        <a:solidFill>
          <a:schemeClr val="tx1"/>
        </a:solidFill>
        <a:latin typeface="+mn-lt"/>
        <a:ea typeface="+mn-ea"/>
        <a:cs typeface="+mn-cs"/>
      </a:defRPr>
    </a:lvl6pPr>
    <a:lvl7pPr algn="l" defTabSz="3038715" eaLnBrk="1" hangingPunct="1" latinLnBrk="0" marL="9116145" rtl="0">
      <a:defRPr sz="6000" kern="1200">
        <a:solidFill>
          <a:schemeClr val="tx1"/>
        </a:solidFill>
        <a:latin typeface="+mn-lt"/>
        <a:ea typeface="+mn-ea"/>
        <a:cs typeface="+mn-cs"/>
      </a:defRPr>
    </a:lvl7pPr>
    <a:lvl8pPr algn="l" defTabSz="3038715" eaLnBrk="1" hangingPunct="1" latinLnBrk="0" marL="10635501" rtl="0">
      <a:defRPr sz="6000" kern="1200">
        <a:solidFill>
          <a:schemeClr val="tx1"/>
        </a:solidFill>
        <a:latin typeface="+mn-lt"/>
        <a:ea typeface="+mn-ea"/>
        <a:cs typeface="+mn-cs"/>
      </a:defRPr>
    </a:lvl8pPr>
    <a:lvl9pPr algn="l" defTabSz="3038715" eaLnBrk="1" hangingPunct="1" latinLnBrk="0" marL="12154859" rtl="0">
      <a:defRPr sz="60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A.KOTOULAS" initials="AK" lastIdx="2" clrIdx="0"/>
  <p:cmAuthor id="2" name="A.KOTOULAS" initials="HELP" lastIdx="1" clrIdx="1"/>
  <p:cmAuthor id="3" name="A.KOTOULAS" initials="HELP - " lastIdx="1" clrIdx="2"/>
</p:cmAuthorLst>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F3F5FA"/>
    <a:srgbClr val="CDD2DE"/>
    <a:srgbClr val="E3E9E5"/>
    <a:srgbClr val="EAEAEA"/>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0689" autoAdjust="0"/>
    <p:restoredTop sz="94777" autoAdjust="0"/>
  </p:normalViewPr>
  <p:slideViewPr>
    <p:cSldViewPr showGuides="1" snapToGrid="0" snapToObjects="1">
      <p:cViewPr>
        <p:scale>
          <a:sx n="33" d="100"/>
          <a:sy n="33" d="100"/>
        </p:scale>
        <p:origin x="1056" y="-324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snapToGrid="0" snapToObject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slide" Target="slides/slide1.xml"/><Relationship Id="rId6" Type="http://schemas.openxmlformats.org/officeDocument/2006/relationships/tableStyles" Target="tableStyle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commentAuthors" Target="commentAuthors.xml"/><Relationship Id="rId1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5" name=""/>
        <p:cNvGrpSpPr/>
        <p:nvPr/>
      </p:nvGrpSpPr>
      <p:grpSpPr>
        <a:xfrm>
          <a:off x="0" y="0"/>
          <a:ext cx="0" cy="0"/>
          <a:chOff x="0" y="0"/>
          <a:chExt cx="0" cy="0"/>
        </a:xfrm>
      </p:grpSpPr>
      <p:sp>
        <p:nvSpPr>
          <p:cNvPr id="1048626"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627" name="Date Placeholder 2"/>
          <p:cNvSpPr>
            <a:spLocks noGrp="1"/>
          </p:cNvSpPr>
          <p:nvPr>
            <p:ph type="dt" sz="quarter" idx="1"/>
          </p:nvPr>
        </p:nvSpPr>
        <p:spPr>
          <a:xfrm>
            <a:off x="3884613" y="0"/>
            <a:ext cx="2971800" cy="457200"/>
          </a:xfrm>
          <a:prstGeom prst="rect"/>
        </p:spPr>
        <p:txBody>
          <a:bodyPr bIns="45720" lIns="91440" rIns="91440" rtlCol="0" tIns="45720" vert="horz"/>
          <a:lstStyle>
            <a:lvl1pPr algn="r">
              <a:defRPr sz="1200"/>
            </a:lvl1pPr>
          </a:lstStyle>
          <a:p>
            <a:fld id="{0158C5BC-9A70-462C-B28D-9600239EAC64}" type="datetimeFigureOut">
              <a:rPr lang="en-US" smtClean="0"/>
              <a:t>10/12/2025</a:t>
            </a:fld>
            <a:endParaRPr lang="en-US"/>
          </a:p>
        </p:txBody>
      </p:sp>
      <p:sp>
        <p:nvSpPr>
          <p:cNvPr id="1048628" name="Footer Placeholder 3"/>
          <p:cNvSpPr>
            <a:spLocks noGrp="1"/>
          </p:cNvSpPr>
          <p:nvPr>
            <p:ph type="ftr" sz="quarter" idx="2"/>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629" name="Slide Number Placeholder 4"/>
          <p:cNvSpPr>
            <a:spLocks noGrp="1"/>
          </p:cNvSpPr>
          <p:nvPr>
            <p:ph type="sldNum" sz="quarter" idx="3"/>
          </p:nvPr>
        </p:nvSpPr>
        <p:spPr>
          <a:xfrm>
            <a:off x="3884613" y="8685213"/>
            <a:ext cx="2971800" cy="457200"/>
          </a:xfrm>
          <a:prstGeom prst="rect"/>
        </p:spPr>
        <p:txBody>
          <a:bodyPr anchor="b" bIns="45720" lIns="91440" rIns="91440" rtlCol="0" tIns="45720" vert="horz"/>
          <a:lstStyle>
            <a:lvl1pPr algn="r">
              <a:defRPr sz="1200"/>
            </a:lvl1pPr>
          </a:lstStyle>
          <a:p>
            <a:fld id="{79C131B7-05CA-4AEE-9267-6D0ED4DC84F3}" type="slidenum">
              <a:rPr lang="en-US" smtClean="0"/>
              <a:t>‹Nº›</a:t>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4" name=""/>
        <p:cNvGrpSpPr/>
        <p:nvPr/>
      </p:nvGrpSpPr>
      <p:grpSpPr>
        <a:xfrm>
          <a:off x="0" y="0"/>
          <a:ext cx="0" cy="0"/>
          <a:chOff x="0" y="0"/>
          <a:chExt cx="0" cy="0"/>
        </a:xfrm>
      </p:grpSpPr>
      <p:sp>
        <p:nvSpPr>
          <p:cNvPr id="1048620"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dirty="0" lang="en-US"/>
          </a:p>
        </p:txBody>
      </p:sp>
      <p:sp>
        <p:nvSpPr>
          <p:cNvPr id="1048621"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E6CC2317-6751-4CD4-9995-8782DD78E936}" type="datetimeFigureOut">
              <a:rPr lang="en-US" smtClean="0"/>
              <a:t>10/12/2025</a:t>
            </a:fld>
            <a:endParaRPr dirty="0" lang="en-US"/>
          </a:p>
        </p:txBody>
      </p:sp>
      <p:sp>
        <p:nvSpPr>
          <p:cNvPr id="1048622" name="Slide Image Placeholder 3"/>
          <p:cNvSpPr>
            <a:spLocks noChangeAspect="1" noRot="1" noGrp="1"/>
          </p:cNvSpPr>
          <p:nvPr>
            <p:ph type="sldImg" idx="2"/>
          </p:nvPr>
        </p:nvSpPr>
        <p:spPr>
          <a:xfrm>
            <a:off x="2217738" y="685800"/>
            <a:ext cx="2422525" cy="3429000"/>
          </a:xfrm>
          <a:prstGeom prst="rect"/>
          <a:noFill/>
          <a:ln w="12700">
            <a:solidFill>
              <a:prstClr val="black"/>
            </a:solidFill>
          </a:ln>
        </p:spPr>
        <p:txBody>
          <a:bodyPr anchor="ctr" bIns="45720" lIns="91440" rIns="91440" rtlCol="0" tIns="45720" vert="horz"/>
          <a:p>
            <a:endParaRPr dirty="0" lang="en-US"/>
          </a:p>
        </p:txBody>
      </p:sp>
      <p:sp>
        <p:nvSpPr>
          <p:cNvPr id="1048623" name="Notes Placeholder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4"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dirty="0" lang="en-US"/>
          </a:p>
        </p:txBody>
      </p:sp>
      <p:sp>
        <p:nvSpPr>
          <p:cNvPr id="1048625"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26A1A87D-CAF7-4BDC-A0D3-C0DBEDE81619}" type="slidenum">
              <a:rPr lang="en-US" smtClean="0"/>
              <a:t>‹Nº›</a:t>
            </a:fld>
            <a:endParaRPr dirty="0" lang="en-US"/>
          </a:p>
        </p:txBody>
      </p:sp>
    </p:spTree>
  </p:cSld>
  <p:clrMap accent1="accent1" accent2="accent2" accent3="accent3" accent4="accent4" accent5="accent5" accent6="accent6" bg1="lt1" bg2="lt2" tx1="dk1" tx2="dk2" hlink="hlink" folHlink="folHlink"/>
  <p:notesStyle>
    <a:lvl1pPr algn="l" defTabSz="3038715" eaLnBrk="1" hangingPunct="1" latinLnBrk="0" marL="0" rtl="0">
      <a:defRPr sz="4100" kern="1200">
        <a:solidFill>
          <a:schemeClr val="tx1"/>
        </a:solidFill>
        <a:latin typeface="+mn-lt"/>
        <a:ea typeface="+mn-ea"/>
        <a:cs typeface="+mn-cs"/>
      </a:defRPr>
    </a:lvl1pPr>
    <a:lvl2pPr algn="l" defTabSz="3038715" eaLnBrk="1" hangingPunct="1" latinLnBrk="0" marL="1519358" rtl="0">
      <a:defRPr sz="4100" kern="1200">
        <a:solidFill>
          <a:schemeClr val="tx1"/>
        </a:solidFill>
        <a:latin typeface="+mn-lt"/>
        <a:ea typeface="+mn-ea"/>
        <a:cs typeface="+mn-cs"/>
      </a:defRPr>
    </a:lvl2pPr>
    <a:lvl3pPr algn="l" defTabSz="3038715" eaLnBrk="1" hangingPunct="1" latinLnBrk="0" marL="3038715" rtl="0">
      <a:defRPr sz="4100" kern="1200">
        <a:solidFill>
          <a:schemeClr val="tx1"/>
        </a:solidFill>
        <a:latin typeface="+mn-lt"/>
        <a:ea typeface="+mn-ea"/>
        <a:cs typeface="+mn-cs"/>
      </a:defRPr>
    </a:lvl3pPr>
    <a:lvl4pPr algn="l" defTabSz="3038715" eaLnBrk="1" hangingPunct="1" latinLnBrk="0" marL="4558071" rtl="0">
      <a:defRPr sz="4100" kern="1200">
        <a:solidFill>
          <a:schemeClr val="tx1"/>
        </a:solidFill>
        <a:latin typeface="+mn-lt"/>
        <a:ea typeface="+mn-ea"/>
        <a:cs typeface="+mn-cs"/>
      </a:defRPr>
    </a:lvl4pPr>
    <a:lvl5pPr algn="l" defTabSz="3038715" eaLnBrk="1" hangingPunct="1" latinLnBrk="0" marL="6077429" rtl="0">
      <a:defRPr sz="4100" kern="1200">
        <a:solidFill>
          <a:schemeClr val="tx1"/>
        </a:solidFill>
        <a:latin typeface="+mn-lt"/>
        <a:ea typeface="+mn-ea"/>
        <a:cs typeface="+mn-cs"/>
      </a:defRPr>
    </a:lvl5pPr>
    <a:lvl6pPr algn="l" defTabSz="3038715" eaLnBrk="1" hangingPunct="1" latinLnBrk="0" marL="7596786" rtl="0">
      <a:defRPr sz="4100" kern="1200">
        <a:solidFill>
          <a:schemeClr val="tx1"/>
        </a:solidFill>
        <a:latin typeface="+mn-lt"/>
        <a:ea typeface="+mn-ea"/>
        <a:cs typeface="+mn-cs"/>
      </a:defRPr>
    </a:lvl6pPr>
    <a:lvl7pPr algn="l" defTabSz="3038715" eaLnBrk="1" hangingPunct="1" latinLnBrk="0" marL="9116145" rtl="0">
      <a:defRPr sz="4100" kern="1200">
        <a:solidFill>
          <a:schemeClr val="tx1"/>
        </a:solidFill>
        <a:latin typeface="+mn-lt"/>
        <a:ea typeface="+mn-ea"/>
        <a:cs typeface="+mn-cs"/>
      </a:defRPr>
    </a:lvl7pPr>
    <a:lvl8pPr algn="l" defTabSz="3038715" eaLnBrk="1" hangingPunct="1" latinLnBrk="0" marL="10635501" rtl="0">
      <a:defRPr sz="4100" kern="1200">
        <a:solidFill>
          <a:schemeClr val="tx1"/>
        </a:solidFill>
        <a:latin typeface="+mn-lt"/>
        <a:ea typeface="+mn-ea"/>
        <a:cs typeface="+mn-cs"/>
      </a:defRPr>
    </a:lvl8pPr>
    <a:lvl9pPr algn="l" defTabSz="3038715" eaLnBrk="1" hangingPunct="1" latinLnBrk="0" marL="12154859" rtl="0">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0" name=""/>
        <p:cNvGrpSpPr/>
        <p:nvPr/>
      </p:nvGrpSpPr>
      <p:grpSpPr>
        <a:xfrm>
          <a:off x="0" y="0"/>
          <a:ext cx="0" cy="0"/>
          <a:chOff x="0" y="0"/>
          <a:chExt cx="0" cy="0"/>
        </a:xfrm>
      </p:grpSpPr>
      <p:sp>
        <p:nvSpPr>
          <p:cNvPr id="1048603" name="Slide Image Placeholder 1"/>
          <p:cNvSpPr>
            <a:spLocks noChangeAspect="1" noRot="1" noGrp="1"/>
          </p:cNvSpPr>
          <p:nvPr>
            <p:ph type="sldImg"/>
          </p:nvPr>
        </p:nvSpPr>
        <p:spPr/>
      </p:sp>
      <p:sp>
        <p:nvSpPr>
          <p:cNvPr id="1048604" name="Notes Placeholder 2"/>
          <p:cNvSpPr>
            <a:spLocks noGrp="1"/>
          </p:cNvSpPr>
          <p:nvPr>
            <p:ph type="body" idx="1"/>
          </p:nvPr>
        </p:nvSpPr>
        <p:spPr/>
        <p:txBody>
          <a:bodyPr>
            <a:normAutofit/>
          </a:bodyPr>
          <a:p>
            <a:endParaRPr lang="en-US"/>
          </a:p>
        </p:txBody>
      </p:sp>
      <p:sp>
        <p:nvSpPr>
          <p:cNvPr id="1048605" name="Slide Number Placeholder 3"/>
          <p:cNvSpPr>
            <a:spLocks noGrp="1"/>
          </p:cNvSpPr>
          <p:nvPr>
            <p:ph type="sldNum" sz="quarter" idx="10"/>
          </p:nvPr>
        </p:nvSpPr>
        <p:spPr/>
        <p:txBody>
          <a:bodyPr/>
          <a:p>
            <a:fld id="{26A1A87D-CAF7-4BDC-A0D3-C0DBEDE81619}" type="slidenum">
              <a:rPr lang="en-US" smtClean="0"/>
              <a:t>1</a:t>
            </a:fld>
            <a:endParaRPr dirty="0"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7" name=""/>
        <p:cNvGrpSpPr/>
        <p:nvPr/>
      </p:nvGrpSpPr>
      <p:grpSpPr>
        <a:xfrm>
          <a:off x="0" y="0"/>
          <a:ext cx="0" cy="0"/>
          <a:chOff x="0" y="0"/>
          <a:chExt cx="0" cy="0"/>
        </a:xfrm>
      </p:grpSpPr>
      <p:sp>
        <p:nvSpPr>
          <p:cNvPr id="1048577" name="Text Placeholder 3"/>
          <p:cNvSpPr>
            <a:spLocks noGrp="1"/>
          </p:cNvSpPr>
          <p:nvPr>
            <p:ph type="body" sz="quarter" idx="10" hasCustomPrompt="1"/>
          </p:nvPr>
        </p:nvSpPr>
        <p:spPr>
          <a:xfrm>
            <a:off x="440616" y="5365571"/>
            <a:ext cx="10101856"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78" name="Text Placeholder 5"/>
          <p:cNvSpPr>
            <a:spLocks noGrp="1"/>
          </p:cNvSpPr>
          <p:nvPr>
            <p:ph type="body" sz="quarter" idx="11" hasCustomPrompt="1"/>
          </p:nvPr>
        </p:nvSpPr>
        <p:spPr>
          <a:xfrm>
            <a:off x="449463" y="4842926"/>
            <a:ext cx="10093882"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INTRODUCTION or ABSTRACT</a:t>
            </a:r>
          </a:p>
        </p:txBody>
      </p:sp>
      <p:sp>
        <p:nvSpPr>
          <p:cNvPr id="1048579" name="Text Placeholder 5"/>
          <p:cNvSpPr>
            <a:spLocks noGrp="1"/>
          </p:cNvSpPr>
          <p:nvPr>
            <p:ph type="body" sz="quarter" idx="20" hasCustomPrompt="1"/>
          </p:nvPr>
        </p:nvSpPr>
        <p:spPr>
          <a:xfrm>
            <a:off x="449461" y="13071318"/>
            <a:ext cx="10096349"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OBJECTIVES</a:t>
            </a:r>
          </a:p>
        </p:txBody>
      </p:sp>
      <p:sp>
        <p:nvSpPr>
          <p:cNvPr id="1048580" name="Text Placeholder 5"/>
          <p:cNvSpPr>
            <a:spLocks noGrp="1"/>
          </p:cNvSpPr>
          <p:nvPr>
            <p:ph type="body" sz="quarter" idx="25" hasCustomPrompt="1"/>
          </p:nvPr>
        </p:nvSpPr>
        <p:spPr>
          <a:xfrm>
            <a:off x="10846594" y="4842926"/>
            <a:ext cx="10093752"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CONCLUSIONS</a:t>
            </a:r>
          </a:p>
        </p:txBody>
      </p:sp>
      <p:sp>
        <p:nvSpPr>
          <p:cNvPr id="1048581" name="Text Placeholder 3"/>
          <p:cNvSpPr>
            <a:spLocks noGrp="1"/>
          </p:cNvSpPr>
          <p:nvPr>
            <p:ph type="body" sz="quarter" idx="26" hasCustomPrompt="1"/>
          </p:nvPr>
        </p:nvSpPr>
        <p:spPr>
          <a:xfrm>
            <a:off x="10846594" y="5365571"/>
            <a:ext cx="10093752"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2" name="Text Placeholder 5"/>
          <p:cNvSpPr>
            <a:spLocks noGrp="1"/>
          </p:cNvSpPr>
          <p:nvPr>
            <p:ph type="body" sz="quarter" idx="27" hasCustomPrompt="1"/>
          </p:nvPr>
        </p:nvSpPr>
        <p:spPr>
          <a:xfrm>
            <a:off x="10846595" y="13087287"/>
            <a:ext cx="10090978"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REFERENCES</a:t>
            </a:r>
          </a:p>
        </p:txBody>
      </p:sp>
      <p:sp>
        <p:nvSpPr>
          <p:cNvPr id="1048583" name="Text Placeholder 3"/>
          <p:cNvSpPr>
            <a:spLocks noGrp="1"/>
          </p:cNvSpPr>
          <p:nvPr>
            <p:ph type="body" sz="quarter" idx="28" hasCustomPrompt="1"/>
          </p:nvPr>
        </p:nvSpPr>
        <p:spPr>
          <a:xfrm>
            <a:off x="10842726" y="13648379"/>
            <a:ext cx="10094847"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4" name="Text Placeholder 5"/>
          <p:cNvSpPr>
            <a:spLocks noGrp="1"/>
          </p:cNvSpPr>
          <p:nvPr>
            <p:ph type="body" sz="quarter" idx="29" hasCustomPrompt="1"/>
          </p:nvPr>
        </p:nvSpPr>
        <p:spPr>
          <a:xfrm>
            <a:off x="10854419" y="23617471"/>
            <a:ext cx="10085926"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ACKNOWLEDGEMENTS or  CONTACT</a:t>
            </a:r>
          </a:p>
        </p:txBody>
      </p:sp>
      <p:sp>
        <p:nvSpPr>
          <p:cNvPr id="1048585" name="Text Placeholder 3"/>
          <p:cNvSpPr>
            <a:spLocks noGrp="1"/>
          </p:cNvSpPr>
          <p:nvPr>
            <p:ph type="body" sz="quarter" idx="30" hasCustomPrompt="1"/>
          </p:nvPr>
        </p:nvSpPr>
        <p:spPr>
          <a:xfrm>
            <a:off x="10846595" y="24192709"/>
            <a:ext cx="10090978"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6" name="Text Placeholder 3"/>
          <p:cNvSpPr>
            <a:spLocks noGrp="1"/>
          </p:cNvSpPr>
          <p:nvPr>
            <p:ph type="body" sz="quarter" idx="96" hasCustomPrompt="1"/>
          </p:nvPr>
        </p:nvSpPr>
        <p:spPr>
          <a:xfrm>
            <a:off x="440616" y="13633726"/>
            <a:ext cx="10102728"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7" name="Text Placeholder 76"/>
          <p:cNvSpPr>
            <a:spLocks noGrp="1"/>
          </p:cNvSpPr>
          <p:nvPr>
            <p:ph type="body" sz="quarter" idx="150" hasCustomPrompt="1"/>
          </p:nvPr>
        </p:nvSpPr>
        <p:spPr>
          <a:xfrm>
            <a:off x="2890078" y="3554249"/>
            <a:ext cx="15608232" cy="769233"/>
          </a:xfrm>
          <a:prstGeom prst="rect"/>
        </p:spPr>
        <p:txBody>
          <a:bodyPr bIns="27341" lIns="54681" rIns="54681" tIns="27341">
            <a:normAutofit/>
          </a:bodyPr>
          <a:lstStyle>
            <a:lvl1pPr algn="ctr" indent="0" marL="0">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affiliations</a:t>
            </a:r>
          </a:p>
        </p:txBody>
      </p:sp>
      <p:sp>
        <p:nvSpPr>
          <p:cNvPr id="1048588" name="Text Placeholder 76"/>
          <p:cNvSpPr>
            <a:spLocks noGrp="1"/>
          </p:cNvSpPr>
          <p:nvPr>
            <p:ph type="body" sz="quarter" idx="151" hasCustomPrompt="1"/>
          </p:nvPr>
        </p:nvSpPr>
        <p:spPr>
          <a:xfrm>
            <a:off x="2890078" y="2235565"/>
            <a:ext cx="15608232" cy="1318684"/>
          </a:xfrm>
          <a:prstGeom prst="rect"/>
        </p:spPr>
        <p:txBody>
          <a:bodyPr anchor="t" anchorCtr="1" bIns="27341" lIns="54681" rIns="54681" tIns="27341">
            <a:normAutofit/>
          </a:bodyPr>
          <a:lstStyle>
            <a:lvl1pPr algn="ctr" indent="0" marL="0">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authors</a:t>
            </a:r>
          </a:p>
        </p:txBody>
      </p:sp>
      <p:sp>
        <p:nvSpPr>
          <p:cNvPr id="1048589" name="Text Placeholder 76"/>
          <p:cNvSpPr>
            <a:spLocks noGrp="1"/>
          </p:cNvSpPr>
          <p:nvPr>
            <p:ph type="body" sz="quarter" idx="153" hasCustomPrompt="1"/>
          </p:nvPr>
        </p:nvSpPr>
        <p:spPr>
          <a:xfrm>
            <a:off x="2890078" y="348658"/>
            <a:ext cx="15608232" cy="1886907"/>
          </a:xfrm>
          <a:prstGeom prst="rect"/>
        </p:spPr>
        <p:txBody>
          <a:bodyPr anchor="t" anchorCtr="1" bIns="27341" lIns="54681" rIns="54681" tIns="27341">
            <a:normAutofit/>
          </a:bodyPr>
          <a:lstStyle>
            <a:lvl1pPr algn="ctr" indent="0" marL="0">
              <a:buFontTx/>
              <a:buNone/>
              <a:defRPr b="1" sz="9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3" name=""/>
        <p:cNvGrpSpPr/>
        <p:nvPr/>
      </p:nvGrpSpPr>
      <p:grpSpPr>
        <a:xfrm>
          <a:off x="0" y="0"/>
          <a:ext cx="0" cy="0"/>
          <a:chOff x="0" y="0"/>
          <a:chExt cx="0" cy="0"/>
        </a:xfrm>
      </p:grpSpPr>
      <p:sp>
        <p:nvSpPr>
          <p:cNvPr id="1048607" name="Text Placeholder 3"/>
          <p:cNvSpPr>
            <a:spLocks noGrp="1"/>
          </p:cNvSpPr>
          <p:nvPr>
            <p:ph type="body" sz="quarter" idx="10" hasCustomPrompt="1"/>
          </p:nvPr>
        </p:nvSpPr>
        <p:spPr>
          <a:xfrm>
            <a:off x="440616" y="5365571"/>
            <a:ext cx="10101856"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08" name="Text Placeholder 5"/>
          <p:cNvSpPr>
            <a:spLocks noGrp="1"/>
          </p:cNvSpPr>
          <p:nvPr>
            <p:ph type="body" sz="quarter" idx="11" hasCustomPrompt="1"/>
          </p:nvPr>
        </p:nvSpPr>
        <p:spPr>
          <a:xfrm>
            <a:off x="449463" y="4842926"/>
            <a:ext cx="10093882"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INTRODUCTION or ABSTRACT</a:t>
            </a:r>
          </a:p>
        </p:txBody>
      </p:sp>
      <p:sp>
        <p:nvSpPr>
          <p:cNvPr id="1048609" name="Text Placeholder 5"/>
          <p:cNvSpPr>
            <a:spLocks noGrp="1"/>
          </p:cNvSpPr>
          <p:nvPr>
            <p:ph type="body" sz="quarter" idx="20" hasCustomPrompt="1"/>
          </p:nvPr>
        </p:nvSpPr>
        <p:spPr>
          <a:xfrm>
            <a:off x="449461" y="13071318"/>
            <a:ext cx="10096349"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OBJECTIVES</a:t>
            </a:r>
          </a:p>
        </p:txBody>
      </p:sp>
      <p:sp>
        <p:nvSpPr>
          <p:cNvPr id="1048610" name="Text Placeholder 5"/>
          <p:cNvSpPr>
            <a:spLocks noGrp="1"/>
          </p:cNvSpPr>
          <p:nvPr>
            <p:ph type="body" sz="quarter" idx="25" hasCustomPrompt="1"/>
          </p:nvPr>
        </p:nvSpPr>
        <p:spPr>
          <a:xfrm>
            <a:off x="10846594" y="4842926"/>
            <a:ext cx="10093752"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CONCLUSIONS</a:t>
            </a:r>
          </a:p>
        </p:txBody>
      </p:sp>
      <p:sp>
        <p:nvSpPr>
          <p:cNvPr id="1048611" name="Text Placeholder 3"/>
          <p:cNvSpPr>
            <a:spLocks noGrp="1"/>
          </p:cNvSpPr>
          <p:nvPr>
            <p:ph type="body" sz="quarter" idx="26" hasCustomPrompt="1"/>
          </p:nvPr>
        </p:nvSpPr>
        <p:spPr>
          <a:xfrm>
            <a:off x="10846594" y="5365571"/>
            <a:ext cx="10093752"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2" name="Text Placeholder 5"/>
          <p:cNvSpPr>
            <a:spLocks noGrp="1"/>
          </p:cNvSpPr>
          <p:nvPr>
            <p:ph type="body" sz="quarter" idx="27" hasCustomPrompt="1"/>
          </p:nvPr>
        </p:nvSpPr>
        <p:spPr>
          <a:xfrm>
            <a:off x="10846595" y="13087287"/>
            <a:ext cx="10090978"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REFERENCES</a:t>
            </a:r>
          </a:p>
        </p:txBody>
      </p:sp>
      <p:sp>
        <p:nvSpPr>
          <p:cNvPr id="1048613" name="Text Placeholder 3"/>
          <p:cNvSpPr>
            <a:spLocks noGrp="1"/>
          </p:cNvSpPr>
          <p:nvPr>
            <p:ph type="body" sz="quarter" idx="28" hasCustomPrompt="1"/>
          </p:nvPr>
        </p:nvSpPr>
        <p:spPr>
          <a:xfrm>
            <a:off x="10842726" y="13648379"/>
            <a:ext cx="10094847"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4" name="Text Placeholder 5"/>
          <p:cNvSpPr>
            <a:spLocks noGrp="1"/>
          </p:cNvSpPr>
          <p:nvPr>
            <p:ph type="body" sz="quarter" idx="29" hasCustomPrompt="1"/>
          </p:nvPr>
        </p:nvSpPr>
        <p:spPr>
          <a:xfrm>
            <a:off x="10854419" y="23617471"/>
            <a:ext cx="10085926"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ACKNOWLEDGEMENTS or  CONTACT</a:t>
            </a:r>
          </a:p>
        </p:txBody>
      </p:sp>
      <p:sp>
        <p:nvSpPr>
          <p:cNvPr id="1048615" name="Text Placeholder 3"/>
          <p:cNvSpPr>
            <a:spLocks noGrp="1"/>
          </p:cNvSpPr>
          <p:nvPr>
            <p:ph type="body" sz="quarter" idx="30" hasCustomPrompt="1"/>
          </p:nvPr>
        </p:nvSpPr>
        <p:spPr>
          <a:xfrm>
            <a:off x="10846595" y="24192709"/>
            <a:ext cx="10090978"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6" name="Text Placeholder 3"/>
          <p:cNvSpPr>
            <a:spLocks noGrp="1"/>
          </p:cNvSpPr>
          <p:nvPr>
            <p:ph type="body" sz="quarter" idx="96" hasCustomPrompt="1"/>
          </p:nvPr>
        </p:nvSpPr>
        <p:spPr>
          <a:xfrm>
            <a:off x="440616" y="13633726"/>
            <a:ext cx="10102728"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7" name="Text Placeholder 76"/>
          <p:cNvSpPr>
            <a:spLocks noGrp="1"/>
          </p:cNvSpPr>
          <p:nvPr>
            <p:ph type="body" sz="quarter" idx="150" hasCustomPrompt="1"/>
          </p:nvPr>
        </p:nvSpPr>
        <p:spPr>
          <a:xfrm>
            <a:off x="2890078" y="3554249"/>
            <a:ext cx="15608232" cy="769233"/>
          </a:xfrm>
          <a:prstGeom prst="rect"/>
        </p:spPr>
        <p:txBody>
          <a:bodyPr bIns="27341" lIns="54681" rIns="54681" tIns="27341">
            <a:normAutofit/>
          </a:bodyPr>
          <a:lstStyle>
            <a:lvl1pPr algn="ctr" indent="0" marL="0">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affiliations</a:t>
            </a:r>
          </a:p>
        </p:txBody>
      </p:sp>
      <p:sp>
        <p:nvSpPr>
          <p:cNvPr id="1048618" name="Text Placeholder 76"/>
          <p:cNvSpPr>
            <a:spLocks noGrp="1"/>
          </p:cNvSpPr>
          <p:nvPr>
            <p:ph type="body" sz="quarter" idx="151" hasCustomPrompt="1"/>
          </p:nvPr>
        </p:nvSpPr>
        <p:spPr>
          <a:xfrm>
            <a:off x="2890078" y="2235565"/>
            <a:ext cx="15608232" cy="1318684"/>
          </a:xfrm>
          <a:prstGeom prst="rect"/>
        </p:spPr>
        <p:txBody>
          <a:bodyPr anchor="t" anchorCtr="1" bIns="27341" lIns="54681" rIns="54681" tIns="27341">
            <a:normAutofit/>
          </a:bodyPr>
          <a:lstStyle>
            <a:lvl1pPr algn="ctr" indent="0" marL="0">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authors</a:t>
            </a:r>
          </a:p>
        </p:txBody>
      </p:sp>
      <p:sp>
        <p:nvSpPr>
          <p:cNvPr id="1048619" name="Text Placeholder 76"/>
          <p:cNvSpPr>
            <a:spLocks noGrp="1"/>
          </p:cNvSpPr>
          <p:nvPr>
            <p:ph type="body" sz="quarter" idx="153" hasCustomPrompt="1"/>
          </p:nvPr>
        </p:nvSpPr>
        <p:spPr>
          <a:xfrm>
            <a:off x="2890078" y="348658"/>
            <a:ext cx="15608232" cy="1886907"/>
          </a:xfrm>
          <a:prstGeom prst="rect"/>
        </p:spPr>
        <p:txBody>
          <a:bodyPr anchor="t" anchorCtr="1" bIns="27341" lIns="54681" rIns="54681" tIns="27341">
            <a:normAutofit/>
          </a:bodyPr>
          <a:lstStyle>
            <a:lvl1pPr algn="ctr" indent="0" marL="0">
              <a:buFontTx/>
              <a:buNone/>
              <a:defRPr b="1" sz="9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5" name=""/>
        <p:cNvGrpSpPr/>
        <p:nvPr/>
      </p:nvGrpSpPr>
      <p:grpSpPr>
        <a:xfrm>
          <a:off x="0" y="0"/>
          <a:ext cx="0" cy="0"/>
          <a:chOff x="0" y="0"/>
          <a:chExt cx="0" cy="0"/>
        </a:xfrm>
      </p:grpSpPr>
      <p:sp>
        <p:nvSpPr>
          <p:cNvPr id="1048576" name="Text Box 14"/>
          <p:cNvSpPr txBox="1">
            <a:spLocks noChangeArrowheads="1"/>
          </p:cNvSpPr>
          <p:nvPr/>
        </p:nvSpPr>
        <p:spPr bwMode="auto">
          <a:xfrm>
            <a:off x="1086753" y="29699043"/>
            <a:ext cx="1578661" cy="230633"/>
          </a:xfrm>
          <a:prstGeom prst="rect"/>
          <a:noFill/>
          <a:ln w="9525">
            <a:noFill/>
            <a:miter lim="800000"/>
            <a:headEnd/>
            <a:tailEnd/>
          </a:ln>
          <a:effectLst/>
        </p:spPr>
        <p:txBody>
          <a:bodyPr bIns="31588" lIns="63187" rIns="63187" tIns="31588" wrap="square">
            <a:spAutoFit/>
          </a:bodyPr>
          <a:p>
            <a:pPr eaLnBrk="0" hangingPunct="0">
              <a:lnSpc>
                <a:spcPct val="65000"/>
              </a:lnSpc>
              <a:spcBef>
                <a:spcPct val="50000"/>
              </a:spcBef>
            </a:pPr>
            <a:r>
              <a:rPr b="1" dirty="0" sz="400" lang="en-US">
                <a:solidFill>
                  <a:schemeClr val="bg1">
                    <a:lumMod val="75000"/>
                  </a:schemeClr>
                </a:solidFill>
                <a:latin typeface="Arial" charset="0"/>
              </a:rPr>
              <a:t>RESEARCH POSTER PRESENTATION DESIGN © 2019</a:t>
            </a:r>
          </a:p>
          <a:p>
            <a:pPr eaLnBrk="0" hangingPunct="0">
              <a:lnSpc>
                <a:spcPct val="65000"/>
              </a:lnSpc>
              <a:spcBef>
                <a:spcPct val="50000"/>
              </a:spcBef>
            </a:pPr>
            <a:r>
              <a:rPr b="1" dirty="0" sz="700" lang="en-US">
                <a:solidFill>
                  <a:schemeClr val="bg1">
                    <a:lumMod val="75000"/>
                  </a:schemeClr>
                </a:solidFill>
                <a:latin typeface="Arial" charset="0"/>
              </a:rPr>
              <a:t>www.PosterPresentations.com</a:t>
            </a:r>
          </a:p>
        </p:txBody>
      </p:sp>
      <p:graphicFrame>
        <p:nvGraphicFramePr>
          <p:cNvPr id="4194304" name="Table 2"/>
          <p:cNvGraphicFramePr>
            <a:graphicFrameLocks noGrp="1"/>
          </p:cNvGraphicFramePr>
          <p:nvPr userDrawn="1"/>
        </p:nvGraphicFramePr>
        <p:xfrm>
          <a:off x="-8726467" y="34253"/>
          <a:ext cx="8117859" cy="30210616"/>
        </p:xfrm>
        <a:graphic>
          <a:graphicData uri="http://schemas.openxmlformats.org/drawingml/2006/table">
            <a:tbl>
              <a:tblPr firstRow="1" bandRow="1">
                <a:tableStyleId>{5C22544A-7EE6-4342-B048-85BDC9FD1C3A}</a:tableStyleId>
              </a:tblPr>
              <a:tblGrid>
                <a:gridCol w="3480873"/>
                <a:gridCol w="4636986"/>
              </a:tblGrid>
              <a:tr h="1170739">
                <a:tc gridSpan="2">
                  <a:txBody>
                    <a:bodyPr/>
                    <a:p>
                      <a:pPr algn="ctr" defTabSz="4388900" eaLnBrk="1" fontAlgn="auto" hangingPunct="1" indent="0" latinLnBrk="0" marL="0" marR="0" rtl="0">
                        <a:lnSpc>
                          <a:spcPct val="100000"/>
                        </a:lnSpc>
                        <a:spcBef>
                          <a:spcPts val="0"/>
                        </a:spcBef>
                        <a:spcAft>
                          <a:spcPts val="0"/>
                        </a:spcAft>
                        <a:buClrTx/>
                        <a:buSzTx/>
                        <a:buFontTx/>
                        <a:buNone/>
                      </a:pPr>
                      <a:r>
                        <a:rPr b="0" dirty="0" sz="3200" lang="en-US" spc="600">
                          <a:solidFill>
                            <a:srgbClr val="1F3A4E"/>
                          </a:solidFill>
                          <a:latin typeface="Arial Black" panose="020B0A04020102020204" pitchFamily="34" charset="0"/>
                        </a:rPr>
                        <a:t>QUICK START GUIDE</a:t>
                      </a:r>
                      <a:br>
                        <a:rPr b="0" dirty="0" sz="3200" lang="en-US" spc="600">
                          <a:solidFill>
                            <a:srgbClr val="1F3A4E"/>
                          </a:solidFill>
                          <a:latin typeface="Arial Black" panose="020B0A04020102020204" pitchFamily="34" charset="0"/>
                        </a:rPr>
                      </a:br>
                      <a:r>
                        <a:rPr b="1" dirty="0" sz="2400" lang="en-US" spc="0">
                          <a:solidFill>
                            <a:srgbClr val="FF0000"/>
                          </a:solidFill>
                          <a:latin typeface="Trebuchet MS" pitchFamily="34" charset="0"/>
                        </a:rPr>
                        <a:t>(THIS SIDEBAR WILL NOT PRINT)</a:t>
                      </a:r>
                      <a:endParaRPr b="1" dirty="0" sz="3200" lang="en-US" spc="600">
                        <a:solidFill>
                          <a:schemeClr val="bg1"/>
                        </a:solidFill>
                        <a:latin typeface="Trebuchet MS" pitchFamily="34" charset="0"/>
                      </a:endParaRPr>
                    </a:p>
                  </a:txBody>
                  <a:tcPr marL="182880" marT="137160">
                    <a:solidFill>
                      <a:srgbClr val="FFC000"/>
                    </a:solidFill>
                  </a:tcPr>
                </a:tc>
                <a:tc hMerge="1">
                  <a:txBody>
                    <a:bodyPr/>
                    <a:p>
                      <a:endParaRPr dirty="0" lang="en-US"/>
                    </a:p>
                  </a:txBody>
                </a:tc>
              </a:tr>
              <a:tr h="3598933">
                <a:tc gridSpan="2">
                  <a:txBody>
                    <a:bodyPr/>
                    <a:p>
                      <a:pPr defTabSz="3765639"/>
                      <a:r>
                        <a:rPr dirty="0" sz="1800" i="0" lang="en-US">
                          <a:solidFill>
                            <a:srgbClr val="D9D9D9"/>
                          </a:solidFill>
                          <a:latin typeface="Arial"/>
                          <a:cs typeface="Arial"/>
                        </a:rPr>
                        <a:t>This PowerPoint template produces a </a:t>
                      </a:r>
                      <a:r>
                        <a:rPr dirty="0" sz="1800" i="0" lang="en-US">
                          <a:solidFill>
                            <a:srgbClr val="FFC000"/>
                          </a:solidFill>
                          <a:latin typeface="Arial"/>
                          <a:cs typeface="Arial"/>
                        </a:rPr>
                        <a:t>A1 </a:t>
                      </a:r>
                      <a:r>
                        <a:rPr dirty="0" sz="1800" i="0" lang="en-US">
                          <a:solidFill>
                            <a:srgbClr val="D9D9D9"/>
                          </a:solidFill>
                          <a:latin typeface="Arial"/>
                          <a:cs typeface="Arial"/>
                        </a:rPr>
                        <a:t>presentation poster. You can use it to create your research poster by placing your title, subtitle, text, tables, charts and photos. </a:t>
                      </a:r>
                    </a:p>
                    <a:p>
                      <a:pPr defTabSz="3765639"/>
                      <a:endParaRPr dirty="0" sz="1800" i="0" lang="en-US">
                        <a:solidFill>
                          <a:srgbClr val="D9D9D9"/>
                        </a:solidFill>
                        <a:latin typeface="Arial"/>
                        <a:cs typeface="Arial"/>
                      </a:endParaRPr>
                    </a:p>
                    <a:p>
                      <a:pPr defTabSz="3765639"/>
                      <a:r>
                        <a:rPr dirty="0" sz="1800" i="0" lang="en-US">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dirty="0" sz="1800" i="0" lang="en-US" err="1">
                          <a:solidFill>
                            <a:srgbClr val="FFC000"/>
                          </a:solidFill>
                          <a:latin typeface="Arial"/>
                          <a:cs typeface="Arial"/>
                        </a:rPr>
                        <a:t>PosterPresentations.com</a:t>
                      </a:r>
                      <a:r>
                        <a:rPr dirty="0" sz="1800" i="0" lang="en-US">
                          <a:solidFill>
                            <a:srgbClr val="D9D9D9"/>
                          </a:solidFill>
                          <a:latin typeface="Arial"/>
                          <a:cs typeface="Arial"/>
                        </a:rPr>
                        <a:t> and click on the  </a:t>
                      </a:r>
                      <a:r>
                        <a:rPr dirty="0" sz="1800" i="0" lang="en-US">
                          <a:solidFill>
                            <a:srgbClr val="FFC000"/>
                          </a:solidFill>
                          <a:latin typeface="Arial"/>
                          <a:cs typeface="Arial"/>
                        </a:rPr>
                        <a:t>HELP DESK</a:t>
                      </a:r>
                      <a:r>
                        <a:rPr baseline="0" dirty="0" sz="1800" i="0" lang="en-US">
                          <a:solidFill>
                            <a:srgbClr val="D9D9D9"/>
                          </a:solidFill>
                          <a:latin typeface="Arial"/>
                          <a:cs typeface="Arial"/>
                        </a:rPr>
                        <a:t> </a:t>
                      </a:r>
                      <a:r>
                        <a:rPr dirty="0" sz="1800" i="0" lang="en-US">
                          <a:solidFill>
                            <a:srgbClr val="D9D9D9"/>
                          </a:solidFill>
                          <a:latin typeface="Arial"/>
                          <a:cs typeface="Arial"/>
                        </a:rPr>
                        <a:t>tab.</a:t>
                      </a:r>
                    </a:p>
                    <a:p>
                      <a:pPr defTabSz="3765639"/>
                      <a:endParaRPr dirty="0" sz="1800" i="0" lang="en-US">
                        <a:solidFill>
                          <a:srgbClr val="D9D9D9"/>
                        </a:solidFill>
                        <a:latin typeface="Arial"/>
                        <a:cs typeface="Arial"/>
                      </a:endParaRPr>
                    </a:p>
                    <a:p>
                      <a:pPr defTabSz="3765639"/>
                      <a:r>
                        <a:rPr dirty="0" sz="1800" i="0" lang="en-US">
                          <a:solidFill>
                            <a:srgbClr val="D9D9D9"/>
                          </a:solidFill>
                          <a:latin typeface="Arial"/>
                          <a:cs typeface="Arial"/>
                        </a:rPr>
                        <a:t>To print your poster using our same-day professional printing service, go online to </a:t>
                      </a:r>
                      <a:r>
                        <a:rPr dirty="0" sz="1800" i="0" lang="en-US" err="1">
                          <a:solidFill>
                            <a:srgbClr val="FFC000"/>
                          </a:solidFill>
                          <a:latin typeface="Arial"/>
                          <a:cs typeface="Arial"/>
                        </a:rPr>
                        <a:t>PosterPresentations.com</a:t>
                      </a:r>
                      <a:r>
                        <a:rPr dirty="0" sz="1800" i="0" lang="en-US">
                          <a:solidFill>
                            <a:srgbClr val="D9D9D9"/>
                          </a:solidFill>
                          <a:latin typeface="Arial"/>
                          <a:cs typeface="Arial"/>
                        </a:rPr>
                        <a:t> and click on "</a:t>
                      </a:r>
                      <a:r>
                        <a:rPr dirty="0" sz="1800" i="0" lang="en-US">
                          <a:solidFill>
                            <a:srgbClr val="FFC000"/>
                          </a:solidFill>
                          <a:latin typeface="Arial"/>
                          <a:cs typeface="Arial"/>
                        </a:rPr>
                        <a:t>Order your poster</a:t>
                      </a:r>
                      <a:r>
                        <a:rPr dirty="0" sz="1800" i="0" lang="en-US">
                          <a:solidFill>
                            <a:srgbClr val="D9D9D9"/>
                          </a:solidFill>
                          <a:latin typeface="Arial"/>
                          <a:cs typeface="Arial"/>
                        </a:rPr>
                        <a:t>".</a:t>
                      </a:r>
                      <a:endParaRPr b="1" dirty="0" sz="1800" lang="en-US">
                        <a:solidFill>
                          <a:srgbClr val="D9D9D9"/>
                        </a:solidFill>
                        <a:latin typeface="Arial"/>
                        <a:cs typeface="Arial"/>
                      </a:endParaRPr>
                    </a:p>
                  </a:txBody>
                  <a:tcPr marL="182880" marT="137160">
                    <a:solidFill>
                      <a:srgbClr val="010101"/>
                    </a:solidFill>
                  </a:tcPr>
                </a:tc>
                <a:tc hMerge="1">
                  <a:txBody>
                    <a:bodyPr/>
                    <a:p>
                      <a:pPr algn="l" defTabSz="114300" indent="0" marL="0"/>
                      <a:endParaRPr baseline="0" b="0" dirty="0" sz="2400" lang="en-US">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tr>
              <a:tr h="4292704">
                <a:tc>
                  <a:txBody>
                    <a:bodyPr/>
                    <a:p>
                      <a:pPr algn="ctr"/>
                      <a:endParaRPr dirty="0" sz="1800" lang="en-US">
                        <a:solidFill>
                          <a:srgbClr val="1F3A4E"/>
                        </a:solidFill>
                      </a:endParaRPr>
                    </a:p>
                    <a:p>
                      <a:pPr algn="ctr"/>
                      <a:endParaRPr dirty="0" sz="1800" lang="en-US">
                        <a:solidFill>
                          <a:srgbClr val="1F3A4E"/>
                        </a:solidFill>
                      </a:endParaRPr>
                    </a:p>
                    <a:p>
                      <a:pPr algn="ctr"/>
                      <a:r>
                        <a:rPr dirty="0" sz="1800" lang="en-US">
                          <a:solidFill>
                            <a:schemeClr val="bg1"/>
                          </a:solidFill>
                          <a:latin typeface="Arial" panose="020B0604020202020204" pitchFamily="34" charset="0"/>
                          <a:cs typeface="Arial" panose="020B0604020202020204" pitchFamily="34" charset="0"/>
                        </a:rPr>
                        <a:t>This is a poster template for a </a:t>
                      </a:r>
                      <a:br>
                        <a:rPr dirty="0" sz="1800" lang="en-US">
                          <a:solidFill>
                            <a:schemeClr val="bg1"/>
                          </a:solidFill>
                          <a:latin typeface="Arial" panose="020B0604020202020204" pitchFamily="34" charset="0"/>
                          <a:cs typeface="Arial" panose="020B0604020202020204" pitchFamily="34" charset="0"/>
                        </a:rPr>
                      </a:br>
                      <a:r>
                        <a:rPr b="1" dirty="0" sz="3200" lang="en-US">
                          <a:solidFill>
                            <a:srgbClr val="FFC000"/>
                          </a:solidFill>
                          <a:latin typeface="Arial" panose="020B0604020202020204" pitchFamily="34" charset="0"/>
                          <a:cs typeface="Arial" panose="020B0604020202020204" pitchFamily="34" charset="0"/>
                        </a:rPr>
                        <a:t>A1</a:t>
                      </a:r>
                    </a:p>
                    <a:p>
                      <a:pPr algn="ctr" defTabSz="3802180" eaLnBrk="1" fontAlgn="auto" hangingPunct="1" indent="0" latinLnBrk="0" marL="0" marR="0" rtl="0">
                        <a:lnSpc>
                          <a:spcPct val="100000"/>
                        </a:lnSpc>
                        <a:spcBef>
                          <a:spcPts val="0"/>
                        </a:spcBef>
                        <a:spcAft>
                          <a:spcPts val="0"/>
                        </a:spcAft>
                        <a:buClrTx/>
                        <a:buSzTx/>
                        <a:buFontTx/>
                        <a:buNone/>
                      </a:pPr>
                      <a:r>
                        <a:rPr dirty="0" sz="1800" lang="en-US">
                          <a:solidFill>
                            <a:srgbClr val="FFC000"/>
                          </a:solidFill>
                          <a:latin typeface="Arial" panose="020B0604020202020204" pitchFamily="34" charset="0"/>
                          <a:cs typeface="Arial" panose="020B0604020202020204" pitchFamily="34" charset="0"/>
                        </a:rPr>
                        <a:t>594mm x 841mm</a:t>
                      </a:r>
                    </a:p>
                    <a:p>
                      <a:pPr algn="ctr" defTabSz="3802180" eaLnBrk="1" fontAlgn="auto" hangingPunct="1" indent="0" latinLnBrk="0" marL="0" marR="0" rtl="0">
                        <a:lnSpc>
                          <a:spcPct val="100000"/>
                        </a:lnSpc>
                        <a:spcBef>
                          <a:spcPts val="0"/>
                        </a:spcBef>
                        <a:spcAft>
                          <a:spcPts val="0"/>
                        </a:spcAft>
                        <a:buClrTx/>
                        <a:buSzTx/>
                        <a:buFontTx/>
                        <a:buNone/>
                      </a:pPr>
                      <a:r>
                        <a:rPr dirty="0" sz="1800" lang="en-US">
                          <a:solidFill>
                            <a:srgbClr val="FFC000"/>
                          </a:solidFill>
                          <a:latin typeface="Arial" panose="020B0604020202020204" pitchFamily="34" charset="0"/>
                          <a:cs typeface="Arial" panose="020B0604020202020204" pitchFamily="34" charset="0"/>
                        </a:rPr>
                        <a:t>23.39 inches x 33.11 inches</a:t>
                      </a:r>
                      <a:br>
                        <a:rPr dirty="0" sz="1800" lang="en-US">
                          <a:solidFill>
                            <a:schemeClr val="bg1"/>
                          </a:solidFill>
                          <a:latin typeface="Arial" panose="020B0604020202020204" pitchFamily="34" charset="0"/>
                          <a:cs typeface="Arial" panose="020B0604020202020204" pitchFamily="34" charset="0"/>
                        </a:rPr>
                      </a:br>
                      <a:r>
                        <a:rPr dirty="0" sz="1800" lang="en-US">
                          <a:solidFill>
                            <a:schemeClr val="bg1"/>
                          </a:solidFill>
                          <a:latin typeface="Arial" panose="020B0604020202020204" pitchFamily="34" charset="0"/>
                          <a:cs typeface="Arial" panose="020B0604020202020204" pitchFamily="34" charset="0"/>
                        </a:rPr>
                        <a:t>research presentation poster</a:t>
                      </a:r>
                    </a:p>
                    <a:p>
                      <a:endParaRPr dirty="0" sz="1800" lang="en-US">
                        <a:solidFill>
                          <a:srgbClr val="1F3A4E"/>
                        </a:solidFill>
                      </a:endParaRPr>
                    </a:p>
                  </a:txBody>
                  <a:tcPr>
                    <a:solidFill>
                      <a:srgbClr val="010101"/>
                    </a:solidFill>
                  </a:tcPr>
                </a:tc>
                <a:tc>
                  <a:txBody>
                    <a:bodyPr/>
                    <a:p>
                      <a:pPr algn="l" defTabSz="4388900" eaLnBrk="1" fontAlgn="auto" hangingPunct="1" indent="0" latinLnBrk="0" marL="0" marR="0" rtl="0">
                        <a:lnSpc>
                          <a:spcPct val="100000"/>
                        </a:lnSpc>
                        <a:spcBef>
                          <a:spcPts val="0"/>
                        </a:spcBef>
                        <a:spcAft>
                          <a:spcPts val="0"/>
                        </a:spcAft>
                        <a:buClrTx/>
                        <a:buSzTx/>
                        <a:buFontTx/>
                        <a:buNone/>
                      </a:pPr>
                      <a:r>
                        <a:rPr baseline="0" b="1" dirty="0" sz="2000" lang="en-US">
                          <a:solidFill>
                            <a:srgbClr val="FFC000"/>
                          </a:solidFill>
                          <a:latin typeface="Arial" panose="020B0604020202020204" pitchFamily="34" charset="0"/>
                          <a:cs typeface="Arial" panose="020B0604020202020204" pitchFamily="34" charset="0"/>
                        </a:rPr>
                        <a:t>Important: Check the template size</a:t>
                      </a:r>
                      <a:br>
                        <a:rPr baseline="0" b="0" dirty="0" sz="1800" lang="en-US">
                          <a:solidFill>
                            <a:srgbClr val="FFC000"/>
                          </a:solidFill>
                          <a:latin typeface="Arial" panose="020B0604020202020204" pitchFamily="34" charset="0"/>
                          <a:cs typeface="Arial" panose="020B0604020202020204" pitchFamily="34" charset="0"/>
                        </a:rPr>
                      </a:br>
                      <a:r>
                        <a:rPr baseline="0" b="0" dirty="0" sz="1800" lang="en-US">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baseline="0" b="0" dirty="0" sz="1800" lang="en-US">
                          <a:solidFill>
                            <a:srgbClr val="D9D9D9"/>
                          </a:solidFill>
                          <a:latin typeface="Arial" panose="020B0604020202020204" pitchFamily="34" charset="0"/>
                          <a:cs typeface="Arial" panose="020B0604020202020204" pitchFamily="34" charset="0"/>
                        </a:rPr>
                      </a:br>
                      <a:endParaRPr baseline="0" b="0" dirty="0" sz="1800" lang="en-US">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tr>
              <a:tr h="3340698">
                <a:tc>
                  <a:txBody>
                    <a:bodyPr/>
                    <a:p>
                      <a:endParaRPr dirty="0" sz="1800" lang="en-US">
                        <a:solidFill>
                          <a:srgbClr val="1F3A4E"/>
                        </a:solidFill>
                      </a:endParaRPr>
                    </a:p>
                  </a:txBody>
                  <a:tcPr>
                    <a:blipFill rotWithShape="1">
                      <a:blip xmlns:r="http://schemas.openxmlformats.org/officeDocument/2006/relationships" r:embed="rId2"/>
                      <a:stretch>
                        <a:fillRect/>
                      </a:stretch>
                    </a:blipFill>
                  </a:tcPr>
                </a:tc>
                <a:tc>
                  <a:txBody>
                    <a:bodyPr/>
                    <a:p>
                      <a:pPr algn="l"/>
                      <a:r>
                        <a:rPr baseline="0" b="1" dirty="0" sz="2000" lang="en-US">
                          <a:solidFill>
                            <a:srgbClr val="FFC000"/>
                          </a:solidFill>
                          <a:latin typeface="Arial" panose="020B0604020202020204" pitchFamily="34" charset="0"/>
                          <a:cs typeface="Arial" panose="020B0604020202020204" pitchFamily="34" charset="0"/>
                        </a:rPr>
                        <a:t>How to </a:t>
                      </a:r>
                      <a:r>
                        <a:rPr baseline="0" b="1" dirty="0" sz="3600" lang="en-US">
                          <a:solidFill>
                            <a:srgbClr val="FFC000"/>
                          </a:solidFill>
                          <a:latin typeface="Arial" panose="020B0604020202020204" pitchFamily="34" charset="0"/>
                          <a:cs typeface="Arial" panose="020B0604020202020204" pitchFamily="34" charset="0"/>
                        </a:rPr>
                        <a:t>Zoom in </a:t>
                      </a:r>
                      <a:r>
                        <a:rPr baseline="0" b="1" dirty="0" sz="2000" lang="en-US">
                          <a:solidFill>
                            <a:srgbClr val="FFC000"/>
                          </a:solidFill>
                          <a:latin typeface="Arial" panose="020B0604020202020204" pitchFamily="34" charset="0"/>
                          <a:cs typeface="Arial" panose="020B0604020202020204" pitchFamily="34" charset="0"/>
                        </a:rPr>
                        <a:t>and </a:t>
                      </a:r>
                      <a:r>
                        <a:rPr baseline="0" b="1" dirty="0" sz="1600" lang="en-US">
                          <a:solidFill>
                            <a:srgbClr val="FFC000"/>
                          </a:solidFill>
                          <a:latin typeface="Arial" panose="020B0604020202020204" pitchFamily="34" charset="0"/>
                          <a:cs typeface="Arial" panose="020B0604020202020204" pitchFamily="34" charset="0"/>
                        </a:rPr>
                        <a:t>out</a:t>
                      </a:r>
                      <a:endParaRPr baseline="0" b="1" dirty="0" sz="2000" lang="en-US">
                        <a:solidFill>
                          <a:srgbClr val="FFC000"/>
                        </a:solidFill>
                        <a:latin typeface="Arial" panose="020B0604020202020204" pitchFamily="34" charset="0"/>
                        <a:cs typeface="Arial" panose="020B0604020202020204" pitchFamily="34" charset="0"/>
                      </a:endParaRPr>
                    </a:p>
                    <a:p>
                      <a:pPr algn="l"/>
                      <a:r>
                        <a:rPr baseline="0" b="0" dirty="0" sz="1800" lang="en-US">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baseline="0" b="0" dirty="0" sz="1800" lang="en-US">
                          <a:solidFill>
                            <a:srgbClr val="D9D9D9"/>
                          </a:solidFill>
                          <a:latin typeface="Arial" panose="020B0604020202020204" pitchFamily="34" charset="0"/>
                          <a:cs typeface="Arial" panose="020B0604020202020204" pitchFamily="34" charset="0"/>
                        </a:rPr>
                      </a:br>
                      <a:r>
                        <a:rPr baseline="0" b="0" dirty="0" sz="1800" lang="en-US">
                          <a:solidFill>
                            <a:srgbClr val="FFC000"/>
                          </a:solidFill>
                          <a:latin typeface="Arial" panose="020B0604020202020204" pitchFamily="34" charset="0"/>
                          <a:cs typeface="Arial" panose="020B0604020202020204" pitchFamily="34" charset="0"/>
                        </a:rPr>
                        <a:t>1. </a:t>
                      </a:r>
                      <a:r>
                        <a:rPr baseline="0" b="0" dirty="0" sz="1800" lang="en-US">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baseline="0" b="0" dirty="0" sz="1800" lang="en-US">
                          <a:solidFill>
                            <a:srgbClr val="D9D9D9"/>
                          </a:solidFill>
                          <a:latin typeface="Arial" panose="020B0604020202020204" pitchFamily="34" charset="0"/>
                          <a:cs typeface="Arial" panose="020B0604020202020204" pitchFamily="34" charset="0"/>
                        </a:rPr>
                      </a:br>
                      <a:r>
                        <a:rPr baseline="0" b="0" dirty="0" sz="1800" lang="en-US">
                          <a:solidFill>
                            <a:srgbClr val="FFC000"/>
                          </a:solidFill>
                          <a:latin typeface="Arial" panose="020B0604020202020204" pitchFamily="34" charset="0"/>
                          <a:cs typeface="Arial" panose="020B0604020202020204" pitchFamily="34" charset="0"/>
                        </a:rPr>
                        <a:t>2. </a:t>
                      </a:r>
                      <a:r>
                        <a:rPr baseline="0" b="0" dirty="0" sz="1800" lang="en-US">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tr>
              <a:tr h="1994589">
                <a:tc gridSpan="2">
                  <a:txBody>
                    <a:bodyPr/>
                    <a:p>
                      <a:pPr algn="l" defTabSz="4388900" eaLnBrk="1" fontAlgn="auto" hangingPunct="1" indent="0" latinLnBrk="0" lvl="0" marL="0" marR="0" rtl="0">
                        <a:lnSpc>
                          <a:spcPct val="100000"/>
                        </a:lnSpc>
                        <a:spcBef>
                          <a:spcPts val="0"/>
                        </a:spcBef>
                        <a:spcAft>
                          <a:spcPts val="0"/>
                        </a:spcAft>
                        <a:buClrTx/>
                        <a:buSzTx/>
                        <a:buFontTx/>
                        <a:buNone/>
                      </a:pPr>
                      <a:r>
                        <a:rPr baseline="0" b="1" dirty="0" sz="2000" lang="en-US">
                          <a:solidFill>
                            <a:srgbClr val="FFC000"/>
                          </a:solidFill>
                          <a:latin typeface="Arial" panose="020B0604020202020204" pitchFamily="34" charset="0"/>
                          <a:cs typeface="Arial" panose="020B0604020202020204" pitchFamily="34" charset="0"/>
                        </a:rPr>
                        <a:t>Ruler and Guides</a:t>
                      </a:r>
                      <a:br>
                        <a:rPr baseline="0" b="0" dirty="0" sz="1800" lang="en-US">
                          <a:solidFill>
                            <a:srgbClr val="FFC000"/>
                          </a:solidFill>
                          <a:latin typeface="Arial" panose="020B0604020202020204" pitchFamily="34" charset="0"/>
                          <a:cs typeface="Arial" panose="020B0604020202020204" pitchFamily="34" charset="0"/>
                        </a:rPr>
                      </a:br>
                      <a:r>
                        <a:rPr baseline="0" b="0" dirty="0" sz="1800" lang="en-US">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p>
                      <a:endParaRPr baseline="0" b="0" dirty="0" sz="2400" lang="en-US">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r>
              <a:tr h="3945819">
                <a:tc>
                  <a:txBody>
                    <a:bodyPr/>
                    <a:p>
                      <a:endParaRPr dirty="0" sz="1800" lang="en-US">
                        <a:solidFill>
                          <a:srgbClr val="1F3A4E"/>
                        </a:solidFill>
                      </a:endParaRPr>
                    </a:p>
                  </a:txBody>
                  <a:tcPr>
                    <a:blipFill rotWithShape="1">
                      <a:blip xmlns:r="http://schemas.openxmlformats.org/officeDocument/2006/relationships" r:embed="rId3"/>
                      <a:stretch>
                        <a:fillRect/>
                      </a:stretch>
                    </a:blipFill>
                  </a:tcPr>
                </a:tc>
                <a:tc>
                  <a:txBody>
                    <a:bodyPr/>
                    <a:p>
                      <a:pPr algn="l" defTabSz="114300" indent="0" lvl="1" marL="0"/>
                      <a:r>
                        <a:rPr baseline="0" b="1" dirty="0" sz="2000" lang="en-US">
                          <a:solidFill>
                            <a:srgbClr val="FFC000"/>
                          </a:solidFill>
                          <a:latin typeface="Arial" panose="020B0604020202020204" pitchFamily="34" charset="0"/>
                          <a:cs typeface="Arial" panose="020B0604020202020204" pitchFamily="34" charset="0"/>
                        </a:rPr>
                        <a:t>Headers and text containers</a:t>
                      </a:r>
                      <a:br>
                        <a:rPr baseline="0" b="0" dirty="0" sz="1800" lang="en-US">
                          <a:solidFill>
                            <a:schemeClr val="bg1"/>
                          </a:solidFill>
                          <a:latin typeface="Arial" panose="020B0604020202020204" pitchFamily="34" charset="0"/>
                          <a:cs typeface="Arial" panose="020B0604020202020204" pitchFamily="34" charset="0"/>
                        </a:rPr>
                      </a:br>
                      <a:r>
                        <a:rPr baseline="0" b="0" dirty="0" sz="1800" lang="en-US">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baseline="0" b="0" dirty="0" sz="1800" lang="en-US">
                          <a:solidFill>
                            <a:schemeClr val="bg1"/>
                          </a:solidFill>
                          <a:latin typeface="Arial" panose="020B0604020202020204" pitchFamily="34" charset="0"/>
                          <a:cs typeface="Arial" panose="020B0604020202020204" pitchFamily="34" charset="0"/>
                        </a:rPr>
                      </a:br>
                      <a:r>
                        <a:rPr baseline="0" b="0" dirty="0" sz="1800" lang="en-US">
                          <a:solidFill>
                            <a:srgbClr val="FFC000"/>
                          </a:solidFill>
                          <a:latin typeface="Arial" panose="020B0604020202020204" pitchFamily="34" charset="0"/>
                          <a:cs typeface="Arial" panose="020B0604020202020204" pitchFamily="34" charset="0"/>
                        </a:rPr>
                        <a:t>-</a:t>
                      </a:r>
                      <a:r>
                        <a:rPr baseline="0" b="0" dirty="0" sz="1800" lang="en-US">
                          <a:solidFill>
                            <a:schemeClr val="bg1"/>
                          </a:solidFill>
                          <a:latin typeface="Arial" panose="020B0604020202020204" pitchFamily="34" charset="0"/>
                          <a:cs typeface="Arial" panose="020B0604020202020204" pitchFamily="34" charset="0"/>
                        </a:rPr>
                        <a:t> </a:t>
                      </a:r>
                      <a:r>
                        <a:rPr baseline="0" b="0" dirty="0" sz="1800" lang="en-US">
                          <a:solidFill>
                            <a:srgbClr val="D9D9D9"/>
                          </a:solidFill>
                          <a:latin typeface="Arial" panose="020B0604020202020204" pitchFamily="34" charset="0"/>
                          <a:cs typeface="Arial" panose="020B0604020202020204" pitchFamily="34" charset="0"/>
                        </a:rPr>
                        <a:t>Click inside a section header to add its text. </a:t>
                      </a:r>
                      <a:br>
                        <a:rPr baseline="0" b="0" dirty="0" sz="1800" lang="en-US">
                          <a:solidFill>
                            <a:schemeClr val="bg1"/>
                          </a:solidFill>
                          <a:latin typeface="Arial" panose="020B0604020202020204" pitchFamily="34" charset="0"/>
                          <a:cs typeface="Arial" panose="020B0604020202020204" pitchFamily="34" charset="0"/>
                        </a:rPr>
                      </a:br>
                      <a:r>
                        <a:rPr baseline="0" b="0" dirty="0" sz="1800" lang="en-US">
                          <a:solidFill>
                            <a:srgbClr val="FFC000"/>
                          </a:solidFill>
                          <a:latin typeface="Arial" panose="020B0604020202020204" pitchFamily="34" charset="0"/>
                          <a:cs typeface="Arial" panose="020B0604020202020204" pitchFamily="34" charset="0"/>
                        </a:rPr>
                        <a:t>-</a:t>
                      </a:r>
                      <a:r>
                        <a:rPr baseline="0" b="0" dirty="0" sz="1800" lang="en-US">
                          <a:solidFill>
                            <a:schemeClr val="bg1"/>
                          </a:solidFill>
                          <a:latin typeface="Arial" panose="020B0604020202020204" pitchFamily="34" charset="0"/>
                          <a:cs typeface="Arial" panose="020B0604020202020204" pitchFamily="34" charset="0"/>
                        </a:rPr>
                        <a:t> </a:t>
                      </a:r>
                      <a:r>
                        <a:rPr baseline="0" b="0" dirty="0" sz="1800" lang="en-US">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baseline="0" b="0" dirty="0" sz="1800" lang="en-US">
                          <a:solidFill>
                            <a:schemeClr val="bg1"/>
                          </a:solidFill>
                          <a:latin typeface="Arial" panose="020B0604020202020204" pitchFamily="34" charset="0"/>
                          <a:cs typeface="Arial" panose="020B0604020202020204" pitchFamily="34" charset="0"/>
                        </a:rPr>
                      </a:br>
                      <a:r>
                        <a:rPr baseline="0" b="0" dirty="0" sz="1800" lang="en-US">
                          <a:solidFill>
                            <a:srgbClr val="FFC000"/>
                          </a:solidFill>
                          <a:latin typeface="Arial" panose="020B0604020202020204" pitchFamily="34" charset="0"/>
                          <a:cs typeface="Arial" panose="020B0604020202020204" pitchFamily="34" charset="0"/>
                        </a:rPr>
                        <a:t>-</a:t>
                      </a:r>
                      <a:r>
                        <a:rPr baseline="0" b="0" dirty="0" sz="1800" lang="en-US">
                          <a:solidFill>
                            <a:schemeClr val="bg1"/>
                          </a:solidFill>
                          <a:latin typeface="Arial" panose="020B0604020202020204" pitchFamily="34" charset="0"/>
                          <a:cs typeface="Arial" panose="020B0604020202020204" pitchFamily="34" charset="0"/>
                        </a:rPr>
                        <a:t> </a:t>
                      </a:r>
                      <a:r>
                        <a:rPr baseline="0" b="0" dirty="0" sz="1800" lang="en-US">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tr>
              <a:tr h="3208687">
                <a:tc gridSpan="2">
                  <a:txBody>
                    <a:bodyPr/>
                    <a:p>
                      <a:r>
                        <a:rPr b="1" dirty="0" sz="2000" lang="en-US">
                          <a:solidFill>
                            <a:srgbClr val="FFC000"/>
                          </a:solidFill>
                          <a:latin typeface="Arial" panose="020B0604020202020204" pitchFamily="34" charset="0"/>
                          <a:cs typeface="Arial" panose="020B0604020202020204" pitchFamily="34" charset="0"/>
                        </a:rPr>
                        <a:t>Adding content to the poster</a:t>
                      </a:r>
                    </a:p>
                    <a:p>
                      <a:r>
                        <a:rPr baseline="0" dirty="0" sz="1800" lang="en-US">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indent="-342900" marL="342900">
                        <a:buFontTx/>
                        <a:buChar char="-"/>
                      </a:pPr>
                      <a:r>
                        <a:rPr baseline="0" dirty="0" sz="1800" lang="en-US">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dirty="0" sz="1800" lang="en-US">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p>
                      <a:endParaRPr dirty="0" sz="2400" lang="en-US">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tr>
              <a:tr h="2124673">
                <a:tc gridSpan="2">
                  <a:txBody>
                    <a:bodyPr/>
                    <a:p>
                      <a:pPr algn="l" defTabSz="1518341" eaLnBrk="1" fontAlgn="auto" hangingPunct="1" indent="0" latinLnBrk="0" lvl="0" marL="0" marR="0" rtl="0">
                        <a:lnSpc>
                          <a:spcPct val="100000"/>
                        </a:lnSpc>
                        <a:spcBef>
                          <a:spcPts val="0"/>
                        </a:spcBef>
                        <a:spcAft>
                          <a:spcPts val="0"/>
                        </a:spcAft>
                        <a:buClrTx/>
                        <a:buSzTx/>
                        <a:buFontTx/>
                        <a:buNone/>
                      </a:pPr>
                      <a:r>
                        <a:rPr b="1" dirty="0" sz="2000" lang="en-US" noProof="0">
                          <a:solidFill>
                            <a:srgbClr val="FFC000"/>
                          </a:solidFill>
                          <a:latin typeface="Arial" panose="020B0604020202020204" pitchFamily="34" charset="0"/>
                          <a:cs typeface="Arial" panose="020B0604020202020204" pitchFamily="34" charset="0"/>
                        </a:rPr>
                        <a:t>Photos</a:t>
                      </a:r>
                    </a:p>
                    <a:p>
                      <a:pPr algn="l" defTabSz="977900" eaLnBrk="1" fontAlgn="auto" hangingPunct="1" indent="0" latinLnBrk="0" lvl="0" marL="0" marR="0" rtl="0">
                        <a:lnSpc>
                          <a:spcPct val="100000"/>
                        </a:lnSpc>
                        <a:spcBef>
                          <a:spcPts val="0"/>
                        </a:spcBef>
                        <a:spcAft>
                          <a:spcPts val="0"/>
                        </a:spcAft>
                        <a:buClrTx/>
                        <a:buSzTx/>
                        <a:buFontTx/>
                        <a:buNone/>
                      </a:pPr>
                      <a:r>
                        <a:rPr baseline="0" b="0" cap="none" dirty="0" sz="1800" i="0" kern="1200" kumimoji="0" lang="en-US" noProof="0" normalizeH="0" spc="0" strike="noStrike" u="none">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p>
                      <a:pPr algn="l" defTabSz="1518341" eaLnBrk="1" fontAlgn="auto" hangingPunct="1" indent="0" latinLnBrk="0" lvl="0" marL="0" marR="0" rtl="0">
                        <a:lnSpc>
                          <a:spcPct val="100000"/>
                        </a:lnSpc>
                        <a:spcBef>
                          <a:spcPts val="0"/>
                        </a:spcBef>
                        <a:spcAft>
                          <a:spcPts val="0"/>
                        </a:spcAft>
                        <a:buClrTx/>
                        <a:buSzTx/>
                        <a:buFontTx/>
                        <a:buNone/>
                      </a:pPr>
                      <a:endParaRPr dirty="0" sz="2200" lang="en-US" noProof="0">
                        <a:latin typeface="Arial" panose="020B0604020202020204" pitchFamily="34" charset="0"/>
                        <a:cs typeface="Arial" panose="020B0604020202020204" pitchFamily="34" charset="0"/>
                      </a:endParaRPr>
                    </a:p>
                  </a:txBody>
                </a:tc>
              </a:tr>
              <a:tr h="1868684">
                <a:tc gridSpan="2">
                  <a:txBody>
                    <a:bodyPr/>
                    <a:p>
                      <a:endParaRPr dirty="0" sz="1800" lang="en-US">
                        <a:solidFill>
                          <a:schemeClr val="bg1"/>
                        </a:solidFill>
                        <a:latin typeface="Arial" panose="020B0604020202020204" pitchFamily="34" charset="0"/>
                        <a:cs typeface="Arial" panose="020B0604020202020204" pitchFamily="34" charset="0"/>
                      </a:endParaRPr>
                    </a:p>
                  </a:txBody>
                  <a:tcPr marL="182880" marT="137160">
                    <a:blipFill rotWithShape="1">
                      <a:blip xmlns:r="http://schemas.openxmlformats.org/officeDocument/2006/relationships" r:embed="rId4"/>
                      <a:stretch>
                        <a:fillRect/>
                      </a:stretch>
                    </a:blipFill>
                  </a:tcPr>
                </a:tc>
                <a:tc hMerge="1">
                  <a:txBody>
                    <a:bodyPr/>
                    <a:p>
                      <a:endParaRPr dirty="0" sz="2400" lang="en-US">
                        <a:solidFill>
                          <a:srgbClr val="1F3A4E"/>
                        </a:solidFill>
                      </a:endParaRPr>
                    </a:p>
                  </a:txBody>
                </a:tc>
              </a:tr>
              <a:tr h="2067811">
                <a:tc gridSpan="2">
                  <a:txBody>
                    <a:bodyPr/>
                    <a:p>
                      <a:pPr algn="l" defTabSz="1518341" eaLnBrk="1" fontAlgn="auto" hangingPunct="1" indent="0" latinLnBrk="0" lvl="0" marL="0" marR="0" rtl="0">
                        <a:lnSpc>
                          <a:spcPct val="100000"/>
                        </a:lnSpc>
                        <a:spcBef>
                          <a:spcPts val="0"/>
                        </a:spcBef>
                        <a:spcAft>
                          <a:spcPts val="0"/>
                        </a:spcAft>
                        <a:buClrTx/>
                        <a:buSzTx/>
                        <a:buFontTx/>
                        <a:buNone/>
                      </a:pPr>
                      <a:r>
                        <a:rPr b="1" dirty="0" sz="2000" lang="en-US" noProof="0">
                          <a:solidFill>
                            <a:srgbClr val="FFC000"/>
                          </a:solidFill>
                          <a:latin typeface="Arial"/>
                          <a:cs typeface="Arial"/>
                        </a:rPr>
                        <a:t>Quality check your graphics</a:t>
                      </a:r>
                    </a:p>
                    <a:p>
                      <a:pPr algn="l" defTabSz="1518341" eaLnBrk="1" fontAlgn="auto" hangingPunct="1" indent="0" latinLnBrk="0" lvl="0" marL="0" marR="0" rtl="0">
                        <a:lnSpc>
                          <a:spcPct val="100000"/>
                        </a:lnSpc>
                        <a:spcBef>
                          <a:spcPts val="0"/>
                        </a:spcBef>
                        <a:spcAft>
                          <a:spcPts val="0"/>
                        </a:spcAft>
                        <a:buClrTx/>
                        <a:buSzTx/>
                        <a:buFontTx/>
                        <a:buNone/>
                      </a:pPr>
                      <a:r>
                        <a:rPr dirty="0" sz="1800" lang="en-US"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p>
                      <a:endParaRPr dirty="0" sz="2400" lang="en-US">
                        <a:solidFill>
                          <a:srgbClr val="1F3A4E"/>
                        </a:solidFill>
                      </a:endParaRPr>
                    </a:p>
                  </a:txBody>
                  <a:tcPr>
                    <a:solidFill>
                      <a:schemeClr val="tx1">
                        <a:lumMod val="95000"/>
                        <a:lumOff val="5000"/>
                      </a:schemeClr>
                    </a:solidFill>
                  </a:tcPr>
                </a:tc>
              </a:tr>
              <a:tr h="2597279">
                <a:tc gridSpan="2">
                  <a:txBody>
                    <a:bodyPr/>
                    <a:p>
                      <a:pPr algn="l" defTabSz="1518341" eaLnBrk="1" fontAlgn="auto" hangingPunct="1" indent="0" latinLnBrk="0" lvl="0" marL="0" marR="0" rtl="0">
                        <a:lnSpc>
                          <a:spcPct val="100000"/>
                        </a:lnSpc>
                        <a:spcBef>
                          <a:spcPts val="0"/>
                        </a:spcBef>
                        <a:spcAft>
                          <a:spcPts val="0"/>
                        </a:spcAft>
                        <a:buClrTx/>
                        <a:buSzTx/>
                        <a:buFontTx/>
                        <a:buNone/>
                      </a:pPr>
                      <a:endParaRPr dirty="0" sz="1800" lang="en-US" noProof="0">
                        <a:solidFill>
                          <a:schemeClr val="bg1"/>
                        </a:solidFill>
                        <a:latin typeface="Arial"/>
                        <a:cs typeface="Arial"/>
                      </a:endParaRPr>
                    </a:p>
                  </a:txBody>
                  <a:tcPr marL="182880" marT="137160">
                    <a:blipFill rotWithShape="1">
                      <a:blip xmlns:r="http://schemas.openxmlformats.org/officeDocument/2006/relationships" r:embed="rId5"/>
                      <a:stretch>
                        <a:fillRect/>
                      </a:stretch>
                    </a:blipFill>
                  </a:tcPr>
                </a:tc>
                <a:tc hMerge="1">
                  <a:txBody>
                    <a:bodyPr/>
                    <a:p>
                      <a:endParaRPr lang="en-US"/>
                    </a:p>
                  </a:txBody>
                </a:tc>
              </a:tr>
            </a:tbl>
          </a:graphicData>
        </a:graphic>
      </p:graphicFrame>
      <p:graphicFrame>
        <p:nvGraphicFramePr>
          <p:cNvPr id="4194305" name="Table 3"/>
          <p:cNvGraphicFramePr>
            <a:graphicFrameLocks noGrp="1"/>
          </p:cNvGraphicFramePr>
          <p:nvPr userDrawn="1"/>
        </p:nvGraphicFramePr>
        <p:xfrm>
          <a:off x="21937684" y="-142032"/>
          <a:ext cx="8060660" cy="30430194"/>
        </p:xfrm>
        <a:graphic>
          <a:graphicData uri="http://schemas.openxmlformats.org/drawingml/2006/table">
            <a:tbl>
              <a:tblPr firstRow="1" bandRow="1">
                <a:tableStyleId>{5C22544A-7EE6-4342-B048-85BDC9FD1C3A}</a:tableStyleId>
              </a:tblPr>
              <a:tblGrid>
                <a:gridCol w="3162981"/>
                <a:gridCol w="950236"/>
                <a:gridCol w="3947443"/>
              </a:tblGrid>
              <a:tr h="1192134">
                <a:tc gridSpan="3">
                  <a:txBody>
                    <a:bodyPr/>
                    <a:p>
                      <a:pPr algn="ctr" defTabSz="4388900" eaLnBrk="1" fontAlgn="auto" hangingPunct="1" indent="0" latinLnBrk="0" marL="0" marR="0" rtl="0">
                        <a:lnSpc>
                          <a:spcPct val="100000"/>
                        </a:lnSpc>
                        <a:spcBef>
                          <a:spcPts val="0"/>
                        </a:spcBef>
                        <a:spcAft>
                          <a:spcPts val="0"/>
                        </a:spcAft>
                        <a:buClrTx/>
                        <a:buSzTx/>
                        <a:buFontTx/>
                        <a:buNone/>
                      </a:pPr>
                      <a:r>
                        <a:rPr b="0" dirty="0" sz="3200" lang="en-US" spc="600">
                          <a:solidFill>
                            <a:srgbClr val="1F3A4E"/>
                          </a:solidFill>
                          <a:latin typeface="Arial Black" panose="020B0A04020102020204" pitchFamily="34" charset="0"/>
                        </a:rPr>
                        <a:t>QUICK START GUIDE</a:t>
                      </a:r>
                      <a:br>
                        <a:rPr b="0" dirty="0" sz="3200" lang="en-US" spc="600">
                          <a:solidFill>
                            <a:srgbClr val="1F3A4E"/>
                          </a:solidFill>
                          <a:latin typeface="Arial Black" panose="020B0A04020102020204" pitchFamily="34" charset="0"/>
                        </a:rPr>
                      </a:br>
                      <a:r>
                        <a:rPr b="1" dirty="0" sz="2400" lang="en-US" spc="0">
                          <a:solidFill>
                            <a:srgbClr val="FF0000"/>
                          </a:solidFill>
                          <a:latin typeface="Trebuchet MS" pitchFamily="34" charset="0"/>
                        </a:rPr>
                        <a:t>(THIS SIDEBAR WILL NOT PRINT)</a:t>
                      </a:r>
                      <a:endParaRPr b="1" dirty="0" sz="3200" lang="en-US" spc="600">
                        <a:solidFill>
                          <a:schemeClr val="bg1"/>
                        </a:solidFill>
                        <a:latin typeface="Trebuchet MS" pitchFamily="34" charset="0"/>
                      </a:endParaRPr>
                    </a:p>
                  </a:txBody>
                  <a:tcPr marL="182880" marT="137160">
                    <a:solidFill>
                      <a:srgbClr val="FFC000"/>
                    </a:solidFill>
                  </a:tcPr>
                </a:tc>
                <a:tc hMerge="1">
                  <a:txBody>
                    <a:bodyPr/>
                    <a:p>
                      <a:endParaRPr lang="en-US"/>
                    </a:p>
                  </a:txBody>
                </a:tc>
                <a:tc hMerge="1">
                  <a:txBody>
                    <a:bodyPr/>
                    <a:p>
                      <a:endParaRPr lang="en-US"/>
                    </a:p>
                  </a:txBody>
                </a:tc>
              </a:tr>
              <a:tr h="5727945">
                <a:tc gridSpan="3">
                  <a:txBody>
                    <a:bodyPr/>
                    <a:p>
                      <a:pPr algn="l"/>
                      <a:r>
                        <a:rPr baseline="0" b="1" dirty="0" sz="2000" lang="en-US">
                          <a:solidFill>
                            <a:srgbClr val="FFC000"/>
                          </a:solidFill>
                          <a:latin typeface="Arial" panose="020B0604020202020204" pitchFamily="34" charset="0"/>
                          <a:cs typeface="Arial" panose="020B0604020202020204" pitchFamily="34" charset="0"/>
                        </a:rPr>
                        <a:t>How to change the template colors</a:t>
                      </a:r>
                    </a:p>
                    <a:p>
                      <a:pPr algn="l" defTabSz="114300" indent="0" marL="0"/>
                      <a:r>
                        <a:rPr baseline="0" b="0" dirty="0" sz="1800" lang="en-US">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dirty="0" sz="1800" lang="en-US">
                          <a:solidFill>
                            <a:srgbClr val="FFC000"/>
                          </a:solidFill>
                          <a:hlinkClick r:id="rId6"/>
                        </a:rPr>
                        <a:t>https://www.posterpresentations.com/how-to-change-the-research-poster-template-colors.html</a:t>
                      </a:r>
                      <a:endParaRPr dirty="0" sz="1800" lang="en-US">
                        <a:solidFill>
                          <a:srgbClr val="FFC000"/>
                        </a:solidFill>
                      </a:endParaRPr>
                    </a:p>
                    <a:p>
                      <a:pPr algn="l" defTabSz="114300" indent="0" marL="0"/>
                      <a:endParaRPr baseline="0" b="0" dirty="0" sz="1800" lang="en-US">
                        <a:solidFill>
                          <a:srgbClr val="D9D9D9"/>
                        </a:solidFill>
                        <a:latin typeface="Arial" panose="020B0604020202020204" pitchFamily="34" charset="0"/>
                        <a:cs typeface="Arial" panose="020B0604020202020204" pitchFamily="34" charset="0"/>
                      </a:endParaRPr>
                    </a:p>
                    <a:p>
                      <a:pPr algn="l" defTabSz="114300" indent="0" marL="0"/>
                      <a:r>
                        <a:rPr baseline="0" b="0" dirty="0" sz="1800" lang="en-US">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algn="l" defTabSz="114300" indent="0" marL="0"/>
                      <a:endParaRPr baseline="0" b="0" dirty="0" sz="1800" lang="en-US">
                        <a:solidFill>
                          <a:srgbClr val="D9D9D9"/>
                        </a:solidFill>
                        <a:latin typeface="Arial" panose="020B0604020202020204" pitchFamily="34" charset="0"/>
                        <a:cs typeface="Arial" panose="020B0604020202020204" pitchFamily="34" charset="0"/>
                      </a:endParaRPr>
                    </a:p>
                    <a:p>
                      <a:pPr algn="l" defTabSz="114300" indent="0" marL="0"/>
                      <a:r>
                        <a:rPr baseline="0" b="0" dirty="0" sz="1800" lang="en-US">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p>
                      <a:endParaRPr lang="en-US"/>
                    </a:p>
                  </a:txBody>
                </a:tc>
                <a:tc hMerge="1">
                  <a:txBody>
                    <a:bodyPr/>
                    <a:p>
                      <a:endParaRPr lang="en-US"/>
                    </a:p>
                  </a:txBody>
                </a:tc>
              </a:tr>
              <a:tr h="4259477">
                <a:tc gridSpan="3">
                  <a:txBody>
                    <a:bodyPr/>
                    <a:p>
                      <a:r>
                        <a:rPr b="1" dirty="0" sz="2000" lang="en-US">
                          <a:solidFill>
                            <a:srgbClr val="FFC000"/>
                          </a:solidFill>
                          <a:latin typeface="Arial" panose="020B0604020202020204" pitchFamily="34" charset="0"/>
                          <a:cs typeface="Arial" panose="020B0604020202020204" pitchFamily="34" charset="0"/>
                        </a:rPr>
                        <a:t>How to change the column layout configuration</a:t>
                      </a:r>
                    </a:p>
                    <a:p>
                      <a:r>
                        <a:rPr dirty="0" sz="1800" lang="en-US">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algn="l" defTabSz="3765366" eaLnBrk="1" fontAlgn="auto" hangingPunct="1" indent="0" latinLnBrk="0" marL="0" marR="0" rtl="0">
                        <a:lnSpc>
                          <a:spcPct val="100000"/>
                        </a:lnSpc>
                        <a:spcBef>
                          <a:spcPts val="0"/>
                        </a:spcBef>
                        <a:spcAft>
                          <a:spcPts val="0"/>
                        </a:spcAft>
                        <a:buClrTx/>
                        <a:buSzTx/>
                        <a:buFontTx/>
                        <a:buNone/>
                      </a:pPr>
                      <a:r>
                        <a:rPr dirty="0" sz="1800" lang="en-US">
                          <a:solidFill>
                            <a:srgbClr val="D9D9D9"/>
                          </a:solidFill>
                          <a:latin typeface="Arial" panose="020B0604020202020204" pitchFamily="34" charset="0"/>
                          <a:cs typeface="Arial" panose="020B0604020202020204" pitchFamily="34" charset="0"/>
                        </a:rPr>
                        <a:t>You can see a tutorial here: </a:t>
                      </a:r>
                      <a:r>
                        <a:rPr dirty="0" sz="1800" lang="en-US" u="sng">
                          <a:solidFill>
                            <a:srgbClr val="FFC000"/>
                          </a:solidFill>
                          <a:latin typeface="Arial" panose="020B0604020202020204" pitchFamily="34" charset="0"/>
                          <a:cs typeface="Arial" panose="020B0604020202020204" pitchFamily="34" charset="0"/>
                        </a:rPr>
                        <a:t>https://</a:t>
                      </a:r>
                      <a:r>
                        <a:rPr dirty="0" sz="1800" lang="en-US" err="1" u="sng">
                          <a:solidFill>
                            <a:srgbClr val="FFC000"/>
                          </a:solidFill>
                          <a:latin typeface="Arial" panose="020B0604020202020204" pitchFamily="34" charset="0"/>
                          <a:cs typeface="Arial" panose="020B0604020202020204" pitchFamily="34" charset="0"/>
                        </a:rPr>
                        <a:t>www.posterpresentations.com</a:t>
                      </a:r>
                      <a:r>
                        <a:rPr dirty="0" sz="1800" lang="en-US" u="sng">
                          <a:solidFill>
                            <a:srgbClr val="FFC000"/>
                          </a:solidFill>
                          <a:latin typeface="Arial" panose="020B0604020202020204" pitchFamily="34" charset="0"/>
                          <a:cs typeface="Arial" panose="020B0604020202020204" pitchFamily="34" charset="0"/>
                        </a:rPr>
                        <a:t>/how-to-change-the-column-</a:t>
                      </a:r>
                      <a:r>
                        <a:rPr dirty="0" sz="1800" lang="en-US" err="1" u="sng">
                          <a:solidFill>
                            <a:srgbClr val="FFC000"/>
                          </a:solidFill>
                          <a:latin typeface="Arial" panose="020B0604020202020204" pitchFamily="34" charset="0"/>
                          <a:cs typeface="Arial" panose="020B0604020202020204" pitchFamily="34" charset="0"/>
                        </a:rPr>
                        <a:t>configuration.html</a:t>
                      </a:r>
                      <a:endParaRPr dirty="0" sz="4400" lang="en-US" u="sng">
                        <a:solidFill>
                          <a:srgbClr val="FFC000"/>
                        </a:solidFill>
                      </a:endParaRPr>
                    </a:p>
                  </a:txBody>
                  <a:tcPr marL="182880" marT="137160">
                    <a:solidFill>
                      <a:schemeClr val="tx1"/>
                    </a:solidFill>
                  </a:tcPr>
                </a:tc>
                <a:tc hMerge="1">
                  <a:txBody>
                    <a:bodyPr/>
                    <a:p>
                      <a:endParaRPr lang="en-US"/>
                    </a:p>
                  </a:txBody>
                </a:tc>
                <a:tc hMerge="1">
                  <a:txBody>
                    <a:bodyPr/>
                    <a:p>
                      <a:endParaRPr dirty="0" lang="en-US"/>
                    </a:p>
                  </a:txBody>
                  <a:tcPr marL="182880" marT="137160">
                    <a:solidFill>
                      <a:srgbClr val="010101"/>
                    </a:solidFill>
                  </a:tcPr>
                </a:tc>
              </a:tr>
              <a:tr h="1678544">
                <a:tc>
                  <a:txBody>
                    <a:bodyPr/>
                    <a:p>
                      <a:pPr algn="l" defTabSz="1518341" eaLnBrk="1" fontAlgn="auto" hangingPunct="1" indent="0" latinLnBrk="0" lvl="0" marL="0" marR="0" rtl="0">
                        <a:lnSpc>
                          <a:spcPct val="100000"/>
                        </a:lnSpc>
                        <a:spcBef>
                          <a:spcPts val="0"/>
                        </a:spcBef>
                        <a:spcAft>
                          <a:spcPts val="0"/>
                        </a:spcAft>
                        <a:buClrTx/>
                        <a:buSzTx/>
                        <a:buFontTx/>
                        <a:buNone/>
                      </a:pPr>
                      <a:endParaRPr dirty="0" sz="2000" lang="en-US" noProof="0">
                        <a:solidFill>
                          <a:srgbClr val="D9D9D9"/>
                        </a:solidFill>
                        <a:latin typeface="Arial" panose="020B0604020202020204" pitchFamily="34" charset="0"/>
                        <a:cs typeface="Arial" panose="020B0604020202020204" pitchFamily="34" charset="0"/>
                      </a:endParaRPr>
                    </a:p>
                  </a:txBody>
                  <a:tcPr marL="182880" marT="137160">
                    <a:blipFill rotWithShape="1" dpi="0">
                      <a:blip xmlns:r="http://schemas.openxmlformats.org/officeDocument/2006/relationships" r:embed="rId7"/>
                      <a:srcRect/>
                      <a:stretch>
                        <a:fillRect/>
                      </a:stretch>
                    </a:blipFill>
                  </a:tcPr>
                </a:tc>
                <a:tc rowSpan="2" gridSpan="2">
                  <a:txBody>
                    <a:bodyPr/>
                    <a:p>
                      <a:pPr algn="l" defTabSz="1518341" eaLnBrk="1" fontAlgn="auto" hangingPunct="1" indent="0" latinLnBrk="0" lvl="0" marL="0" marR="0" rtl="0">
                        <a:lnSpc>
                          <a:spcPct val="100000"/>
                        </a:lnSpc>
                        <a:spcBef>
                          <a:spcPts val="0"/>
                        </a:spcBef>
                        <a:spcAft>
                          <a:spcPts val="0"/>
                        </a:spcAft>
                        <a:buClrTx/>
                        <a:buSzTx/>
                        <a:buFontTx/>
                        <a:buNone/>
                      </a:pPr>
                      <a:r>
                        <a:rPr b="1" dirty="0" sz="2000" lang="en-US"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algn="l" defTabSz="114300" eaLnBrk="1" fontAlgn="auto" hangingPunct="1" indent="0" latinLnBrk="0" lvl="0" marL="0" marR="0" rtl="0">
                        <a:lnSpc>
                          <a:spcPct val="100000"/>
                        </a:lnSpc>
                        <a:spcBef>
                          <a:spcPts val="0"/>
                        </a:spcBef>
                        <a:spcAft>
                          <a:spcPts val="0"/>
                        </a:spcAft>
                        <a:buClrTx/>
                        <a:buSzTx/>
                        <a:buFontTx/>
                        <a:buNone/>
                      </a:pPr>
                      <a:r>
                        <a:rPr dirty="0" sz="1800" lang="en-US" noProof="0">
                          <a:solidFill>
                            <a:srgbClr val="D9D9D9"/>
                          </a:solidFill>
                          <a:latin typeface="Arial" panose="020B0604020202020204" pitchFamily="34" charset="0"/>
                          <a:cs typeface="Arial" panose="020B0604020202020204" pitchFamily="34" charset="0"/>
                        </a:rPr>
                        <a:t>The Quick Start</a:t>
                      </a:r>
                      <a:r>
                        <a:rPr baseline="0" dirty="0" sz="1800" lang="en-US" noProof="0">
                          <a:solidFill>
                            <a:srgbClr val="D9D9D9"/>
                          </a:solidFill>
                          <a:latin typeface="Arial" panose="020B0604020202020204" pitchFamily="34" charset="0"/>
                          <a:cs typeface="Arial" panose="020B0604020202020204" pitchFamily="34" charset="0"/>
                        </a:rPr>
                        <a:t> Guides</a:t>
                      </a:r>
                      <a:r>
                        <a:rPr dirty="0" sz="1800" lang="en-US" noProof="0">
                          <a:solidFill>
                            <a:srgbClr val="D9D9D9"/>
                          </a:solidFill>
                          <a:latin typeface="Arial" panose="020B0604020202020204" pitchFamily="34" charset="0"/>
                          <a:cs typeface="Arial" panose="020B0604020202020204" pitchFamily="34" charset="0"/>
                        </a:rPr>
                        <a:t> </a:t>
                      </a:r>
                      <a:r>
                        <a:rPr dirty="0" sz="1800" lang="en-US" noProof="0" u="sng">
                          <a:solidFill>
                            <a:srgbClr val="D9D9D9"/>
                          </a:solidFill>
                          <a:latin typeface="Arial" panose="020B0604020202020204" pitchFamily="34" charset="0"/>
                          <a:cs typeface="Arial" panose="020B0604020202020204" pitchFamily="34" charset="0"/>
                        </a:rPr>
                        <a:t>are outside the template’s printable area</a:t>
                      </a:r>
                      <a:r>
                        <a:rPr dirty="0" sz="1800" lang="en-US" noProof="0">
                          <a:solidFill>
                            <a:srgbClr val="D9D9D9"/>
                          </a:solidFill>
                          <a:latin typeface="Arial" panose="020B0604020202020204" pitchFamily="34" charset="0"/>
                          <a:cs typeface="Arial" panose="020B0604020202020204" pitchFamily="34" charset="0"/>
                        </a:rPr>
                        <a:t> and they will not be on the printed poster</a:t>
                      </a:r>
                      <a:r>
                        <a:rPr baseline="0" dirty="0" sz="1800" lang="en-US" noProof="0">
                          <a:solidFill>
                            <a:srgbClr val="D9D9D9"/>
                          </a:solidFill>
                          <a:latin typeface="Arial" panose="020B0604020202020204" pitchFamily="34" charset="0"/>
                          <a:cs typeface="Arial" panose="020B0604020202020204" pitchFamily="34" charset="0"/>
                        </a:rPr>
                        <a:t>. </a:t>
                      </a:r>
                    </a:p>
                    <a:p>
                      <a:pPr algn="l" defTabSz="114300" eaLnBrk="1" fontAlgn="auto" hangingPunct="1" indent="0" latinLnBrk="0" lvl="0" marL="0" marR="0" rtl="0">
                        <a:lnSpc>
                          <a:spcPct val="100000"/>
                        </a:lnSpc>
                        <a:spcBef>
                          <a:spcPts val="0"/>
                        </a:spcBef>
                        <a:spcAft>
                          <a:spcPts val="0"/>
                        </a:spcAft>
                        <a:buClrTx/>
                        <a:buSzTx/>
                        <a:buFontTx/>
                        <a:buNone/>
                      </a:pPr>
                      <a:endParaRPr baseline="0" dirty="0" sz="18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dirty="0" sz="1800" lang="en-US"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algn="l" defTabSz="114300" eaLnBrk="1" fontAlgn="auto" hangingPunct="1" indent="0" latinLnBrk="0" lvl="0" marL="0" marR="0" rtl="0">
                        <a:lnSpc>
                          <a:spcPct val="100000"/>
                        </a:lnSpc>
                        <a:spcBef>
                          <a:spcPts val="0"/>
                        </a:spcBef>
                        <a:spcAft>
                          <a:spcPts val="0"/>
                        </a:spcAft>
                        <a:buClrTx/>
                        <a:buSzTx/>
                        <a:buFontTx/>
                        <a:buNone/>
                      </a:pPr>
                      <a:endParaRPr baseline="0" dirty="0" sz="18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dirty="0" sz="1800" lang="en-US" noProof="0">
                          <a:solidFill>
                            <a:srgbClr val="D9D9D9"/>
                          </a:solidFill>
                          <a:latin typeface="Arial" panose="020B0604020202020204" pitchFamily="34" charset="0"/>
                          <a:cs typeface="Arial" panose="020B0604020202020204" pitchFamily="34" charset="0"/>
                        </a:rPr>
                        <a:t>To hide the guides click on the </a:t>
                      </a:r>
                      <a:r>
                        <a:rPr baseline="0" b="1" dirty="0" sz="1800" lang="en-US" noProof="0">
                          <a:solidFill>
                            <a:srgbClr val="D9D9D9"/>
                          </a:solidFill>
                          <a:latin typeface="Arial" panose="020B0604020202020204" pitchFamily="34" charset="0"/>
                          <a:cs typeface="Arial" panose="020B0604020202020204" pitchFamily="34" charset="0"/>
                        </a:rPr>
                        <a:t>Home</a:t>
                      </a:r>
                      <a:r>
                        <a:rPr baseline="0" dirty="0" sz="1800" lang="en-US" noProof="0">
                          <a:solidFill>
                            <a:srgbClr val="D9D9D9"/>
                          </a:solidFill>
                          <a:latin typeface="Arial" panose="020B0604020202020204" pitchFamily="34" charset="0"/>
                          <a:cs typeface="Arial" panose="020B0604020202020204" pitchFamily="34" charset="0"/>
                        </a:rPr>
                        <a:t> tab (top of the screen) and then click on the </a:t>
                      </a:r>
                      <a:r>
                        <a:rPr baseline="0" b="1" dirty="0" sz="1800" lang="en-US" noProof="0">
                          <a:solidFill>
                            <a:srgbClr val="D9D9D9"/>
                          </a:solidFill>
                          <a:latin typeface="Arial" panose="020B0604020202020204" pitchFamily="34" charset="0"/>
                          <a:cs typeface="Arial" panose="020B0604020202020204" pitchFamily="34" charset="0"/>
                        </a:rPr>
                        <a:t>Layout</a:t>
                      </a:r>
                      <a:r>
                        <a:rPr baseline="0" dirty="0" sz="1800" lang="en-US" noProof="0">
                          <a:solidFill>
                            <a:srgbClr val="D9D9D9"/>
                          </a:solidFill>
                          <a:latin typeface="Arial" panose="020B0604020202020204" pitchFamily="34" charset="0"/>
                          <a:cs typeface="Arial" panose="020B0604020202020204" pitchFamily="34" charset="0"/>
                        </a:rPr>
                        <a:t> button below to see the available layouts. Choose the </a:t>
                      </a:r>
                      <a:r>
                        <a:rPr baseline="0" b="1" dirty="0" sz="1800" lang="en-US" noProof="0">
                          <a:solidFill>
                            <a:srgbClr val="D9D9D9"/>
                          </a:solidFill>
                          <a:latin typeface="Arial" panose="020B0604020202020204" pitchFamily="34" charset="0"/>
                          <a:cs typeface="Arial" panose="020B0604020202020204" pitchFamily="34" charset="0"/>
                        </a:rPr>
                        <a:t>Without Guides </a:t>
                      </a:r>
                      <a:r>
                        <a:rPr baseline="0" b="0" dirty="0" sz="1800" lang="en-US" noProof="0">
                          <a:solidFill>
                            <a:srgbClr val="D9D9D9"/>
                          </a:solidFill>
                          <a:latin typeface="Arial" panose="020B0604020202020204" pitchFamily="34" charset="0"/>
                          <a:cs typeface="Arial" panose="020B0604020202020204" pitchFamily="34" charset="0"/>
                        </a:rPr>
                        <a:t>layout</a:t>
                      </a:r>
                      <a:r>
                        <a:rPr baseline="0" dirty="0" sz="1800" lang="en-US" noProof="0">
                          <a:solidFill>
                            <a:srgbClr val="D9D9D9"/>
                          </a:solidFill>
                          <a:latin typeface="Arial" panose="020B0604020202020204" pitchFamily="34" charset="0"/>
                          <a:cs typeface="Arial" panose="020B0604020202020204" pitchFamily="34" charset="0"/>
                        </a:rPr>
                        <a:t>.</a:t>
                      </a:r>
                      <a:endParaRPr dirty="0" sz="1800" lang="en-US"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p>
                      <a:pPr algn="l" defTabSz="1518341" eaLnBrk="1" fontAlgn="auto" hangingPunct="1" indent="0" latinLnBrk="0" lvl="0" marL="0" marR="0" rtl="0">
                        <a:lnSpc>
                          <a:spcPct val="100000"/>
                        </a:lnSpc>
                        <a:spcBef>
                          <a:spcPts val="0"/>
                        </a:spcBef>
                        <a:spcAft>
                          <a:spcPts val="0"/>
                        </a:spcAft>
                        <a:buClrTx/>
                        <a:buSzTx/>
                        <a:buFontTx/>
                        <a:buNone/>
                      </a:pPr>
                      <a:r>
                        <a:rPr b="1" sz="3200" lang="en-US"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algn="l" defTabSz="114300" eaLnBrk="1" fontAlgn="auto" hangingPunct="1" indent="0" latinLnBrk="0" lvl="0" marL="0" marR="0" rtl="0">
                        <a:lnSpc>
                          <a:spcPct val="100000"/>
                        </a:lnSpc>
                        <a:spcBef>
                          <a:spcPts val="0"/>
                        </a:spcBef>
                        <a:spcAft>
                          <a:spcPts val="0"/>
                        </a:spcAft>
                        <a:buClrTx/>
                        <a:buSzTx/>
                        <a:buFontTx/>
                        <a:buNone/>
                      </a:pPr>
                      <a:r>
                        <a:rPr sz="2800" lang="en-US" noProof="0">
                          <a:solidFill>
                            <a:srgbClr val="D9D9D9"/>
                          </a:solidFill>
                          <a:latin typeface="Arial" panose="020B0604020202020204" pitchFamily="34" charset="0"/>
                          <a:cs typeface="Arial" panose="020B0604020202020204" pitchFamily="34" charset="0"/>
                        </a:rPr>
                        <a:t>The Quick Start</a:t>
                      </a:r>
                      <a:r>
                        <a:rPr baseline="0" sz="2800" lang="en-US" noProof="0">
                          <a:solidFill>
                            <a:srgbClr val="D9D9D9"/>
                          </a:solidFill>
                          <a:latin typeface="Arial" panose="020B0604020202020204" pitchFamily="34" charset="0"/>
                          <a:cs typeface="Arial" panose="020B0604020202020204" pitchFamily="34" charset="0"/>
                        </a:rPr>
                        <a:t> Guides</a:t>
                      </a:r>
                      <a:r>
                        <a:rPr sz="2800" lang="en-US" noProof="0">
                          <a:solidFill>
                            <a:srgbClr val="D9D9D9"/>
                          </a:solidFill>
                          <a:latin typeface="Arial" panose="020B0604020202020204" pitchFamily="34" charset="0"/>
                          <a:cs typeface="Arial" panose="020B0604020202020204" pitchFamily="34" charset="0"/>
                        </a:rPr>
                        <a:t> </a:t>
                      </a:r>
                      <a:r>
                        <a:rPr sz="2800" lang="en-US" noProof="0" u="sng">
                          <a:solidFill>
                            <a:srgbClr val="D9D9D9"/>
                          </a:solidFill>
                          <a:latin typeface="Arial" panose="020B0604020202020204" pitchFamily="34" charset="0"/>
                          <a:cs typeface="Arial" panose="020B0604020202020204" pitchFamily="34" charset="0"/>
                        </a:rPr>
                        <a:t>are outside the template’s printable area</a:t>
                      </a:r>
                      <a:r>
                        <a:rPr sz="2800" lang="en-US" noProof="0">
                          <a:solidFill>
                            <a:srgbClr val="D9D9D9"/>
                          </a:solidFill>
                          <a:latin typeface="Arial" panose="020B0604020202020204" pitchFamily="34" charset="0"/>
                          <a:cs typeface="Arial" panose="020B0604020202020204" pitchFamily="34" charset="0"/>
                        </a:rPr>
                        <a:t> and they will not be on the printed poster</a:t>
                      </a:r>
                      <a:r>
                        <a:rPr baseline="0" sz="2800" lang="en-US" noProof="0">
                          <a:solidFill>
                            <a:srgbClr val="D9D9D9"/>
                          </a:solidFill>
                          <a:latin typeface="Arial" panose="020B0604020202020204" pitchFamily="34" charset="0"/>
                          <a:cs typeface="Arial" panose="020B0604020202020204" pitchFamily="34" charset="0"/>
                        </a:rPr>
                        <a:t>. </a:t>
                      </a:r>
                    </a:p>
                    <a:p>
                      <a:pPr algn="l" defTabSz="114300" eaLnBrk="1" fontAlgn="auto" hangingPunct="1" indent="0" latinLnBrk="0" lvl="0" marL="0" marR="0" rtl="0">
                        <a:lnSpc>
                          <a:spcPct val="100000"/>
                        </a:lnSpc>
                        <a:spcBef>
                          <a:spcPts val="0"/>
                        </a:spcBef>
                        <a:spcAft>
                          <a:spcPts val="0"/>
                        </a:spcAft>
                        <a:buClrTx/>
                        <a:buSzTx/>
                        <a:buFontTx/>
                        <a:buNone/>
                      </a:pPr>
                      <a:endParaRPr baseline="0" sz="28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sz="2800" lang="en-US"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algn="l" defTabSz="114300" eaLnBrk="1" fontAlgn="auto" hangingPunct="1" indent="0" latinLnBrk="0" lvl="0" marL="0" marR="0" rtl="0">
                        <a:lnSpc>
                          <a:spcPct val="100000"/>
                        </a:lnSpc>
                        <a:spcBef>
                          <a:spcPts val="0"/>
                        </a:spcBef>
                        <a:spcAft>
                          <a:spcPts val="0"/>
                        </a:spcAft>
                        <a:buClrTx/>
                        <a:buSzTx/>
                        <a:buFontTx/>
                        <a:buNone/>
                      </a:pPr>
                      <a:endParaRPr baseline="0" sz="28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sz="2800" lang="en-US" noProof="0">
                          <a:solidFill>
                            <a:srgbClr val="D9D9D9"/>
                          </a:solidFill>
                          <a:latin typeface="Arial" panose="020B0604020202020204" pitchFamily="34" charset="0"/>
                          <a:cs typeface="Arial" panose="020B0604020202020204" pitchFamily="34" charset="0"/>
                        </a:rPr>
                        <a:t>To hide the guides click on the </a:t>
                      </a:r>
                      <a:r>
                        <a:rPr baseline="0" b="1" sz="2800" lang="en-US" noProof="0">
                          <a:solidFill>
                            <a:srgbClr val="D9D9D9"/>
                          </a:solidFill>
                          <a:latin typeface="Arial" panose="020B0604020202020204" pitchFamily="34" charset="0"/>
                          <a:cs typeface="Arial" panose="020B0604020202020204" pitchFamily="34" charset="0"/>
                        </a:rPr>
                        <a:t>Home</a:t>
                      </a:r>
                      <a:r>
                        <a:rPr baseline="0" sz="2800" lang="en-US" noProof="0">
                          <a:solidFill>
                            <a:srgbClr val="D9D9D9"/>
                          </a:solidFill>
                          <a:latin typeface="Arial" panose="020B0604020202020204" pitchFamily="34" charset="0"/>
                          <a:cs typeface="Arial" panose="020B0604020202020204" pitchFamily="34" charset="0"/>
                        </a:rPr>
                        <a:t> tab (top of the screen) and then click on the </a:t>
                      </a:r>
                      <a:r>
                        <a:rPr baseline="0" b="1" sz="2800" lang="en-US" noProof="0">
                          <a:solidFill>
                            <a:srgbClr val="D9D9D9"/>
                          </a:solidFill>
                          <a:latin typeface="Arial" panose="020B0604020202020204" pitchFamily="34" charset="0"/>
                          <a:cs typeface="Arial" panose="020B0604020202020204" pitchFamily="34" charset="0"/>
                        </a:rPr>
                        <a:t>Layout</a:t>
                      </a:r>
                      <a:r>
                        <a:rPr baseline="0" sz="2800" lang="en-US" noProof="0">
                          <a:solidFill>
                            <a:srgbClr val="D9D9D9"/>
                          </a:solidFill>
                          <a:latin typeface="Arial" panose="020B0604020202020204" pitchFamily="34" charset="0"/>
                          <a:cs typeface="Arial" panose="020B0604020202020204" pitchFamily="34" charset="0"/>
                        </a:rPr>
                        <a:t> button below to see the available layouts. Choose the </a:t>
                      </a:r>
                      <a:r>
                        <a:rPr baseline="0" b="1" sz="2800" lang="en-US" noProof="0">
                          <a:solidFill>
                            <a:srgbClr val="D9D9D9"/>
                          </a:solidFill>
                          <a:latin typeface="Arial" panose="020B0604020202020204" pitchFamily="34" charset="0"/>
                          <a:cs typeface="Arial" panose="020B0604020202020204" pitchFamily="34" charset="0"/>
                        </a:rPr>
                        <a:t>Without Guides </a:t>
                      </a:r>
                      <a:r>
                        <a:rPr baseline="0" b="0" sz="2800" lang="en-US" noProof="0">
                          <a:solidFill>
                            <a:srgbClr val="D9D9D9"/>
                          </a:solidFill>
                          <a:latin typeface="Arial" panose="020B0604020202020204" pitchFamily="34" charset="0"/>
                          <a:cs typeface="Arial" panose="020B0604020202020204" pitchFamily="34" charset="0"/>
                        </a:rPr>
                        <a:t>layout</a:t>
                      </a:r>
                      <a:r>
                        <a:rPr baseline="0" sz="2800" lang="en-US" noProof="0">
                          <a:solidFill>
                            <a:srgbClr val="D9D9D9"/>
                          </a:solidFill>
                          <a:latin typeface="Arial" panose="020B0604020202020204" pitchFamily="34" charset="0"/>
                          <a:cs typeface="Arial" panose="020B0604020202020204" pitchFamily="34" charset="0"/>
                        </a:rPr>
                        <a:t>.</a:t>
                      </a:r>
                      <a:endParaRPr dirty="0" sz="2800" lang="en-US"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5446460">
                <a:tc>
                  <a:txBody>
                    <a:bodyPr/>
                    <a:p>
                      <a:pPr algn="l" defTabSz="1518341" eaLnBrk="1" fontAlgn="auto" hangingPunct="1" indent="0" latinLnBrk="0" lvl="0" marL="0" marR="0" rtl="0">
                        <a:lnSpc>
                          <a:spcPct val="100000"/>
                        </a:lnSpc>
                        <a:spcBef>
                          <a:spcPts val="0"/>
                        </a:spcBef>
                        <a:spcAft>
                          <a:spcPts val="0"/>
                        </a:spcAft>
                        <a:buClrTx/>
                        <a:buSzTx/>
                        <a:buFontTx/>
                        <a:buNone/>
                      </a:pPr>
                      <a:endParaRPr dirty="0" sz="2000" lang="en-US"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p>
                      <a:pPr algn="l" defTabSz="1518341" eaLnBrk="1" fontAlgn="auto" hangingPunct="1" indent="0" latinLnBrk="0" lvl="0" marL="0" marR="0" rtl="0">
                        <a:lnSpc>
                          <a:spcPct val="100000"/>
                        </a:lnSpc>
                        <a:spcBef>
                          <a:spcPts val="0"/>
                        </a:spcBef>
                        <a:spcAft>
                          <a:spcPts val="0"/>
                        </a:spcAft>
                        <a:buClrTx/>
                        <a:buSzTx/>
                        <a:buFontTx/>
                        <a:buNone/>
                      </a:pPr>
                      <a:endParaRPr dirty="0" sz="2800" lang="en-US"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p>
                      <a:endParaRPr lang="en-US"/>
                    </a:p>
                  </a:txBody>
                </a:tc>
              </a:tr>
              <a:tr h="4626677">
                <a:tc>
                  <a:txBody>
                    <a:bodyPr/>
                    <a:p>
                      <a:pPr rtl="0"/>
                      <a:r>
                        <a:rPr b="1" dirty="0" sz="2400" lang="en-US">
                          <a:solidFill>
                            <a:srgbClr val="FFC000"/>
                          </a:solidFill>
                          <a:latin typeface="Arial" panose="020B0604020202020204" pitchFamily="34" charset="0"/>
                          <a:cs typeface="Arial" panose="020B0604020202020204" pitchFamily="34" charset="0"/>
                        </a:rPr>
                        <a:t>How to</a:t>
                      </a:r>
                      <a:r>
                        <a:rPr baseline="0" b="1" dirty="0" sz="2400" lang="en-US">
                          <a:solidFill>
                            <a:srgbClr val="FFC000"/>
                          </a:solidFill>
                          <a:latin typeface="Arial" panose="020B0604020202020204" pitchFamily="34" charset="0"/>
                          <a:cs typeface="Arial" panose="020B0604020202020204" pitchFamily="34" charset="0"/>
                        </a:rPr>
                        <a:t> preview your poster prior to printing</a:t>
                      </a:r>
                      <a:endParaRPr b="1" dirty="0" sz="2400" lang="en-US">
                        <a:solidFill>
                          <a:srgbClr val="FFC000"/>
                        </a:solidFill>
                        <a:latin typeface="Arial" panose="020B0604020202020204" pitchFamily="34" charset="0"/>
                        <a:cs typeface="Arial" panose="020B0604020202020204" pitchFamily="34" charset="0"/>
                      </a:endParaRPr>
                    </a:p>
                    <a:p>
                      <a:pPr rtl="0"/>
                      <a:r>
                        <a:rPr dirty="0" sz="2000" lang="en-US">
                          <a:solidFill>
                            <a:srgbClr val="D9D9D9"/>
                          </a:solidFill>
                          <a:latin typeface="Arial" panose="020B0604020202020204" pitchFamily="34" charset="0"/>
                          <a:cs typeface="Arial" panose="020B0604020202020204" pitchFamily="34" charset="0"/>
                        </a:rPr>
                        <a:t>You can preview your poster at any time by pressing the </a:t>
                      </a:r>
                      <a:r>
                        <a:rPr dirty="0" sz="2000" lang="en-US">
                          <a:solidFill>
                            <a:srgbClr val="FFC000"/>
                          </a:solidFill>
                          <a:latin typeface="Arial" panose="020B0604020202020204" pitchFamily="34" charset="0"/>
                          <a:cs typeface="Arial" panose="020B0604020202020204" pitchFamily="34" charset="0"/>
                        </a:rPr>
                        <a:t>F5 key</a:t>
                      </a:r>
                      <a:r>
                        <a:rPr dirty="0" sz="2000" lang="en-US">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dirty="0" sz="2000" lang="en-US">
                          <a:solidFill>
                            <a:srgbClr val="FFC000"/>
                          </a:solidFill>
                          <a:latin typeface="Arial" panose="020B0604020202020204" pitchFamily="34" charset="0"/>
                          <a:cs typeface="Arial" panose="020B0604020202020204" pitchFamily="34" charset="0"/>
                        </a:rPr>
                        <a:t>ESC key </a:t>
                      </a:r>
                      <a:r>
                        <a:rPr dirty="0" sz="2000" lang="en-US">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p>
                      <a:pPr rtl="0"/>
                      <a:r>
                        <a:rPr b="1" dirty="0" sz="8800" lang="en-US">
                          <a:solidFill>
                            <a:srgbClr val="D9D9D9"/>
                          </a:solidFill>
                          <a:latin typeface="Arial" panose="020B0604020202020204" pitchFamily="34" charset="0"/>
                          <a:cs typeface="Arial" panose="020B0604020202020204" pitchFamily="34" charset="0"/>
                        </a:rPr>
                        <a:t>F5</a:t>
                      </a:r>
                      <a:r>
                        <a:rPr baseline="0" dirty="0" sz="1800" lang="en-US">
                          <a:solidFill>
                            <a:srgbClr val="D9D9D9"/>
                          </a:solidFill>
                          <a:latin typeface="Arial" panose="020B0604020202020204" pitchFamily="34" charset="0"/>
                          <a:cs typeface="Arial" panose="020B0604020202020204" pitchFamily="34" charset="0"/>
                        </a:rPr>
                        <a:t> </a:t>
                      </a:r>
                      <a:endParaRPr dirty="0" sz="1800" lang="en-US">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p>
                      <a:pPr algn="ctr"/>
                      <a:r>
                        <a:rPr b="1" dirty="0" sz="13800" lang="en-US">
                          <a:solidFill>
                            <a:srgbClr val="D9D9D9"/>
                          </a:solidFill>
                          <a:latin typeface="Arial" panose="020B0604020202020204" pitchFamily="34" charset="0"/>
                          <a:cs typeface="Arial" panose="020B0604020202020204" pitchFamily="34" charset="0"/>
                        </a:rPr>
                        <a:t>F5</a:t>
                      </a:r>
                      <a:r>
                        <a:rPr baseline="0" dirty="0" sz="2800" lang="en-US">
                          <a:solidFill>
                            <a:srgbClr val="D9D9D9"/>
                          </a:solidFill>
                          <a:latin typeface="Arial" panose="020B0604020202020204" pitchFamily="34" charset="0"/>
                          <a:cs typeface="Arial" panose="020B0604020202020204" pitchFamily="34" charset="0"/>
                        </a:rPr>
                        <a:t> </a:t>
                      </a:r>
                      <a:endParaRPr dirty="0" sz="6000" lang="en-US"/>
                    </a:p>
                  </a:txBody>
                  <a:tcPr marL="182880" marT="137160" anchor="ctr">
                    <a:solidFill>
                      <a:schemeClr val="tx1">
                        <a:lumMod val="95000"/>
                        <a:lumOff val="5000"/>
                      </a:schemeClr>
                    </a:solidFill>
                  </a:tcPr>
                </a:tc>
              </a:tr>
              <a:tr h="5308827">
                <a:tc gridSpan="3">
                  <a:txBody>
                    <a:bodyPr/>
                    <a:p>
                      <a:pPr algn="l" defTabSz="1518341" eaLnBrk="1" fontAlgn="auto" hangingPunct="1" indent="0" latinLnBrk="0" lvl="0" marL="0" marR="0" rtl="0">
                        <a:lnSpc>
                          <a:spcPct val="100000"/>
                        </a:lnSpc>
                        <a:spcBef>
                          <a:spcPts val="0"/>
                        </a:spcBef>
                        <a:spcAft>
                          <a:spcPts val="0"/>
                        </a:spcAft>
                        <a:buClrTx/>
                        <a:buSzTx/>
                        <a:buFontTx/>
                        <a:buNone/>
                      </a:pPr>
                      <a:r>
                        <a:rPr b="1" dirty="0" sz="2000" lang="en-US" noProof="0">
                          <a:solidFill>
                            <a:srgbClr val="FFC000"/>
                          </a:solidFill>
                          <a:latin typeface="Arial"/>
                          <a:cs typeface="Arial"/>
                        </a:rPr>
                        <a:t>How to print your poster</a:t>
                      </a:r>
                    </a:p>
                    <a:p>
                      <a:pPr algn="l" defTabSz="114300" eaLnBrk="1" fontAlgn="auto" hangingPunct="1" indent="0" latinLnBrk="0" lvl="0" marL="0" marR="0" rtl="0">
                        <a:lnSpc>
                          <a:spcPct val="100000"/>
                        </a:lnSpc>
                        <a:spcBef>
                          <a:spcPts val="0"/>
                        </a:spcBef>
                        <a:spcAft>
                          <a:spcPts val="0"/>
                        </a:spcAft>
                        <a:buClrTx/>
                        <a:buSzTx/>
                        <a:buFontTx/>
                        <a:buNone/>
                      </a:pPr>
                      <a:r>
                        <a:rPr dirty="0" sz="1800" lang="en-US" noProof="0">
                          <a:solidFill>
                            <a:srgbClr val="D9D9D9"/>
                          </a:solidFill>
                          <a:latin typeface="Arial"/>
                          <a:cs typeface="Arial"/>
                        </a:rPr>
                        <a:t>When you are ready to have your poster printed go online to </a:t>
                      </a:r>
                      <a:r>
                        <a:rPr dirty="0" sz="1800" lang="en-US" noProof="0" err="1">
                          <a:solidFill>
                            <a:srgbClr val="FFC000"/>
                          </a:solidFill>
                          <a:latin typeface="Arial"/>
                          <a:cs typeface="Arial"/>
                        </a:rPr>
                        <a:t>PosterPresentations.com</a:t>
                      </a:r>
                      <a:r>
                        <a:rPr dirty="0" sz="1800" lang="en-US" noProof="0">
                          <a:solidFill>
                            <a:srgbClr val="D9D9D9"/>
                          </a:solidFill>
                          <a:latin typeface="Arial"/>
                          <a:cs typeface="Arial"/>
                        </a:rPr>
                        <a:t> and click on the "</a:t>
                      </a:r>
                      <a:r>
                        <a:rPr dirty="0" sz="1800" lang="en-US" noProof="0">
                          <a:solidFill>
                            <a:srgbClr val="FFC000"/>
                          </a:solidFill>
                          <a:latin typeface="Arial"/>
                          <a:cs typeface="Arial"/>
                        </a:rPr>
                        <a:t>Order Your Poster</a:t>
                      </a:r>
                      <a:r>
                        <a:rPr dirty="0" sz="1800" lang="en-US" noProof="0">
                          <a:solidFill>
                            <a:srgbClr val="D9D9D9"/>
                          </a:solidFill>
                          <a:latin typeface="Arial"/>
                          <a:cs typeface="Arial"/>
                        </a:rPr>
                        <a:t>" button. You can have your poster printed on professional papers, fabric for easy traveling and a variety of other materials. </a:t>
                      </a:r>
                    </a:p>
                    <a:p>
                      <a:pPr algn="l" defTabSz="114300" eaLnBrk="1" fontAlgn="auto" hangingPunct="1" indent="0" latinLnBrk="0" lvl="0" marL="0" marR="0" rtl="0">
                        <a:lnSpc>
                          <a:spcPct val="100000"/>
                        </a:lnSpc>
                        <a:spcBef>
                          <a:spcPts val="0"/>
                        </a:spcBef>
                        <a:spcAft>
                          <a:spcPts val="0"/>
                        </a:spcAft>
                        <a:buClrTx/>
                        <a:buSzTx/>
                        <a:buFontTx/>
                        <a:buNone/>
                      </a:pPr>
                      <a:r>
                        <a:rPr dirty="0" sz="1800" lang="en-US"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algn="l" defTabSz="114300" eaLnBrk="1" fontAlgn="auto" hangingPunct="1" indent="0" latinLnBrk="0" lvl="0" marL="0" marR="0" rtl="0">
                        <a:lnSpc>
                          <a:spcPct val="100000"/>
                        </a:lnSpc>
                        <a:spcBef>
                          <a:spcPts val="0"/>
                        </a:spcBef>
                        <a:spcAft>
                          <a:spcPts val="0"/>
                        </a:spcAft>
                        <a:buClrTx/>
                        <a:buSzTx/>
                        <a:buFontTx/>
                        <a:buNone/>
                      </a:pPr>
                      <a:br>
                        <a:rPr dirty="0" sz="1800" lang="en-US" noProof="0">
                          <a:solidFill>
                            <a:srgbClr val="D9D9D9"/>
                          </a:solidFill>
                          <a:latin typeface="Arial"/>
                          <a:cs typeface="Arial"/>
                        </a:rPr>
                      </a:br>
                      <a:r>
                        <a:rPr dirty="0" sz="1800" lang="en-US" noProof="0">
                          <a:solidFill>
                            <a:srgbClr val="D9D9D9"/>
                          </a:solidFill>
                          <a:latin typeface="Arial"/>
                          <a:cs typeface="Arial"/>
                        </a:rPr>
                        <a:t>Go to </a:t>
                      </a:r>
                      <a:r>
                        <a:rPr dirty="0" sz="1800" lang="en-US" noProof="0" err="1">
                          <a:solidFill>
                            <a:srgbClr val="FFC000"/>
                          </a:solidFill>
                          <a:latin typeface="Arial"/>
                          <a:cs typeface="Arial"/>
                        </a:rPr>
                        <a:t>PosterPresentations.com</a:t>
                      </a:r>
                      <a:r>
                        <a:rPr dirty="0" sz="1800" lang="en-US" noProof="0">
                          <a:solidFill>
                            <a:srgbClr val="D9D9D9"/>
                          </a:solidFill>
                          <a:latin typeface="Arial"/>
                          <a:cs typeface="Arial"/>
                        </a:rPr>
                        <a:t> for more information.</a:t>
                      </a:r>
                    </a:p>
                  </a:txBody>
                  <a:tcPr marL="182880" marT="137160">
                    <a:solidFill>
                      <a:srgbClr val="010101"/>
                    </a:solidFill>
                  </a:tcPr>
                </a:tc>
                <a:tc hMerge="1">
                  <a:txBody>
                    <a:bodyPr/>
                    <a:p>
                      <a:endParaRPr lang="en-US"/>
                    </a:p>
                  </a:txBody>
                </a:tc>
                <a:tc hMerge="1">
                  <a:txBody>
                    <a:bodyPr/>
                    <a:p>
                      <a:endParaRPr lang="en-US"/>
                    </a:p>
                  </a:txBody>
                </a:tc>
              </a:tr>
              <a:tr h="1047130">
                <a:tc gridSpan="3">
                  <a:txBody>
                    <a:bodyPr/>
                    <a:p>
                      <a:endParaRPr dirty="0" sz="1800" lang="en-US">
                        <a:solidFill>
                          <a:srgbClr val="1F3A4E"/>
                        </a:solidFill>
                      </a:endParaRPr>
                    </a:p>
                  </a:txBody>
                  <a:tcPr marL="182880" marT="137160">
                    <a:blipFill rotWithShape="1" dpi="0">
                      <a:blip xmlns:r="http://schemas.openxmlformats.org/officeDocument/2006/relationships" r:embed="rId8"/>
                      <a:srcRect/>
                      <a:stretch>
                        <a:fillRect/>
                      </a:stretch>
                    </a:blipFill>
                  </a:tcPr>
                </a:tc>
                <a:tc hMerge="1">
                  <a:txBody>
                    <a:bodyPr/>
                    <a:p>
                      <a:endParaRPr lang="en-US"/>
                    </a:p>
                  </a:txBody>
                </a:tc>
                <a:tc hMerge="1">
                  <a:txBody>
                    <a:bodyPr/>
                    <a:p>
                      <a:endParaRPr lang="en-US"/>
                    </a:p>
                  </a:txBody>
                </a:tc>
              </a:tr>
              <a:tr h="1130052">
                <a:tc gridSpan="2">
                  <a:txBody>
                    <a:bodyPr/>
                    <a:p>
                      <a:pPr>
                        <a:lnSpc>
                          <a:spcPts val="2600"/>
                        </a:lnSpc>
                      </a:pPr>
                      <a:r>
                        <a:rPr dirty="0" sz="1800" lang="en-US">
                          <a:solidFill>
                            <a:schemeClr val="bg1">
                              <a:lumMod val="85000"/>
                            </a:schemeClr>
                          </a:solidFill>
                          <a:latin typeface="Arial"/>
                          <a:cs typeface="Arial"/>
                        </a:rPr>
                        <a:t>© 2019</a:t>
                      </a:r>
                      <a:r>
                        <a:rPr baseline="0" dirty="0" sz="1800" lang="en-US">
                          <a:solidFill>
                            <a:schemeClr val="bg1">
                              <a:lumMod val="85000"/>
                            </a:schemeClr>
                          </a:solidFill>
                          <a:latin typeface="Arial"/>
                          <a:cs typeface="Arial"/>
                        </a:rPr>
                        <a:t> </a:t>
                      </a:r>
                      <a:r>
                        <a:rPr dirty="0" sz="1800" lang="en-US" err="1">
                          <a:solidFill>
                            <a:schemeClr val="bg1">
                              <a:lumMod val="85000"/>
                            </a:schemeClr>
                          </a:solidFill>
                          <a:latin typeface="Arial"/>
                          <a:cs typeface="Arial"/>
                        </a:rPr>
                        <a:t>PosterPresentations.com</a:t>
                      </a:r>
                      <a:br>
                        <a:rPr dirty="0" sz="1800" lang="en-US">
                          <a:solidFill>
                            <a:schemeClr val="bg1">
                              <a:lumMod val="85000"/>
                            </a:schemeClr>
                          </a:solidFill>
                          <a:latin typeface="Arial"/>
                          <a:cs typeface="Arial"/>
                        </a:rPr>
                      </a:br>
                      <a:r>
                        <a:rPr dirty="0" sz="1800" lang="en-US">
                          <a:solidFill>
                            <a:schemeClr val="bg1">
                              <a:lumMod val="85000"/>
                            </a:schemeClr>
                          </a:solidFill>
                          <a:latin typeface="Arial"/>
                          <a:cs typeface="Arial"/>
                        </a:rPr>
                        <a:t>2117 Fourth Street ,</a:t>
                      </a:r>
                      <a:r>
                        <a:rPr baseline="0" dirty="0" sz="1800" lang="en-US">
                          <a:solidFill>
                            <a:schemeClr val="bg1">
                              <a:lumMod val="85000"/>
                            </a:schemeClr>
                          </a:solidFill>
                          <a:latin typeface="Arial"/>
                          <a:cs typeface="Arial"/>
                        </a:rPr>
                        <a:t> STE C        </a:t>
                      </a:r>
                    </a:p>
                    <a:p>
                      <a:pPr>
                        <a:lnSpc>
                          <a:spcPts val="2600"/>
                        </a:lnSpc>
                      </a:pPr>
                      <a:r>
                        <a:rPr baseline="0" dirty="0" sz="1800" lang="en-US">
                          <a:solidFill>
                            <a:schemeClr val="bg1">
                              <a:lumMod val="85000"/>
                            </a:schemeClr>
                          </a:solidFill>
                          <a:latin typeface="Arial"/>
                          <a:cs typeface="Arial"/>
                        </a:rPr>
                        <a:t>Berkeley CA 94710 USA</a:t>
                      </a:r>
                      <a:endParaRPr dirty="0" sz="1800" lang="en-US">
                        <a:solidFill>
                          <a:schemeClr val="bg1">
                            <a:lumMod val="85000"/>
                          </a:schemeClr>
                        </a:solidFill>
                        <a:latin typeface="Arial"/>
                        <a:cs typeface="Arial"/>
                      </a:endParaRPr>
                    </a:p>
                  </a:txBody>
                  <a:tcPr marL="182880" marT="137160">
                    <a:solidFill>
                      <a:srgbClr val="010101"/>
                    </a:solidFill>
                  </a:tcPr>
                </a:tc>
                <a:tc hMerge="1">
                  <a:txBody>
                    <a:bodyPr/>
                    <a:p>
                      <a:pPr>
                        <a:lnSpc>
                          <a:spcPts val="2600"/>
                        </a:lnSpc>
                      </a:pPr>
                      <a:endParaRPr dirty="0" sz="2400" lang="en-US">
                        <a:solidFill>
                          <a:schemeClr val="bg1">
                            <a:lumMod val="85000"/>
                          </a:schemeClr>
                        </a:solidFill>
                        <a:latin typeface="Arial"/>
                        <a:cs typeface="Arial"/>
                      </a:endParaRPr>
                    </a:p>
                  </a:txBody>
                  <a:tcPr marL="182880" marT="137160">
                    <a:solidFill>
                      <a:srgbClr val="010101"/>
                    </a:solidFill>
                  </a:tcPr>
                </a:tc>
                <a:tc>
                  <a:txBody>
                    <a:bodyPr/>
                    <a:p>
                      <a:pPr algn="l" defTabSz="4388900" eaLnBrk="1" fontAlgn="auto" hangingPunct="1" indent="0" latinLnBrk="0" marL="0" marR="0" rtl="0">
                        <a:lnSpc>
                          <a:spcPct val="100000"/>
                        </a:lnSpc>
                        <a:spcBef>
                          <a:spcPts val="0"/>
                        </a:spcBef>
                        <a:spcAft>
                          <a:spcPts val="0"/>
                        </a:spcAft>
                        <a:buClrTx/>
                        <a:buSzTx/>
                        <a:buFontTx/>
                        <a:buNone/>
                      </a:pPr>
                      <a:r>
                        <a:rPr b="1" dirty="0" sz="1800" lang="en-US">
                          <a:solidFill>
                            <a:srgbClr val="D0D0D0"/>
                          </a:solidFill>
                          <a:latin typeface="Arial"/>
                          <a:cs typeface="Arial"/>
                        </a:rPr>
                        <a:t>For complete tutorials</a:t>
                      </a:r>
                      <a:r>
                        <a:rPr baseline="0" b="1" dirty="0" sz="1800" lang="en-US">
                          <a:solidFill>
                            <a:srgbClr val="D0D0D0"/>
                          </a:solidFill>
                          <a:latin typeface="Arial"/>
                          <a:cs typeface="Arial"/>
                        </a:rPr>
                        <a:t> visit:</a:t>
                      </a:r>
                    </a:p>
                    <a:p>
                      <a:pPr algn="l" defTabSz="4388900" eaLnBrk="1" fontAlgn="auto" hangingPunct="1" indent="0" latinLnBrk="0" marL="0" marR="0" rtl="0">
                        <a:lnSpc>
                          <a:spcPct val="100000"/>
                        </a:lnSpc>
                        <a:spcBef>
                          <a:spcPts val="0"/>
                        </a:spcBef>
                        <a:spcAft>
                          <a:spcPts val="0"/>
                        </a:spcAft>
                        <a:buClrTx/>
                        <a:buSzTx/>
                        <a:buFontTx/>
                        <a:buNone/>
                      </a:pPr>
                      <a:r>
                        <a:rPr b="1" dirty="0" sz="1400" lang="en-US">
                          <a:solidFill>
                            <a:srgbClr val="FFC000"/>
                          </a:solidFill>
                          <a:latin typeface="Arial"/>
                          <a:cs typeface="Arial"/>
                        </a:rPr>
                        <a:t>https://</a:t>
                      </a:r>
                      <a:r>
                        <a:rPr b="1" dirty="0" sz="1400" lang="en-US" err="1">
                          <a:solidFill>
                            <a:srgbClr val="FFC000"/>
                          </a:solidFill>
                          <a:latin typeface="Arial"/>
                          <a:cs typeface="Arial"/>
                        </a:rPr>
                        <a:t>www.posterpresentations.com</a:t>
                      </a:r>
                      <a:r>
                        <a:rPr b="1" dirty="0" sz="1400" lang="en-US">
                          <a:solidFill>
                            <a:srgbClr val="FFC000"/>
                          </a:solidFill>
                          <a:latin typeface="Arial"/>
                          <a:cs typeface="Arial"/>
                        </a:rPr>
                        <a:t>/</a:t>
                      </a:r>
                      <a:r>
                        <a:rPr b="1" dirty="0" sz="1400" lang="en-US" err="1">
                          <a:solidFill>
                            <a:srgbClr val="FFC000"/>
                          </a:solidFill>
                          <a:latin typeface="Arial"/>
                          <a:cs typeface="Arial"/>
                        </a:rPr>
                        <a:t>helpdesk.html</a:t>
                      </a:r>
                      <a:endParaRPr dirty="0" sz="9600" lang="en-US"/>
                    </a:p>
                  </a:txBody>
                  <a:tcPr marL="182880" marT="137160">
                    <a:solidFill>
                      <a:srgbClr val="010101"/>
                    </a:solidFill>
                  </a:tcPr>
                </a:tc>
              </a:tr>
            </a:tbl>
          </a:graphicData>
        </a:graphic>
      </p:graphicFrame>
    </p:spTree>
  </p:cSld>
  <p:clrMap accent1="accent1" accent2="accent2" accent3="accent3" accent4="accent4" accent5="accent5" accent6="accent6" bg1="lt1" bg2="lt2" tx1="dk1" tx2="dk2" hlink="hlink" folHlink="folHlink"/>
  <p:sldLayoutIdLst>
    <p:sldLayoutId id="2147483656" r:id="rId1"/>
  </p:sldLayoutIdLst>
  <p:txStyles>
    <p:titleStyle>
      <a:lvl1pPr algn="ctr" defTabSz="3038715" eaLnBrk="1" hangingPunct="1" latinLnBrk="0" rtl="0">
        <a:spcBef>
          <a:spcPct val="0"/>
        </a:spcBef>
        <a:buNone/>
        <a:defRPr sz="6000" kern="1200">
          <a:solidFill>
            <a:schemeClr val="bg1"/>
          </a:solidFill>
          <a:latin typeface="Trebuchet MS" pitchFamily="34" charset="0"/>
          <a:ea typeface="+mj-ea"/>
          <a:cs typeface="+mj-cs"/>
        </a:defRPr>
      </a:lvl1pPr>
    </p:titleStyle>
    <p:bodyStyle>
      <a:lvl1pPr algn="l" defTabSz="3038715" eaLnBrk="1" hangingPunct="1" indent="-1139518" latinLnBrk="0" marL="1139518" rtl="0">
        <a:spcBef>
          <a:spcPct val="20000"/>
        </a:spcBef>
        <a:buFont typeface="Arial" pitchFamily="34" charset="0"/>
        <a:buChar char="•"/>
        <a:defRPr sz="10600" kern="1200">
          <a:solidFill>
            <a:schemeClr val="tx1"/>
          </a:solidFill>
          <a:latin typeface="+mn-lt"/>
          <a:ea typeface="+mn-ea"/>
          <a:cs typeface="+mn-cs"/>
        </a:defRPr>
      </a:lvl1pPr>
      <a:lvl2pPr algn="l" defTabSz="3038715" eaLnBrk="1" hangingPunct="1" indent="-949598" latinLnBrk="0" marL="2468955" rtl="0">
        <a:spcBef>
          <a:spcPct val="20000"/>
        </a:spcBef>
        <a:buFont typeface="Arial" pitchFamily="34" charset="0"/>
        <a:buChar char="–"/>
        <a:defRPr sz="9400" kern="1200">
          <a:solidFill>
            <a:schemeClr val="tx1"/>
          </a:solidFill>
          <a:latin typeface="+mn-lt"/>
          <a:ea typeface="+mn-ea"/>
          <a:cs typeface="+mn-cs"/>
        </a:defRPr>
      </a:lvl2pPr>
      <a:lvl3pPr algn="l" defTabSz="3038715" eaLnBrk="1" hangingPunct="1" indent="-759679" latinLnBrk="0" marL="3798394" rtl="0">
        <a:spcBef>
          <a:spcPct val="20000"/>
        </a:spcBef>
        <a:buFont typeface="Arial" pitchFamily="34" charset="0"/>
        <a:buChar char="•"/>
        <a:defRPr sz="8000" kern="1200">
          <a:solidFill>
            <a:schemeClr val="tx1"/>
          </a:solidFill>
          <a:latin typeface="+mn-lt"/>
          <a:ea typeface="+mn-ea"/>
          <a:cs typeface="+mn-cs"/>
        </a:defRPr>
      </a:lvl3pPr>
      <a:lvl4pPr algn="l" defTabSz="3038715" eaLnBrk="1" hangingPunct="1" indent="-759679" latinLnBrk="0" marL="5317751" rtl="0">
        <a:spcBef>
          <a:spcPct val="20000"/>
        </a:spcBef>
        <a:buFont typeface="Arial" pitchFamily="34" charset="0"/>
        <a:buChar char="–"/>
        <a:defRPr sz="6700" kern="1200">
          <a:solidFill>
            <a:schemeClr val="tx1"/>
          </a:solidFill>
          <a:latin typeface="+mn-lt"/>
          <a:ea typeface="+mn-ea"/>
          <a:cs typeface="+mn-cs"/>
        </a:defRPr>
      </a:lvl4pPr>
      <a:lvl5pPr algn="l" defTabSz="3038715" eaLnBrk="1" hangingPunct="1" indent="-759679" latinLnBrk="0" marL="6837107" rtl="0">
        <a:spcBef>
          <a:spcPct val="20000"/>
        </a:spcBef>
        <a:buFont typeface="Arial" pitchFamily="34" charset="0"/>
        <a:buChar char="»"/>
        <a:defRPr sz="6700" kern="1200">
          <a:solidFill>
            <a:schemeClr val="tx1"/>
          </a:solidFill>
          <a:latin typeface="+mn-lt"/>
          <a:ea typeface="+mn-ea"/>
          <a:cs typeface="+mn-cs"/>
        </a:defRPr>
      </a:lvl5pPr>
      <a:lvl6pPr algn="l" defTabSz="3038715" eaLnBrk="1" hangingPunct="1" indent="-759679" latinLnBrk="0" marL="8356465" rtl="0">
        <a:spcBef>
          <a:spcPct val="20000"/>
        </a:spcBef>
        <a:buFont typeface="Arial" pitchFamily="34" charset="0"/>
        <a:buChar char="•"/>
        <a:defRPr sz="6700" kern="1200">
          <a:solidFill>
            <a:schemeClr val="tx1"/>
          </a:solidFill>
          <a:latin typeface="+mn-lt"/>
          <a:ea typeface="+mn-ea"/>
          <a:cs typeface="+mn-cs"/>
        </a:defRPr>
      </a:lvl6pPr>
      <a:lvl7pPr algn="l" defTabSz="3038715" eaLnBrk="1" hangingPunct="1" indent="-759679" latinLnBrk="0" marL="9875821" rtl="0">
        <a:spcBef>
          <a:spcPct val="20000"/>
        </a:spcBef>
        <a:buFont typeface="Arial" pitchFamily="34" charset="0"/>
        <a:buChar char="•"/>
        <a:defRPr sz="6700" kern="1200">
          <a:solidFill>
            <a:schemeClr val="tx1"/>
          </a:solidFill>
          <a:latin typeface="+mn-lt"/>
          <a:ea typeface="+mn-ea"/>
          <a:cs typeface="+mn-cs"/>
        </a:defRPr>
      </a:lvl7pPr>
      <a:lvl8pPr algn="l" defTabSz="3038715" eaLnBrk="1" hangingPunct="1" indent="-759679" latinLnBrk="0" marL="11395179" rtl="0">
        <a:spcBef>
          <a:spcPct val="20000"/>
        </a:spcBef>
        <a:buFont typeface="Arial" pitchFamily="34" charset="0"/>
        <a:buChar char="•"/>
        <a:defRPr sz="6700" kern="1200">
          <a:solidFill>
            <a:schemeClr val="tx1"/>
          </a:solidFill>
          <a:latin typeface="+mn-lt"/>
          <a:ea typeface="+mn-ea"/>
          <a:cs typeface="+mn-cs"/>
        </a:defRPr>
      </a:lvl8pPr>
      <a:lvl9pPr algn="l" defTabSz="3038715" eaLnBrk="1" hangingPunct="1" indent="-759679" latinLnBrk="0" marL="12914537" rtl="0">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algn="l" defTabSz="3038715" eaLnBrk="1" hangingPunct="1" latinLnBrk="0" marL="0" rtl="0">
        <a:defRPr sz="6000" kern="1200">
          <a:solidFill>
            <a:schemeClr val="tx1"/>
          </a:solidFill>
          <a:latin typeface="+mn-lt"/>
          <a:ea typeface="+mn-ea"/>
          <a:cs typeface="+mn-cs"/>
        </a:defRPr>
      </a:lvl1pPr>
      <a:lvl2pPr algn="l" defTabSz="3038715" eaLnBrk="1" hangingPunct="1" latinLnBrk="0" marL="1519358" rtl="0">
        <a:defRPr sz="6000" kern="1200">
          <a:solidFill>
            <a:schemeClr val="tx1"/>
          </a:solidFill>
          <a:latin typeface="+mn-lt"/>
          <a:ea typeface="+mn-ea"/>
          <a:cs typeface="+mn-cs"/>
        </a:defRPr>
      </a:lvl2pPr>
      <a:lvl3pPr algn="l" defTabSz="3038715" eaLnBrk="1" hangingPunct="1" latinLnBrk="0" marL="3038715" rtl="0">
        <a:defRPr sz="6000" kern="1200">
          <a:solidFill>
            <a:schemeClr val="tx1"/>
          </a:solidFill>
          <a:latin typeface="+mn-lt"/>
          <a:ea typeface="+mn-ea"/>
          <a:cs typeface="+mn-cs"/>
        </a:defRPr>
      </a:lvl3pPr>
      <a:lvl4pPr algn="l" defTabSz="3038715" eaLnBrk="1" hangingPunct="1" latinLnBrk="0" marL="4558071" rtl="0">
        <a:defRPr sz="6000" kern="1200">
          <a:solidFill>
            <a:schemeClr val="tx1"/>
          </a:solidFill>
          <a:latin typeface="+mn-lt"/>
          <a:ea typeface="+mn-ea"/>
          <a:cs typeface="+mn-cs"/>
        </a:defRPr>
      </a:lvl4pPr>
      <a:lvl5pPr algn="l" defTabSz="3038715" eaLnBrk="1" hangingPunct="1" latinLnBrk="0" marL="6077429" rtl="0">
        <a:defRPr sz="6000" kern="1200">
          <a:solidFill>
            <a:schemeClr val="tx1"/>
          </a:solidFill>
          <a:latin typeface="+mn-lt"/>
          <a:ea typeface="+mn-ea"/>
          <a:cs typeface="+mn-cs"/>
        </a:defRPr>
      </a:lvl5pPr>
      <a:lvl6pPr algn="l" defTabSz="3038715" eaLnBrk="1" hangingPunct="1" latinLnBrk="0" marL="7596786" rtl="0">
        <a:defRPr sz="6000" kern="1200">
          <a:solidFill>
            <a:schemeClr val="tx1"/>
          </a:solidFill>
          <a:latin typeface="+mn-lt"/>
          <a:ea typeface="+mn-ea"/>
          <a:cs typeface="+mn-cs"/>
        </a:defRPr>
      </a:lvl6pPr>
      <a:lvl7pPr algn="l" defTabSz="3038715" eaLnBrk="1" hangingPunct="1" latinLnBrk="0" marL="9116145" rtl="0">
        <a:defRPr sz="6000" kern="1200">
          <a:solidFill>
            <a:schemeClr val="tx1"/>
          </a:solidFill>
          <a:latin typeface="+mn-lt"/>
          <a:ea typeface="+mn-ea"/>
          <a:cs typeface="+mn-cs"/>
        </a:defRPr>
      </a:lvl7pPr>
      <a:lvl8pPr algn="l" defTabSz="3038715" eaLnBrk="1" hangingPunct="1" latinLnBrk="0" marL="10635501" rtl="0">
        <a:defRPr sz="6000" kern="1200">
          <a:solidFill>
            <a:schemeClr val="tx1"/>
          </a:solidFill>
          <a:latin typeface="+mn-lt"/>
          <a:ea typeface="+mn-ea"/>
          <a:cs typeface="+mn-cs"/>
        </a:defRPr>
      </a:lvl8pPr>
      <a:lvl9pPr algn="l" defTabSz="3038715" eaLnBrk="1" hangingPunct="1" latinLnBrk="0" marL="12154859" rtl="0">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1" name=""/>
        <p:cNvGrpSpPr/>
        <p:nvPr/>
      </p:nvGrpSpPr>
      <p:grpSpPr>
        <a:xfrm>
          <a:off x="0" y="0"/>
          <a:ext cx="0" cy="0"/>
          <a:chOff x="0" y="0"/>
          <a:chExt cx="0" cy="0"/>
        </a:xfrm>
      </p:grpSpPr>
      <p:sp>
        <p:nvSpPr>
          <p:cNvPr id="1048606" name="Text Box 14"/>
          <p:cNvSpPr txBox="1">
            <a:spLocks noChangeArrowheads="1"/>
          </p:cNvSpPr>
          <p:nvPr/>
        </p:nvSpPr>
        <p:spPr bwMode="auto">
          <a:xfrm>
            <a:off x="1086753" y="29699043"/>
            <a:ext cx="1578661" cy="230633"/>
          </a:xfrm>
          <a:prstGeom prst="rect"/>
          <a:noFill/>
          <a:ln w="9525">
            <a:noFill/>
            <a:miter lim="800000"/>
            <a:headEnd/>
            <a:tailEnd/>
          </a:ln>
          <a:effectLst/>
        </p:spPr>
        <p:txBody>
          <a:bodyPr bIns="31588" lIns="63187" rIns="63187" tIns="31588" wrap="square">
            <a:spAutoFit/>
          </a:bodyPr>
          <a:p>
            <a:pPr eaLnBrk="0" hangingPunct="0">
              <a:lnSpc>
                <a:spcPct val="65000"/>
              </a:lnSpc>
              <a:spcBef>
                <a:spcPct val="50000"/>
              </a:spcBef>
            </a:pPr>
            <a:r>
              <a:rPr b="1" dirty="0" sz="400" lang="en-US">
                <a:solidFill>
                  <a:schemeClr val="bg1">
                    <a:lumMod val="75000"/>
                  </a:schemeClr>
                </a:solidFill>
                <a:latin typeface="Arial" charset="0"/>
              </a:rPr>
              <a:t>RESEARCH POSTER PRESENTATION DESIGN © 2019</a:t>
            </a:r>
          </a:p>
          <a:p>
            <a:pPr eaLnBrk="0" hangingPunct="0">
              <a:lnSpc>
                <a:spcPct val="65000"/>
              </a:lnSpc>
              <a:spcBef>
                <a:spcPct val="50000"/>
              </a:spcBef>
            </a:pPr>
            <a:r>
              <a:rPr b="1" dirty="0" sz="700" lang="en-US">
                <a:solidFill>
                  <a:schemeClr val="bg1">
                    <a:lumMod val="75000"/>
                  </a:schemeClr>
                </a:solidFill>
                <a:latin typeface="Arial" charset="0"/>
              </a:rPr>
              <a:t>www.PosterPresentations.com</a:t>
            </a:r>
          </a:p>
        </p:txBody>
      </p:sp>
    </p:spTree>
  </p:cSld>
  <p:clrMap accent1="accent1" accent2="accent2" accent3="accent3" accent4="accent4" accent5="accent5" accent6="accent6" bg1="lt1" bg2="lt2" tx1="dk1" tx2="dk2" hlink="hlink" folHlink="folHlink"/>
  <p:sldLayoutIdLst>
    <p:sldLayoutId id="2147483657" r:id="rId1"/>
  </p:sldLayoutIdLst>
  <p:txStyles>
    <p:titleStyle>
      <a:lvl1pPr algn="ctr" defTabSz="3038715" eaLnBrk="1" hangingPunct="1" latinLnBrk="0" rtl="0">
        <a:spcBef>
          <a:spcPct val="0"/>
        </a:spcBef>
        <a:buNone/>
        <a:defRPr sz="6000" kern="1200">
          <a:solidFill>
            <a:schemeClr val="bg1"/>
          </a:solidFill>
          <a:latin typeface="Trebuchet MS" pitchFamily="34" charset="0"/>
          <a:ea typeface="+mj-ea"/>
          <a:cs typeface="+mj-cs"/>
        </a:defRPr>
      </a:lvl1pPr>
    </p:titleStyle>
    <p:bodyStyle>
      <a:lvl1pPr algn="l" defTabSz="3038715" eaLnBrk="1" hangingPunct="1" indent="-1139518" latinLnBrk="0" marL="1139518" rtl="0">
        <a:spcBef>
          <a:spcPct val="20000"/>
        </a:spcBef>
        <a:buFont typeface="Arial" pitchFamily="34" charset="0"/>
        <a:buChar char="•"/>
        <a:defRPr sz="10600" kern="1200">
          <a:solidFill>
            <a:schemeClr val="tx1"/>
          </a:solidFill>
          <a:latin typeface="+mn-lt"/>
          <a:ea typeface="+mn-ea"/>
          <a:cs typeface="+mn-cs"/>
        </a:defRPr>
      </a:lvl1pPr>
      <a:lvl2pPr algn="l" defTabSz="3038715" eaLnBrk="1" hangingPunct="1" indent="-949598" latinLnBrk="0" marL="2468955" rtl="0">
        <a:spcBef>
          <a:spcPct val="20000"/>
        </a:spcBef>
        <a:buFont typeface="Arial" pitchFamily="34" charset="0"/>
        <a:buChar char="–"/>
        <a:defRPr sz="9400" kern="1200">
          <a:solidFill>
            <a:schemeClr val="tx1"/>
          </a:solidFill>
          <a:latin typeface="+mn-lt"/>
          <a:ea typeface="+mn-ea"/>
          <a:cs typeface="+mn-cs"/>
        </a:defRPr>
      </a:lvl2pPr>
      <a:lvl3pPr algn="l" defTabSz="3038715" eaLnBrk="1" hangingPunct="1" indent="-759679" latinLnBrk="0" marL="3798394" rtl="0">
        <a:spcBef>
          <a:spcPct val="20000"/>
        </a:spcBef>
        <a:buFont typeface="Arial" pitchFamily="34" charset="0"/>
        <a:buChar char="•"/>
        <a:defRPr sz="8000" kern="1200">
          <a:solidFill>
            <a:schemeClr val="tx1"/>
          </a:solidFill>
          <a:latin typeface="+mn-lt"/>
          <a:ea typeface="+mn-ea"/>
          <a:cs typeface="+mn-cs"/>
        </a:defRPr>
      </a:lvl3pPr>
      <a:lvl4pPr algn="l" defTabSz="3038715" eaLnBrk="1" hangingPunct="1" indent="-759679" latinLnBrk="0" marL="5317751" rtl="0">
        <a:spcBef>
          <a:spcPct val="20000"/>
        </a:spcBef>
        <a:buFont typeface="Arial" pitchFamily="34" charset="0"/>
        <a:buChar char="–"/>
        <a:defRPr sz="6700" kern="1200">
          <a:solidFill>
            <a:schemeClr val="tx1"/>
          </a:solidFill>
          <a:latin typeface="+mn-lt"/>
          <a:ea typeface="+mn-ea"/>
          <a:cs typeface="+mn-cs"/>
        </a:defRPr>
      </a:lvl4pPr>
      <a:lvl5pPr algn="l" defTabSz="3038715" eaLnBrk="1" hangingPunct="1" indent="-759679" latinLnBrk="0" marL="6837107" rtl="0">
        <a:spcBef>
          <a:spcPct val="20000"/>
        </a:spcBef>
        <a:buFont typeface="Arial" pitchFamily="34" charset="0"/>
        <a:buChar char="»"/>
        <a:defRPr sz="6700" kern="1200">
          <a:solidFill>
            <a:schemeClr val="tx1"/>
          </a:solidFill>
          <a:latin typeface="+mn-lt"/>
          <a:ea typeface="+mn-ea"/>
          <a:cs typeface="+mn-cs"/>
        </a:defRPr>
      </a:lvl5pPr>
      <a:lvl6pPr algn="l" defTabSz="3038715" eaLnBrk="1" hangingPunct="1" indent="-759679" latinLnBrk="0" marL="8356465" rtl="0">
        <a:spcBef>
          <a:spcPct val="20000"/>
        </a:spcBef>
        <a:buFont typeface="Arial" pitchFamily="34" charset="0"/>
        <a:buChar char="•"/>
        <a:defRPr sz="6700" kern="1200">
          <a:solidFill>
            <a:schemeClr val="tx1"/>
          </a:solidFill>
          <a:latin typeface="+mn-lt"/>
          <a:ea typeface="+mn-ea"/>
          <a:cs typeface="+mn-cs"/>
        </a:defRPr>
      </a:lvl6pPr>
      <a:lvl7pPr algn="l" defTabSz="3038715" eaLnBrk="1" hangingPunct="1" indent="-759679" latinLnBrk="0" marL="9875821" rtl="0">
        <a:spcBef>
          <a:spcPct val="20000"/>
        </a:spcBef>
        <a:buFont typeface="Arial" pitchFamily="34" charset="0"/>
        <a:buChar char="•"/>
        <a:defRPr sz="6700" kern="1200">
          <a:solidFill>
            <a:schemeClr val="tx1"/>
          </a:solidFill>
          <a:latin typeface="+mn-lt"/>
          <a:ea typeface="+mn-ea"/>
          <a:cs typeface="+mn-cs"/>
        </a:defRPr>
      </a:lvl7pPr>
      <a:lvl8pPr algn="l" defTabSz="3038715" eaLnBrk="1" hangingPunct="1" indent="-759679" latinLnBrk="0" marL="11395179" rtl="0">
        <a:spcBef>
          <a:spcPct val="20000"/>
        </a:spcBef>
        <a:buFont typeface="Arial" pitchFamily="34" charset="0"/>
        <a:buChar char="•"/>
        <a:defRPr sz="6700" kern="1200">
          <a:solidFill>
            <a:schemeClr val="tx1"/>
          </a:solidFill>
          <a:latin typeface="+mn-lt"/>
          <a:ea typeface="+mn-ea"/>
          <a:cs typeface="+mn-cs"/>
        </a:defRPr>
      </a:lvl8pPr>
      <a:lvl9pPr algn="l" defTabSz="3038715" eaLnBrk="1" hangingPunct="1" indent="-759679" latinLnBrk="0" marL="12914537" rtl="0">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algn="l" defTabSz="3038715" eaLnBrk="1" hangingPunct="1" latinLnBrk="0" marL="0" rtl="0">
        <a:defRPr sz="6000" kern="1200">
          <a:solidFill>
            <a:schemeClr val="tx1"/>
          </a:solidFill>
          <a:latin typeface="+mn-lt"/>
          <a:ea typeface="+mn-ea"/>
          <a:cs typeface="+mn-cs"/>
        </a:defRPr>
      </a:lvl1pPr>
      <a:lvl2pPr algn="l" defTabSz="3038715" eaLnBrk="1" hangingPunct="1" latinLnBrk="0" marL="1519358" rtl="0">
        <a:defRPr sz="6000" kern="1200">
          <a:solidFill>
            <a:schemeClr val="tx1"/>
          </a:solidFill>
          <a:latin typeface="+mn-lt"/>
          <a:ea typeface="+mn-ea"/>
          <a:cs typeface="+mn-cs"/>
        </a:defRPr>
      </a:lvl2pPr>
      <a:lvl3pPr algn="l" defTabSz="3038715" eaLnBrk="1" hangingPunct="1" latinLnBrk="0" marL="3038715" rtl="0">
        <a:defRPr sz="6000" kern="1200">
          <a:solidFill>
            <a:schemeClr val="tx1"/>
          </a:solidFill>
          <a:latin typeface="+mn-lt"/>
          <a:ea typeface="+mn-ea"/>
          <a:cs typeface="+mn-cs"/>
        </a:defRPr>
      </a:lvl3pPr>
      <a:lvl4pPr algn="l" defTabSz="3038715" eaLnBrk="1" hangingPunct="1" latinLnBrk="0" marL="4558071" rtl="0">
        <a:defRPr sz="6000" kern="1200">
          <a:solidFill>
            <a:schemeClr val="tx1"/>
          </a:solidFill>
          <a:latin typeface="+mn-lt"/>
          <a:ea typeface="+mn-ea"/>
          <a:cs typeface="+mn-cs"/>
        </a:defRPr>
      </a:lvl4pPr>
      <a:lvl5pPr algn="l" defTabSz="3038715" eaLnBrk="1" hangingPunct="1" latinLnBrk="0" marL="6077429" rtl="0">
        <a:defRPr sz="6000" kern="1200">
          <a:solidFill>
            <a:schemeClr val="tx1"/>
          </a:solidFill>
          <a:latin typeface="+mn-lt"/>
          <a:ea typeface="+mn-ea"/>
          <a:cs typeface="+mn-cs"/>
        </a:defRPr>
      </a:lvl5pPr>
      <a:lvl6pPr algn="l" defTabSz="3038715" eaLnBrk="1" hangingPunct="1" latinLnBrk="0" marL="7596786" rtl="0">
        <a:defRPr sz="6000" kern="1200">
          <a:solidFill>
            <a:schemeClr val="tx1"/>
          </a:solidFill>
          <a:latin typeface="+mn-lt"/>
          <a:ea typeface="+mn-ea"/>
          <a:cs typeface="+mn-cs"/>
        </a:defRPr>
      </a:lvl6pPr>
      <a:lvl7pPr algn="l" defTabSz="3038715" eaLnBrk="1" hangingPunct="1" latinLnBrk="0" marL="9116145" rtl="0">
        <a:defRPr sz="6000" kern="1200">
          <a:solidFill>
            <a:schemeClr val="tx1"/>
          </a:solidFill>
          <a:latin typeface="+mn-lt"/>
          <a:ea typeface="+mn-ea"/>
          <a:cs typeface="+mn-cs"/>
        </a:defRPr>
      </a:lvl7pPr>
      <a:lvl8pPr algn="l" defTabSz="3038715" eaLnBrk="1" hangingPunct="1" latinLnBrk="0" marL="10635501" rtl="0">
        <a:defRPr sz="6000" kern="1200">
          <a:solidFill>
            <a:schemeClr val="tx1"/>
          </a:solidFill>
          <a:latin typeface="+mn-lt"/>
          <a:ea typeface="+mn-ea"/>
          <a:cs typeface="+mn-cs"/>
        </a:defRPr>
      </a:lvl8pPr>
      <a:lvl9pPr algn="l" defTabSz="3038715" eaLnBrk="1" hangingPunct="1" latinLnBrk="0" marL="12154859" rtl="0">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 name=""/>
        <p:cNvGrpSpPr/>
        <p:nvPr/>
      </p:nvGrpSpPr>
      <p:grpSpPr>
        <a:xfrm>
          <a:off x="0" y="0"/>
          <a:ext cx="0" cy="0"/>
          <a:chOff x="0" y="0"/>
          <a:chExt cx="0" cy="0"/>
        </a:xfrm>
      </p:grpSpPr>
      <p:sp>
        <p:nvSpPr>
          <p:cNvPr id="1048590" name="Text Placeholder 27"/>
          <p:cNvSpPr>
            <a:spLocks noGrp="1"/>
          </p:cNvSpPr>
          <p:nvPr>
            <p:ph type="body" sz="quarter" idx="10"/>
          </p:nvPr>
        </p:nvSpPr>
        <p:spPr>
          <a:xfrm>
            <a:off x="440616" y="5365571"/>
            <a:ext cx="10101856" cy="2916477"/>
          </a:xfrm>
        </p:spPr>
        <p:txBody>
          <a:bodyPr/>
          <a:p>
            <a:r>
              <a:rPr dirty="0" sz="2800" lang="es-ES">
                <a:latin typeface="+mj-lt"/>
              </a:rPr>
              <a:t>La ponencia se plantea como objetivo</a:t>
            </a:r>
            <a:r>
              <a:rPr dirty="0" sz="2800" lang="en-US">
                <a:latin typeface="+mj-lt"/>
              </a:rPr>
              <a:t>s</a:t>
            </a:r>
            <a:r>
              <a:rPr dirty="0" sz="2800" lang="en-US">
                <a:latin typeface="+mj-lt"/>
              </a:rPr>
              <a:t>:</a:t>
            </a:r>
            <a:r>
              <a:rPr dirty="0" sz="2800" lang="en-US">
                <a:latin typeface="+mj-lt"/>
              </a:rPr>
              <a:t> </a:t>
            </a:r>
            <a:r>
              <a:rPr dirty="0" sz="2800" lang="en-US">
                <a:latin typeface="+mj-lt"/>
              </a:rPr>
              <a:t>Realizar una revisión bibliográfica sobre las particularidades de la interactividad como parte </a:t>
            </a:r>
            <a:r>
              <a:rPr dirty="0" sz="2800" lang="en-US">
                <a:latin typeface="+mj-lt"/>
              </a:rPr>
              <a:t> </a:t>
            </a:r>
            <a:r>
              <a:rPr dirty="0" sz="2800" lang="en-US">
                <a:latin typeface="+mj-lt"/>
              </a:rPr>
              <a:t>d</a:t>
            </a:r>
            <a:r>
              <a:rPr dirty="0" sz="2800" lang="en-US">
                <a:latin typeface="+mj-lt"/>
              </a:rPr>
              <a:t>e</a:t>
            </a:r>
            <a:r>
              <a:rPr dirty="0" sz="2800" lang="en-US">
                <a:latin typeface="+mj-lt"/>
              </a:rPr>
              <a:t>l</a:t>
            </a:r>
            <a:r>
              <a:rPr dirty="0" sz="2800" lang="en-US">
                <a:latin typeface="+mj-lt"/>
              </a:rPr>
              <a:t> </a:t>
            </a:r>
            <a:r>
              <a:rPr dirty="0" sz="2800" lang="en-US">
                <a:latin typeface="+mj-lt"/>
              </a:rPr>
              <a:t>G</a:t>
            </a:r>
            <a:r>
              <a:rPr dirty="0" sz="2800" lang="en-US">
                <a:latin typeface="+mj-lt"/>
              </a:rPr>
              <a:t>o</a:t>
            </a:r>
            <a:r>
              <a:rPr dirty="0" sz="2800" lang="en-US">
                <a:latin typeface="+mj-lt"/>
              </a:rPr>
              <a:t>b</a:t>
            </a:r>
            <a:r>
              <a:rPr dirty="0" sz="2800" lang="en-US">
                <a:latin typeface="+mj-lt"/>
              </a:rPr>
              <a:t>i</a:t>
            </a:r>
            <a:r>
              <a:rPr dirty="0" sz="2800" lang="en-US">
                <a:latin typeface="+mj-lt"/>
              </a:rPr>
              <a:t>e</a:t>
            </a:r>
            <a:r>
              <a:rPr dirty="0" sz="2800" lang="en-US">
                <a:latin typeface="+mj-lt"/>
              </a:rPr>
              <a:t>r</a:t>
            </a:r>
            <a:r>
              <a:rPr dirty="0" sz="2800" lang="en-US">
                <a:latin typeface="+mj-lt"/>
              </a:rPr>
              <a:t>n</a:t>
            </a:r>
            <a:r>
              <a:rPr dirty="0" sz="2800" lang="en-US">
                <a:latin typeface="+mj-lt"/>
              </a:rPr>
              <a:t>o</a:t>
            </a:r>
            <a:r>
              <a:rPr dirty="0" sz="2800" lang="en-US">
                <a:latin typeface="+mj-lt"/>
              </a:rPr>
              <a:t> </a:t>
            </a:r>
            <a:r>
              <a:rPr dirty="0" sz="2800" lang="en-US">
                <a:latin typeface="+mj-lt"/>
              </a:rPr>
              <a:t>e</a:t>
            </a:r>
            <a:r>
              <a:rPr dirty="0" sz="2800" lang="en-US">
                <a:latin typeface="+mj-lt"/>
              </a:rPr>
              <a:t>l</a:t>
            </a:r>
            <a:r>
              <a:rPr dirty="0" sz="2800" lang="en-US">
                <a:latin typeface="+mj-lt"/>
              </a:rPr>
              <a:t>e</a:t>
            </a:r>
            <a:r>
              <a:rPr dirty="0" sz="2800" lang="en-US">
                <a:latin typeface="+mj-lt"/>
              </a:rPr>
              <a:t>c</a:t>
            </a:r>
            <a:r>
              <a:rPr dirty="0" sz="2800" lang="en-US">
                <a:latin typeface="+mj-lt"/>
              </a:rPr>
              <a:t>t</a:t>
            </a:r>
            <a:r>
              <a:rPr dirty="0" sz="2800" lang="en-US">
                <a:latin typeface="+mj-lt"/>
              </a:rPr>
              <a:t>r</a:t>
            </a:r>
            <a:r>
              <a:rPr altLang="en-US" dirty="0" sz="2800" lang="es-ES">
                <a:latin typeface="+mj-lt"/>
              </a:rPr>
              <a:t>ónico</a:t>
            </a:r>
            <a:r>
              <a:rPr altLang="en-US" dirty="0" sz="2800" lang="en-US">
                <a:latin typeface="+mj-lt"/>
              </a:rPr>
              <a:t>.</a:t>
            </a:r>
            <a:endParaRPr dirty="0" sz="2800" lang="en-US">
              <a:latin typeface="+mj-lt"/>
            </a:endParaRPr>
          </a:p>
          <a:p>
            <a:r>
              <a:rPr dirty="0" sz="2800" lang="en-US">
                <a:latin typeface="+mj-lt"/>
              </a:rPr>
              <a:t>D</a:t>
            </a:r>
            <a:r>
              <a:rPr dirty="0" sz="2800" lang="en-US">
                <a:latin typeface="+mj-lt"/>
              </a:rPr>
              <a:t>e</a:t>
            </a:r>
            <a:r>
              <a:rPr dirty="0" sz="2800" lang="en-US">
                <a:latin typeface="+mj-lt"/>
              </a:rPr>
              <a:t>s</a:t>
            </a:r>
            <a:r>
              <a:rPr dirty="0" sz="2800" lang="en-US">
                <a:latin typeface="+mj-lt"/>
              </a:rPr>
              <a:t>c</a:t>
            </a:r>
            <a:r>
              <a:rPr dirty="0" sz="2800" lang="en-US">
                <a:latin typeface="+mj-lt"/>
              </a:rPr>
              <a:t>r</a:t>
            </a:r>
            <a:r>
              <a:rPr dirty="0" sz="2800" lang="en-US">
                <a:latin typeface="+mj-lt"/>
              </a:rPr>
              <a:t>i</a:t>
            </a:r>
            <a:r>
              <a:rPr dirty="0" sz="2800" lang="en-US">
                <a:latin typeface="+mj-lt"/>
              </a:rPr>
              <a:t>b</a:t>
            </a:r>
            <a:r>
              <a:rPr dirty="0" sz="2800" lang="en-US">
                <a:latin typeface="+mj-lt"/>
              </a:rPr>
              <a:t>i</a:t>
            </a:r>
            <a:r>
              <a:rPr dirty="0" sz="2800" lang="en-US">
                <a:latin typeface="+mj-lt"/>
              </a:rPr>
              <a:t>r</a:t>
            </a:r>
            <a:r>
              <a:rPr dirty="0" sz="2800" lang="en-US">
                <a:latin typeface="+mj-lt"/>
              </a:rPr>
              <a:t> </a:t>
            </a:r>
            <a:r>
              <a:rPr dirty="0" sz="2800" lang="en-US">
                <a:latin typeface="+mj-lt"/>
              </a:rPr>
              <a:t>l</a:t>
            </a:r>
            <a:r>
              <a:rPr dirty="0" sz="2800" lang="en-US">
                <a:latin typeface="+mj-lt"/>
              </a:rPr>
              <a:t>a</a:t>
            </a:r>
            <a:r>
              <a:rPr dirty="0" sz="2800" lang="en-US">
                <a:latin typeface="+mj-lt"/>
              </a:rPr>
              <a:t>s</a:t>
            </a:r>
            <a:r>
              <a:rPr dirty="0" sz="2800" lang="en-US">
                <a:latin typeface="+mj-lt"/>
              </a:rPr>
              <a:t> </a:t>
            </a:r>
            <a:r>
              <a:rPr dirty="0" sz="2800" lang="en-US">
                <a:latin typeface="+mj-lt"/>
              </a:rPr>
              <a:t>práctic</a:t>
            </a:r>
            <a:r>
              <a:rPr dirty="0" sz="2800" lang="en-US">
                <a:latin typeface="+mj-lt"/>
              </a:rPr>
              <a:t>as implementadas en la provincia de Villa Clara relacionadas con la </a:t>
            </a:r>
            <a:r>
              <a:rPr dirty="0" sz="2800" lang="en-US">
                <a:latin typeface="+mj-lt"/>
              </a:rPr>
              <a:t> </a:t>
            </a:r>
            <a:r>
              <a:rPr dirty="0" sz="2800" lang="en-US">
                <a:latin typeface="+mj-lt"/>
              </a:rPr>
              <a:t>interactividad </a:t>
            </a:r>
            <a:r>
              <a:rPr dirty="0" sz="2800" lang="en-US">
                <a:latin typeface="+mj-lt"/>
              </a:rPr>
              <a:t>c</a:t>
            </a:r>
            <a:r>
              <a:rPr dirty="0" sz="2800" lang="en-US">
                <a:latin typeface="+mj-lt"/>
              </a:rPr>
              <a:t>o</a:t>
            </a:r>
            <a:r>
              <a:rPr dirty="0" sz="2800" lang="en-US">
                <a:latin typeface="+mj-lt"/>
              </a:rPr>
              <a:t>m</a:t>
            </a:r>
            <a:r>
              <a:rPr dirty="0" sz="2800" lang="en-US">
                <a:latin typeface="+mj-lt"/>
              </a:rPr>
              <a:t>o</a:t>
            </a:r>
            <a:r>
              <a:rPr dirty="0" sz="2800" lang="en-US">
                <a:latin typeface="+mj-lt"/>
              </a:rPr>
              <a:t> </a:t>
            </a:r>
            <a:r>
              <a:rPr dirty="0" sz="2800" lang="en-US">
                <a:latin typeface="+mj-lt"/>
              </a:rPr>
              <a:t>p</a:t>
            </a:r>
            <a:r>
              <a:rPr dirty="0" sz="2800" lang="en-US">
                <a:latin typeface="+mj-lt"/>
              </a:rPr>
              <a:t>a</a:t>
            </a:r>
            <a:r>
              <a:rPr dirty="0" sz="2800" lang="en-US">
                <a:latin typeface="+mj-lt"/>
              </a:rPr>
              <a:t>r</a:t>
            </a:r>
            <a:r>
              <a:rPr dirty="0" sz="2800" lang="en-US">
                <a:latin typeface="+mj-lt"/>
              </a:rPr>
              <a:t>t</a:t>
            </a:r>
            <a:r>
              <a:rPr dirty="0" sz="2800" lang="en-US">
                <a:latin typeface="+mj-lt"/>
              </a:rPr>
              <a:t>e</a:t>
            </a:r>
            <a:r>
              <a:rPr dirty="0" sz="2800" lang="en-US">
                <a:latin typeface="+mj-lt"/>
              </a:rPr>
              <a:t> </a:t>
            </a:r>
            <a:r>
              <a:rPr dirty="0" sz="2800" lang="en-US">
                <a:latin typeface="+mj-lt"/>
              </a:rPr>
              <a:t>d</a:t>
            </a:r>
            <a:r>
              <a:rPr dirty="0" sz="2800" lang="en-US">
                <a:latin typeface="+mj-lt"/>
              </a:rPr>
              <a:t>e</a:t>
            </a:r>
            <a:r>
              <a:rPr dirty="0" sz="2800" lang="en-US">
                <a:latin typeface="+mj-lt"/>
              </a:rPr>
              <a:t>l</a:t>
            </a:r>
            <a:r>
              <a:rPr dirty="0" sz="2800" lang="en-US">
                <a:latin typeface="+mj-lt"/>
              </a:rPr>
              <a:t> </a:t>
            </a:r>
            <a:r>
              <a:rPr dirty="0" sz="2800" lang="en-US">
                <a:latin typeface="+mj-lt"/>
              </a:rPr>
              <a:t>G</a:t>
            </a:r>
            <a:r>
              <a:rPr dirty="0" sz="2800" lang="en-US">
                <a:latin typeface="+mj-lt"/>
              </a:rPr>
              <a:t>o</a:t>
            </a:r>
            <a:r>
              <a:rPr dirty="0" sz="2800" lang="en-US">
                <a:latin typeface="+mj-lt"/>
              </a:rPr>
              <a:t>b</a:t>
            </a:r>
            <a:r>
              <a:rPr dirty="0" sz="2800" lang="en-US">
                <a:latin typeface="+mj-lt"/>
              </a:rPr>
              <a:t>i</a:t>
            </a:r>
            <a:r>
              <a:rPr dirty="0" sz="2800" lang="en-US">
                <a:latin typeface="+mj-lt"/>
              </a:rPr>
              <a:t>e</a:t>
            </a:r>
            <a:r>
              <a:rPr dirty="0" sz="2800" lang="en-US">
                <a:latin typeface="+mj-lt"/>
              </a:rPr>
              <a:t>r</a:t>
            </a:r>
            <a:r>
              <a:rPr dirty="0" sz="2800" lang="en-US">
                <a:latin typeface="+mj-lt"/>
              </a:rPr>
              <a:t>n</a:t>
            </a:r>
            <a:r>
              <a:rPr dirty="0" sz="2800" lang="en-US">
                <a:latin typeface="+mj-lt"/>
              </a:rPr>
              <a:t>o</a:t>
            </a:r>
            <a:r>
              <a:rPr dirty="0" sz="2800" lang="en-US">
                <a:latin typeface="+mj-lt"/>
              </a:rPr>
              <a:t> </a:t>
            </a:r>
            <a:r>
              <a:rPr dirty="0" sz="2800" lang="en-US">
                <a:latin typeface="+mj-lt"/>
              </a:rPr>
              <a:t>e</a:t>
            </a:r>
            <a:r>
              <a:rPr dirty="0" sz="2800" lang="en-US">
                <a:latin typeface="+mj-lt"/>
              </a:rPr>
              <a:t>l</a:t>
            </a:r>
            <a:r>
              <a:rPr dirty="0" sz="2800" lang="en-US">
                <a:latin typeface="+mj-lt"/>
              </a:rPr>
              <a:t>e</a:t>
            </a:r>
            <a:r>
              <a:rPr dirty="0" sz="2800" lang="en-US">
                <a:latin typeface="+mj-lt"/>
              </a:rPr>
              <a:t>c</a:t>
            </a:r>
            <a:r>
              <a:rPr dirty="0" sz="2800" lang="en-US">
                <a:latin typeface="+mj-lt"/>
              </a:rPr>
              <a:t>t</a:t>
            </a:r>
            <a:r>
              <a:rPr dirty="0" sz="2800" lang="en-US">
                <a:latin typeface="+mj-lt"/>
              </a:rPr>
              <a:t>rónico</a:t>
            </a:r>
            <a:r>
              <a:rPr dirty="0" sz="2800" lang="en-US">
                <a:latin typeface="+mj-lt"/>
              </a:rPr>
              <a:t>.</a:t>
            </a:r>
            <a:endParaRPr dirty="0" sz="2800" lang="en-US">
              <a:latin typeface="+mj-lt"/>
            </a:endParaRPr>
          </a:p>
        </p:txBody>
      </p:sp>
      <p:sp>
        <p:nvSpPr>
          <p:cNvPr id="1048591" name="Text Placeholder 28"/>
          <p:cNvSpPr>
            <a:spLocks noGrp="1"/>
          </p:cNvSpPr>
          <p:nvPr>
            <p:ph type="body" sz="quarter" idx="11"/>
          </p:nvPr>
        </p:nvSpPr>
        <p:spPr/>
        <p:txBody>
          <a:bodyPr/>
          <a:p>
            <a:r>
              <a:rPr dirty="0" lang="en-US"/>
              <a:t>1. INTRODUCCION (OBJETIVOS)</a:t>
            </a:r>
          </a:p>
        </p:txBody>
      </p:sp>
      <p:sp>
        <p:nvSpPr>
          <p:cNvPr id="1048592" name="Text Placeholder 29"/>
          <p:cNvSpPr>
            <a:spLocks noGrp="1"/>
          </p:cNvSpPr>
          <p:nvPr>
            <p:ph type="body" sz="quarter" idx="20"/>
          </p:nvPr>
        </p:nvSpPr>
        <p:spPr>
          <a:xfrm>
            <a:off x="431046" y="8622241"/>
            <a:ext cx="10096349" cy="566030"/>
          </a:xfrm>
        </p:spPr>
        <p:txBody>
          <a:bodyPr/>
          <a:p>
            <a:r>
              <a:rPr dirty="0" lang="en-US"/>
              <a:t>2. METODOLOGIA</a:t>
            </a:r>
          </a:p>
        </p:txBody>
      </p:sp>
      <p:sp>
        <p:nvSpPr>
          <p:cNvPr id="1048593" name="Text Placeholder 30"/>
          <p:cNvSpPr>
            <a:spLocks noGrp="1"/>
          </p:cNvSpPr>
          <p:nvPr>
            <p:ph type="body" sz="quarter" idx="25"/>
          </p:nvPr>
        </p:nvSpPr>
        <p:spPr/>
        <p:txBody>
          <a:bodyPr/>
          <a:p>
            <a:r>
              <a:rPr dirty="0" lang="en-US"/>
              <a:t>3. RESULTADOS Y DISCUSION</a:t>
            </a:r>
          </a:p>
        </p:txBody>
      </p:sp>
      <p:sp>
        <p:nvSpPr>
          <p:cNvPr id="1048594" name="Text Placeholder 31"/>
          <p:cNvSpPr>
            <a:spLocks noGrp="1"/>
          </p:cNvSpPr>
          <p:nvPr>
            <p:ph type="body" sz="quarter" idx="26"/>
          </p:nvPr>
        </p:nvSpPr>
        <p:spPr>
          <a:xfrm>
            <a:off x="10846594" y="5890564"/>
            <a:ext cx="10093752" cy="6595413"/>
          </a:xfrm>
        </p:spPr>
        <p:txBody>
          <a:bodyPr/>
          <a:p>
            <a:r>
              <a:rPr lang="en-US"/>
              <a:t>En Cuba con la ampliación del acceso a Internet comenzó a implementarse una política de informatización de la sociedad y el impulso al Gobierno electrónico como estrategia gubernamental en el país. Esta política exige una cultura o competencias profesionales en la construcción social de la realidad donde el rol del comunicador (o gestor de comunicación) resulta una mediación fundamental en la elaboración del mensaje final emitido al público.</a:t>
            </a:r>
            <a:endParaRPr altLang="en-US" lang="zh-CN"/>
          </a:p>
          <a:p>
            <a:r>
              <a:rPr altLang="en-US" lang="en-US"/>
              <a:t>Estas competencias requieren de capacidades que incluyen el análisis de textos y su adecuación para producir y recibir mensajes con determinada intención comunicativa y teniendo el contexto como base. Así como exige un dominio del lenguaje desde múltiples plataformas y soportes y poseer la infraestructura necesaria para los procesos de producción y socialización.</a:t>
            </a:r>
            <a:endParaRPr altLang="en-US" lang="zh-CN"/>
          </a:p>
          <a:p>
            <a:r>
              <a:rPr altLang="en-US" lang="en-US"/>
              <a:t>No obstante, la realidad evidencia que la actualización recae sobre un equipo reducido de profesionales que comparte otras tareas y no siempre cuenta con las condiciones técnicas necesarias para asumir la diversidad de herramientas y tipologías de mensaje que propicia la red social Facebook.</a:t>
            </a:r>
            <a:endParaRPr altLang="en-US" lang="zh-CN"/>
          </a:p>
          <a:p>
            <a:r>
              <a:rPr altLang="en-US" lang="en-US"/>
              <a:t>Para una implementación real del Gobierno Electrónico no basta con tener “creados” perfiles institucionales. Se requiere de adquirir mayores competencias profesionales y un compromiso real con gestar un cambio que responda a las demandas comunicativas de las audiencias, donde la interactividad y el carácter participativo ejerza una función esencial.</a:t>
            </a:r>
            <a:endParaRPr altLang="en-US" lang="zh-CN"/>
          </a:p>
        </p:txBody>
      </p:sp>
      <p:sp>
        <p:nvSpPr>
          <p:cNvPr id="1048595" name="Text Placeholder 32"/>
          <p:cNvSpPr>
            <a:spLocks noGrp="1"/>
          </p:cNvSpPr>
          <p:nvPr>
            <p:ph type="body" sz="quarter" idx="27"/>
          </p:nvPr>
        </p:nvSpPr>
        <p:spPr>
          <a:xfrm>
            <a:off x="600802" y="16794354"/>
            <a:ext cx="10090978" cy="566030"/>
          </a:xfrm>
        </p:spPr>
        <p:txBody>
          <a:bodyPr/>
          <a:p>
            <a:r>
              <a:rPr dirty="0" lang="en-US"/>
              <a:t>4. CONCLUSIONES</a:t>
            </a:r>
          </a:p>
        </p:txBody>
      </p:sp>
      <p:sp>
        <p:nvSpPr>
          <p:cNvPr id="1048596" name="Text Placeholder 33"/>
          <p:cNvSpPr>
            <a:spLocks noGrp="1"/>
          </p:cNvSpPr>
          <p:nvPr>
            <p:ph type="body" sz="quarter" idx="28"/>
          </p:nvPr>
        </p:nvSpPr>
        <p:spPr>
          <a:xfrm>
            <a:off x="751747" y="17774376"/>
            <a:ext cx="18716124" cy="1901495"/>
          </a:xfrm>
        </p:spPr>
        <p:txBody>
          <a:bodyPr/>
          <a:p>
            <a:r>
              <a:rPr dirty="0" lang="en-US"/>
              <a:t>A partir de la bibliografía consultada y los resultados obtenidos pudo constatarse la necesidad de establecer dinámicas más cercanas para promover un uso efectivo de la interactividad como línea esencial de los presupuestos erigidos en la concepción del Gobierno electrónico, a partir de la creación de equipos de comunicación propios con especialistas que generen contenidos, actualicen y moderen los comentarios recibidos. </a:t>
            </a:r>
            <a:endParaRPr dirty="0" lang="en-US"/>
          </a:p>
          <a:p>
            <a:r>
              <a:rPr dirty="0" lang="en-US"/>
              <a:t>Se requiere que los actores políticos y las diferentes instancias del gobierno tengan una </a:t>
            </a:r>
            <a:r>
              <a:rPr dirty="0" lang="en-US"/>
              <a:t>r</a:t>
            </a:r>
            <a:r>
              <a:rPr dirty="0" lang="en-US"/>
              <a:t>e</a:t>
            </a:r>
            <a:r>
              <a:rPr dirty="0" lang="en-US"/>
              <a:t>t</a:t>
            </a:r>
            <a:r>
              <a:rPr dirty="0" lang="en-US"/>
              <a:t>r</a:t>
            </a:r>
            <a:r>
              <a:rPr dirty="0" lang="en-US"/>
              <a:t>o</a:t>
            </a:r>
            <a:r>
              <a:rPr dirty="0" lang="en-US"/>
              <a:t>a</a:t>
            </a:r>
            <a:r>
              <a:rPr dirty="0" lang="en-US"/>
              <a:t>l</a:t>
            </a:r>
            <a:r>
              <a:rPr dirty="0" lang="en-US"/>
              <a:t>i</a:t>
            </a:r>
            <a:r>
              <a:rPr dirty="0" lang="en-US"/>
              <a:t>mentación constante con el perfil Soy Villa Clara y en el caso de Vanguardia evitar las posiciones pasivas (Leslie et al, 2024) que atentan contra la fidelización de las audiencias. </a:t>
            </a:r>
            <a:endParaRPr dirty="0" lang="en-US"/>
          </a:p>
        </p:txBody>
      </p:sp>
      <p:sp>
        <p:nvSpPr>
          <p:cNvPr id="1048597" name="Text Placeholder 36"/>
          <p:cNvSpPr>
            <a:spLocks noGrp="1"/>
          </p:cNvSpPr>
          <p:nvPr>
            <p:ph type="body" sz="quarter" idx="96"/>
          </p:nvPr>
        </p:nvSpPr>
        <p:spPr>
          <a:xfrm>
            <a:off x="427856" y="9398414"/>
            <a:ext cx="10102728" cy="6859066"/>
          </a:xfrm>
        </p:spPr>
        <p:txBody>
          <a:bodyPr/>
          <a:p>
            <a:r>
              <a:rPr dirty="0" sz="2800" lang="en-US">
                <a:latin typeface="+mj-lt"/>
              </a:rPr>
              <a:t>La investigación se centró en la página web de la Editora Vanguardia, periódico provincial de Villa Clara, con perfiles digitales en varias plataformas y el perfil del Gobierno Provincial de Villa Clara. A través del método bibliográfico documental se realizó una revisión sistemática referente al tema de la investigación. </a:t>
            </a:r>
            <a:endParaRPr dirty="0" sz="2800" lang="es-US">
              <a:latin typeface="+mj-lt"/>
            </a:endParaRPr>
          </a:p>
          <a:p>
            <a:r>
              <a:rPr dirty="0" sz="2800" lang="en-US">
                <a:latin typeface="+mj-lt"/>
              </a:rPr>
              <a:t>Además, se empleó el método análisis de contenido cualitativo, análisis de métricas ofrecidas por los administradores de los perfiles institucionales referidos.</a:t>
            </a:r>
            <a:endParaRPr dirty="0" sz="2800" lang="es-US">
              <a:latin typeface="+mj-lt"/>
            </a:endParaRPr>
          </a:p>
          <a:p>
            <a:r>
              <a:rPr dirty="0" sz="2800" lang="en-US">
                <a:latin typeface="+mj-lt"/>
              </a:rPr>
              <a:t>Los parámetros estudiados de acuerdo a las métricas ofrecidas fueron: Reacciones, números de comentarios, respuestas institucionales a los comentarios, temas o secciones más comentadas. </a:t>
            </a:r>
            <a:endParaRPr dirty="0" sz="2800" lang="es-US">
              <a:latin typeface="+mj-lt"/>
            </a:endParaRPr>
          </a:p>
          <a:p>
            <a:r>
              <a:rPr dirty="0" sz="2800" lang="en-US">
                <a:latin typeface="+mj-lt"/>
              </a:rPr>
              <a:t>Se realizaron entrevistas semiestructuradas a gestores de las páginas de Facebook de los dos organismos.</a:t>
            </a:r>
            <a:endParaRPr dirty="0" sz="2800" lang="es-US">
              <a:latin typeface="+mj-lt"/>
            </a:endParaRPr>
          </a:p>
        </p:txBody>
      </p:sp>
      <p:sp>
        <p:nvSpPr>
          <p:cNvPr id="1048598" name="Text Placeholder 37"/>
          <p:cNvSpPr>
            <a:spLocks noGrp="1"/>
          </p:cNvSpPr>
          <p:nvPr>
            <p:ph type="body" sz="quarter" idx="150"/>
          </p:nvPr>
        </p:nvSpPr>
        <p:spPr>
          <a:xfrm>
            <a:off x="3042127" y="4093266"/>
            <a:ext cx="16425744" cy="769233"/>
          </a:xfrm>
        </p:spPr>
        <p:txBody>
          <a:bodyPr>
            <a:normAutofit/>
          </a:bodyPr>
          <a:p>
            <a:r>
              <a:rPr dirty="0" sz="3000" lang="en-US" err="1"/>
              <a:t>Lic</a:t>
            </a:r>
            <a:r>
              <a:rPr dirty="0" sz="3000" lang="en-US"/>
              <a:t>. </a:t>
            </a:r>
            <a:r>
              <a:rPr dirty="0" sz="3000" lang="en-US"/>
              <a:t>M</a:t>
            </a:r>
            <a:r>
              <a:rPr dirty="0" sz="3000" lang="en-US"/>
              <a:t>a</a:t>
            </a:r>
            <a:r>
              <a:rPr dirty="0" sz="3000" lang="en-US"/>
              <a:t>r</a:t>
            </a:r>
            <a:r>
              <a:rPr dirty="0" sz="3000" lang="en-US"/>
              <a:t>i</a:t>
            </a:r>
            <a:r>
              <a:rPr dirty="0" sz="3000" lang="en-US"/>
              <a:t>l</a:t>
            </a:r>
            <a:r>
              <a:rPr dirty="0" sz="3000" lang="en-US"/>
              <a:t>e</a:t>
            </a:r>
            <a:r>
              <a:rPr dirty="0" sz="3000" lang="en-US"/>
              <a:t>y</a:t>
            </a:r>
            <a:r>
              <a:rPr dirty="0" sz="3000" lang="en-US"/>
              <a:t> </a:t>
            </a:r>
            <a:r>
              <a:rPr dirty="0" sz="3000" lang="en-US"/>
              <a:t>García</a:t>
            </a:r>
            <a:r>
              <a:rPr dirty="0" sz="3000" lang="en-US"/>
              <a:t> Quintana</a:t>
            </a:r>
            <a:r>
              <a:rPr dirty="0" sz="3000" lang="en-US"/>
              <a:t> </a:t>
            </a:r>
            <a:r>
              <a:rPr dirty="0" sz="3000" lang="en-US"/>
              <a:t>y</a:t>
            </a:r>
            <a:r>
              <a:rPr dirty="0" sz="3000" lang="en-US"/>
              <a:t> </a:t>
            </a:r>
            <a:r>
              <a:rPr dirty="0" sz="3000" lang="en-US" err="1"/>
              <a:t>Lic</a:t>
            </a:r>
            <a:r>
              <a:rPr dirty="0" sz="3000" lang="en-US"/>
              <a:t>. </a:t>
            </a:r>
            <a:r>
              <a:rPr dirty="0" sz="3000" lang="en-US" err="1"/>
              <a:t>M</a:t>
            </a:r>
            <a:r>
              <a:rPr dirty="0" sz="3000" lang="en-US" err="1"/>
              <a:t>i</a:t>
            </a:r>
            <a:r>
              <a:rPr dirty="0" sz="3000" lang="en-US" err="1"/>
              <a:t>r</a:t>
            </a:r>
            <a:r>
              <a:rPr dirty="0" sz="3000" lang="en-US" err="1"/>
              <a:t>i</a:t>
            </a:r>
            <a:r>
              <a:rPr dirty="0" sz="3000" lang="en-US" err="1"/>
              <a:t>a</a:t>
            </a:r>
            <a:r>
              <a:rPr dirty="0" sz="3000" lang="en-US" err="1"/>
              <a:t>m</a:t>
            </a:r>
            <a:r>
              <a:rPr dirty="0" sz="3000" lang="en-US" err="1"/>
              <a:t> </a:t>
            </a:r>
            <a:r>
              <a:rPr dirty="0" sz="3000" lang="en-US" err="1"/>
              <a:t>E</a:t>
            </a:r>
            <a:r>
              <a:rPr dirty="0" sz="3000" lang="en-US" err="1"/>
              <a:t>l</a:t>
            </a:r>
            <a:r>
              <a:rPr dirty="0" sz="3000" lang="en-US" err="1"/>
              <a:t>i</a:t>
            </a:r>
            <a:r>
              <a:rPr dirty="0" sz="3000" lang="en-US" err="1"/>
              <a:t>s</a:t>
            </a:r>
            <a:r>
              <a:rPr dirty="0" sz="3000" lang="en-US" err="1"/>
              <a:t>a</a:t>
            </a:r>
            <a:r>
              <a:rPr dirty="0" sz="3000" lang="en-US" err="1"/>
              <a:t> </a:t>
            </a:r>
            <a:r>
              <a:rPr dirty="0" sz="3000" lang="en-US" err="1"/>
              <a:t>Peña </a:t>
            </a:r>
            <a:r>
              <a:rPr dirty="0" sz="3000" lang="en-US" err="1"/>
              <a:t>López </a:t>
            </a:r>
            <a:endParaRPr dirty="0" sz="3000" lang="en-US"/>
          </a:p>
        </p:txBody>
      </p:sp>
      <p:sp>
        <p:nvSpPr>
          <p:cNvPr id="1048599" name="Text Placeholder 38"/>
          <p:cNvSpPr>
            <a:spLocks noGrp="1"/>
          </p:cNvSpPr>
          <p:nvPr>
            <p:ph type="body" sz="quarter" idx="151"/>
          </p:nvPr>
        </p:nvSpPr>
        <p:spPr>
          <a:xfrm>
            <a:off x="2738030" y="2428583"/>
            <a:ext cx="17568114" cy="1824933"/>
          </a:xfrm>
        </p:spPr>
        <p:txBody>
          <a:bodyPr>
            <a:normAutofit fontScale="72464" lnSpcReduction="20000"/>
          </a:bodyPr>
          <a:p>
            <a:r>
              <a:rPr dirty="0" lang="en-US"/>
              <a:t>La interactividad para la participación ciudadana en el Gobierno Electrónico. </a:t>
            </a:r>
            <a:r>
              <a:rPr dirty="0" lang="en-US"/>
              <a:t>Su implementación en Villa Claraprogramación</a:t>
            </a:r>
            <a:endParaRPr dirty="0" lang="en-US"/>
          </a:p>
        </p:txBody>
      </p:sp>
      <p:sp>
        <p:nvSpPr>
          <p:cNvPr id="1048600" name="Text Placeholder 39"/>
          <p:cNvSpPr>
            <a:spLocks noGrp="1"/>
          </p:cNvSpPr>
          <p:nvPr>
            <p:ph type="body" sz="quarter" idx="153"/>
          </p:nvPr>
        </p:nvSpPr>
        <p:spPr>
          <a:xfrm>
            <a:off x="2890078" y="1333230"/>
            <a:ext cx="15608232" cy="1130935"/>
          </a:xfrm>
        </p:spPr>
        <p:txBody>
          <a:bodyPr>
            <a:normAutofit fontScale="46465" lnSpcReduction="20000"/>
          </a:bodyPr>
          <a:p>
            <a:r>
              <a:rPr dirty="0" lang="es-US"/>
              <a:t>VII CONFERENCIA INTERNACIONAL DE ESTUDIOS HUMANÍSTICOS (CIESHUM)</a:t>
            </a:r>
          </a:p>
          <a:p>
            <a:endParaRPr dirty="0" sz="10800" lang="en-US"/>
          </a:p>
        </p:txBody>
      </p:sp>
      <p:pic>
        <p:nvPicPr>
          <p:cNvPr id="2097152" name="Picture 7"/>
          <p:cNvPicPr>
            <a:picLocks noChangeAspect="1"/>
          </p:cNvPicPr>
          <p:nvPr/>
        </p:nvPicPr>
        <p:blipFill>
          <a:blip xmlns:r="http://schemas.openxmlformats.org/officeDocument/2006/relationships" r:embed="rId1"/>
          <a:srcRect/>
          <a:stretch>
            <a:fillRect/>
          </a:stretch>
        </p:blipFill>
        <p:spPr>
          <a:xfrm>
            <a:off x="0" y="0"/>
            <a:ext cx="21388388" cy="1199515"/>
          </a:xfrm>
          <a:prstGeom prst="rect"/>
        </p:spPr>
      </p:pic>
      <p:pic>
        <p:nvPicPr>
          <p:cNvPr id="2097153" name="Picture 7"/>
          <p:cNvPicPr>
            <a:picLocks noChangeAspect="1"/>
          </p:cNvPicPr>
          <p:nvPr/>
        </p:nvPicPr>
        <p:blipFill>
          <a:blip xmlns:r="http://schemas.openxmlformats.org/officeDocument/2006/relationships" r:embed="rId1"/>
          <a:srcRect/>
          <a:stretch>
            <a:fillRect/>
          </a:stretch>
        </p:blipFill>
        <p:spPr>
          <a:xfrm rot="10800000">
            <a:off x="0" y="28444442"/>
            <a:ext cx="21388388" cy="1819388"/>
          </a:xfrm>
          <a:prstGeom prst="rect"/>
        </p:spPr>
      </p:pic>
      <p:sp>
        <p:nvSpPr>
          <p:cNvPr id="1048601" name="Text Placeholder 32"/>
          <p:cNvSpPr txBox="1"/>
          <p:nvPr/>
        </p:nvSpPr>
        <p:spPr>
          <a:xfrm>
            <a:off x="-61214" y="20058173"/>
            <a:ext cx="21183600" cy="1050158"/>
          </a:xfrm>
          <a:prstGeom prst="rect"/>
          <a:noFill/>
        </p:spPr>
        <p:txBody>
          <a:bodyPr anchor="ctr" anchorCtr="0" bIns="63307" lIns="63307" rIns="63307" tIns="63307" wrap="square">
            <a:spAutoFit/>
          </a:bodyPr>
          <a:lstStyle>
            <a:lvl1pPr algn="ctr" defTabSz="3038715" eaLnBrk="1" hangingPunct="1" indent="0" latinLnBrk="0" marL="0" rtl="0">
              <a:spcBef>
                <a:spcPct val="20000"/>
              </a:spcBef>
              <a:buFont typeface="Arial" pitchFamily="34" charset="0"/>
              <a:buNone/>
              <a:defRPr baseline="0" b="1" sz="2800" kern="1200" u="sng">
                <a:solidFill>
                  <a:schemeClr val="accent5">
                    <a:lumMod val="50000"/>
                  </a:schemeClr>
                </a:solidFill>
                <a:latin typeface="+mn-lt"/>
                <a:ea typeface="+mn-ea"/>
                <a:cs typeface="+mn-cs"/>
              </a:defRPr>
            </a:lvl1pPr>
            <a:lvl2pPr algn="l" defTabSz="3038715" eaLnBrk="1" hangingPunct="1" indent="-949598" latinLnBrk="0" marL="2468955" rtl="0">
              <a:spcBef>
                <a:spcPct val="20000"/>
              </a:spcBef>
              <a:buFont typeface="Arial" pitchFamily="34" charset="0"/>
              <a:buChar char="–"/>
              <a:defRPr sz="9400" kern="1200">
                <a:solidFill>
                  <a:schemeClr val="tx1"/>
                </a:solidFill>
                <a:latin typeface="+mn-lt"/>
                <a:ea typeface="+mn-ea"/>
                <a:cs typeface="+mn-cs"/>
              </a:defRPr>
            </a:lvl2pPr>
            <a:lvl3pPr algn="l" defTabSz="3038715" eaLnBrk="1" hangingPunct="1" indent="-759679" latinLnBrk="0" marL="3798394" rtl="0">
              <a:spcBef>
                <a:spcPct val="20000"/>
              </a:spcBef>
              <a:buFont typeface="Arial" pitchFamily="34" charset="0"/>
              <a:buChar char="•"/>
              <a:defRPr sz="8000" kern="1200">
                <a:solidFill>
                  <a:schemeClr val="tx1"/>
                </a:solidFill>
                <a:latin typeface="+mn-lt"/>
                <a:ea typeface="+mn-ea"/>
                <a:cs typeface="+mn-cs"/>
              </a:defRPr>
            </a:lvl3pPr>
            <a:lvl4pPr algn="l" defTabSz="3038715" eaLnBrk="1" hangingPunct="1" indent="-759679" latinLnBrk="0" marL="5317751" rtl="0">
              <a:spcBef>
                <a:spcPct val="20000"/>
              </a:spcBef>
              <a:buFont typeface="Arial" pitchFamily="34" charset="0"/>
              <a:buChar char="–"/>
              <a:defRPr sz="6700" kern="1200">
                <a:solidFill>
                  <a:schemeClr val="tx1"/>
                </a:solidFill>
                <a:latin typeface="+mn-lt"/>
                <a:ea typeface="+mn-ea"/>
                <a:cs typeface="+mn-cs"/>
              </a:defRPr>
            </a:lvl4pPr>
            <a:lvl5pPr algn="l" defTabSz="3038715" eaLnBrk="1" hangingPunct="1" indent="-759679" latinLnBrk="0" marL="6837107" rtl="0">
              <a:spcBef>
                <a:spcPct val="20000"/>
              </a:spcBef>
              <a:buFont typeface="Arial" pitchFamily="34" charset="0"/>
              <a:buChar char="»"/>
              <a:defRPr sz="6700" kern="1200">
                <a:solidFill>
                  <a:schemeClr val="tx1"/>
                </a:solidFill>
                <a:latin typeface="+mn-lt"/>
                <a:ea typeface="+mn-ea"/>
                <a:cs typeface="+mn-cs"/>
              </a:defRPr>
            </a:lvl5pPr>
            <a:lvl6pPr algn="l" defTabSz="3038715" eaLnBrk="1" hangingPunct="1" indent="-759679" latinLnBrk="0" marL="8356465" rtl="0">
              <a:spcBef>
                <a:spcPct val="20000"/>
              </a:spcBef>
              <a:buFont typeface="Arial" pitchFamily="34" charset="0"/>
              <a:buChar char="•"/>
              <a:defRPr sz="6700" kern="1200">
                <a:solidFill>
                  <a:schemeClr val="tx1"/>
                </a:solidFill>
                <a:latin typeface="+mn-lt"/>
                <a:ea typeface="+mn-ea"/>
                <a:cs typeface="+mn-cs"/>
              </a:defRPr>
            </a:lvl6pPr>
            <a:lvl7pPr algn="l" defTabSz="3038715" eaLnBrk="1" hangingPunct="1" indent="-759679" latinLnBrk="0" marL="9875821" rtl="0">
              <a:spcBef>
                <a:spcPct val="20000"/>
              </a:spcBef>
              <a:buFont typeface="Arial" pitchFamily="34" charset="0"/>
              <a:buChar char="•"/>
              <a:defRPr sz="6700" kern="1200">
                <a:solidFill>
                  <a:schemeClr val="tx1"/>
                </a:solidFill>
                <a:latin typeface="+mn-lt"/>
                <a:ea typeface="+mn-ea"/>
                <a:cs typeface="+mn-cs"/>
              </a:defRPr>
            </a:lvl7pPr>
            <a:lvl8pPr algn="l" defTabSz="3038715" eaLnBrk="1" hangingPunct="1" indent="-759679" latinLnBrk="0" marL="11395179" rtl="0">
              <a:spcBef>
                <a:spcPct val="20000"/>
              </a:spcBef>
              <a:buFont typeface="Arial" pitchFamily="34" charset="0"/>
              <a:buChar char="•"/>
              <a:defRPr sz="6700" kern="1200">
                <a:solidFill>
                  <a:schemeClr val="tx1"/>
                </a:solidFill>
                <a:latin typeface="+mn-lt"/>
                <a:ea typeface="+mn-ea"/>
                <a:cs typeface="+mn-cs"/>
              </a:defRPr>
            </a:lvl8pPr>
            <a:lvl9pPr algn="l" defTabSz="3038715" eaLnBrk="1" hangingPunct="1" indent="-759679" latinLnBrk="0" marL="12914537" rtl="0">
              <a:spcBef>
                <a:spcPct val="20000"/>
              </a:spcBef>
              <a:buFont typeface="Arial" pitchFamily="34" charset="0"/>
              <a:buChar char="•"/>
              <a:defRPr sz="6700" kern="1200">
                <a:solidFill>
                  <a:schemeClr val="tx1"/>
                </a:solidFill>
                <a:latin typeface="+mn-lt"/>
                <a:ea typeface="+mn-ea"/>
                <a:cs typeface="+mn-cs"/>
              </a:defRPr>
            </a:lvl9pPr>
          </a:lstStyle>
          <a:p>
            <a:r>
              <a:rPr dirty="0" lang="en-US"/>
              <a:t>5. REFERENCIAS BIBLIOGRÁFICAS</a:t>
            </a:r>
          </a:p>
          <a:p>
            <a:endParaRPr altLang="en-US" lang="zh-CN"/>
          </a:p>
        </p:txBody>
      </p:sp>
      <p:sp>
        <p:nvSpPr>
          <p:cNvPr id="1048602" name="1 CuadroTexto"/>
          <p:cNvSpPr txBox="1"/>
          <p:nvPr/>
        </p:nvSpPr>
        <p:spPr>
          <a:xfrm>
            <a:off x="600802" y="21402378"/>
            <a:ext cx="20490883" cy="5539740"/>
          </a:xfrm>
          <a:prstGeom prst="rect"/>
          <a:noFill/>
        </p:spPr>
        <p:txBody>
          <a:bodyPr rtlCol="0" wrap="square">
            <a:spAutoFit/>
          </a:bodyPr>
          <a:p>
            <a:pPr lvl="0"/>
            <a:r>
              <a:rPr dirty="0" sz="2800" lang="en-US">
                <a:solidFill>
                  <a:schemeClr val="accent5">
                    <a:lumMod val="50000"/>
                  </a:schemeClr>
                </a:solidFill>
                <a:latin typeface="+mj-lt"/>
                <a:cs typeface="Times New Roman" panose="02020603050405020304" pitchFamily="18" charset="0"/>
              </a:rPr>
              <a:t>Barraicoa, M &amp; Lasaga, L. (2009). Los mass media en Latinoamérica: investigación y periodismo. Buenos Aires. Amorrortu Editores. </a:t>
            </a:r>
            <a:endParaRPr dirty="0" sz="2800" lang="es-US">
              <a:solidFill>
                <a:schemeClr val="accent5">
                  <a:lumMod val="50000"/>
                </a:schemeClr>
              </a:solidFill>
              <a:latin typeface="+mj-lt"/>
              <a:cs typeface="Times New Roman" panose="02020603050405020304" pitchFamily="18" charset="0"/>
            </a:endParaRPr>
          </a:p>
          <a:p>
            <a:pPr lvl="0"/>
            <a:r>
              <a:rPr dirty="0" sz="2800" lang="en-US">
                <a:solidFill>
                  <a:schemeClr val="accent5">
                    <a:lumMod val="50000"/>
                  </a:schemeClr>
                </a:solidFill>
                <a:latin typeface="+mj-lt"/>
                <a:cs typeface="Times New Roman" panose="02020603050405020304" pitchFamily="18" charset="0"/>
              </a:rPr>
              <a:t>Díaz Montserrat.; Díaz Hurtado, A &amp; Nieves Portal, L. M. (2024). De la teoría de redes a las redes sociales en Internet y a las comunidades virtuales. Islas 66(208): e1428.https://islas.uclv.edu.cu/index.php/islas/article/view/1428/1122</a:t>
            </a:r>
            <a:endParaRPr dirty="0" sz="2800" lang="es-US">
              <a:solidFill>
                <a:schemeClr val="accent5">
                  <a:lumMod val="50000"/>
                </a:schemeClr>
              </a:solidFill>
              <a:latin typeface="+mj-lt"/>
              <a:cs typeface="Times New Roman" panose="02020603050405020304" pitchFamily="18" charset="0"/>
            </a:endParaRPr>
          </a:p>
          <a:p>
            <a:pPr lvl="0"/>
            <a:r>
              <a:rPr dirty="0" sz="2800" lang="en-US">
                <a:solidFill>
                  <a:schemeClr val="accent5">
                    <a:lumMod val="50000"/>
                  </a:schemeClr>
                </a:solidFill>
                <a:latin typeface="+mj-lt"/>
                <a:cs typeface="Times New Roman" panose="02020603050405020304" pitchFamily="18" charset="0"/>
              </a:rPr>
              <a:t>Garcés, R; Delgado, T.; Amoroso, Y,; Torres, D.; Rodríguez, Y., Mena, M.; Leyva, Y., Pedroso, W., </a:t>
            </a:r>
            <a:endParaRPr dirty="0" sz="2800" lang="es-US">
              <a:solidFill>
                <a:schemeClr val="accent5">
                  <a:lumMod val="50000"/>
                </a:schemeClr>
              </a:solidFill>
              <a:latin typeface="+mj-lt"/>
              <a:cs typeface="Times New Roman" panose="02020603050405020304" pitchFamily="18" charset="0"/>
            </a:endParaRPr>
          </a:p>
          <a:p>
            <a:pPr lvl="0"/>
            <a:r>
              <a:rPr dirty="0" sz="2800" lang="en-US">
                <a:solidFill>
                  <a:schemeClr val="accent5">
                    <a:lumMod val="50000"/>
                  </a:schemeClr>
                </a:solidFill>
                <a:latin typeface="+mj-lt"/>
                <a:cs typeface="Times New Roman" panose="02020603050405020304" pitchFamily="18" charset="0"/>
              </a:rPr>
              <a:t>Tolentino, W., Menéndez, Y., Jardines, G., Medina, A &amp; Rodríguez, F. (2021) Guía para la </a:t>
            </a:r>
            <a:endParaRPr dirty="0" sz="2800" lang="es-US">
              <a:solidFill>
                <a:schemeClr val="accent5">
                  <a:lumMod val="50000"/>
                </a:schemeClr>
              </a:solidFill>
              <a:latin typeface="+mj-lt"/>
              <a:cs typeface="Times New Roman" panose="02020603050405020304" pitchFamily="18" charset="0"/>
            </a:endParaRPr>
          </a:p>
          <a:p>
            <a:pPr lvl="0"/>
            <a:r>
              <a:rPr dirty="0" sz="2800" lang="en-US">
                <a:solidFill>
                  <a:schemeClr val="accent5">
                    <a:lumMod val="50000"/>
                  </a:schemeClr>
                </a:solidFill>
                <a:latin typeface="+mj-lt"/>
                <a:cs typeface="Times New Roman" panose="02020603050405020304" pitchFamily="18" charset="0"/>
              </a:rPr>
              <a:t>gestión del gobierno digital en municipios cubanos. PADIT. PNUD</a:t>
            </a:r>
            <a:endParaRPr dirty="0" sz="2800" lang="es-US">
              <a:solidFill>
                <a:schemeClr val="accent5">
                  <a:lumMod val="50000"/>
                </a:schemeClr>
              </a:solidFill>
              <a:latin typeface="+mj-lt"/>
              <a:cs typeface="Times New Roman" panose="02020603050405020304" pitchFamily="18" charset="0"/>
            </a:endParaRPr>
          </a:p>
          <a:p>
            <a:pPr lvl="0"/>
            <a:r>
              <a:rPr dirty="0" sz="2800" lang="en-US">
                <a:solidFill>
                  <a:schemeClr val="accent5">
                    <a:lumMod val="50000"/>
                  </a:schemeClr>
                </a:solidFill>
                <a:latin typeface="+mj-lt"/>
                <a:cs typeface="Times New Roman" panose="02020603050405020304" pitchFamily="18" charset="0"/>
              </a:rPr>
              <a:t>Molina Rodríguez, L.; Bermúdez García, M. &amp; Lugones Muro, M. (2024). Modalidades de la </a:t>
            </a:r>
            <a:r>
              <a:rPr dirty="0" sz="2800" lang="en-US">
                <a:solidFill>
                  <a:schemeClr val="accent5">
                    <a:lumMod val="50000"/>
                  </a:schemeClr>
                </a:solidFill>
                <a:latin typeface="+mj-lt"/>
                <a:cs typeface="Times New Roman" panose="02020603050405020304" pitchFamily="18" charset="0"/>
              </a:rPr>
              <a:t>p</a:t>
            </a:r>
            <a:r>
              <a:rPr dirty="0" sz="2800" lang="en-US">
                <a:solidFill>
                  <a:schemeClr val="accent5">
                    <a:lumMod val="50000"/>
                  </a:schemeClr>
                </a:solidFill>
                <a:latin typeface="+mj-lt"/>
                <a:cs typeface="Times New Roman" panose="02020603050405020304" pitchFamily="18" charset="0"/>
              </a:rPr>
              <a:t>a</a:t>
            </a:r>
            <a:r>
              <a:rPr dirty="0" sz="2800" lang="en-US">
                <a:solidFill>
                  <a:schemeClr val="accent5">
                    <a:lumMod val="50000"/>
                  </a:schemeClr>
                </a:solidFill>
                <a:latin typeface="+mj-lt"/>
                <a:cs typeface="Times New Roman" panose="02020603050405020304" pitchFamily="18" charset="0"/>
              </a:rPr>
              <a:t>r</a:t>
            </a:r>
            <a:r>
              <a:rPr dirty="0" sz="2800" lang="en-US">
                <a:solidFill>
                  <a:schemeClr val="accent5">
                    <a:lumMod val="50000"/>
                  </a:schemeClr>
                </a:solidFill>
                <a:latin typeface="+mj-lt"/>
                <a:cs typeface="Times New Roman" panose="02020603050405020304" pitchFamily="18" charset="0"/>
              </a:rPr>
              <a:t>t</a:t>
            </a:r>
            <a:r>
              <a:rPr dirty="0" sz="2800" lang="en-US">
                <a:solidFill>
                  <a:schemeClr val="accent5">
                    <a:lumMod val="50000"/>
                  </a:schemeClr>
                </a:solidFill>
                <a:latin typeface="+mj-lt"/>
                <a:cs typeface="Times New Roman" panose="02020603050405020304" pitchFamily="18" charset="0"/>
              </a:rPr>
              <a:t>i</a:t>
            </a:r>
            <a:r>
              <a:rPr dirty="0" sz="2800" lang="en-US">
                <a:solidFill>
                  <a:schemeClr val="accent5">
                    <a:lumMod val="50000"/>
                  </a:schemeClr>
                </a:solidFill>
                <a:latin typeface="+mj-lt"/>
                <a:cs typeface="Times New Roman" panose="02020603050405020304" pitchFamily="18" charset="0"/>
              </a:rPr>
              <a:t>cipación </a:t>
            </a:r>
            <a:r>
              <a:rPr dirty="0" sz="2800" lang="en-US">
                <a:solidFill>
                  <a:schemeClr val="accent5">
                    <a:lumMod val="50000"/>
                  </a:schemeClr>
                </a:solidFill>
                <a:latin typeface="+mj-lt"/>
                <a:cs typeface="Times New Roman" panose="02020603050405020304" pitchFamily="18" charset="0"/>
              </a:rPr>
              <a:t>en línea. Hacia una delimitación conceptual. Islas,66(209): e1476. </a:t>
            </a:r>
            <a:endParaRPr dirty="0" sz="2800" lang="es-US">
              <a:solidFill>
                <a:schemeClr val="accent5">
                  <a:lumMod val="50000"/>
                </a:schemeClr>
              </a:solidFill>
              <a:latin typeface="+mj-lt"/>
              <a:cs typeface="Times New Roman" panose="02020603050405020304" pitchFamily="18" charset="0"/>
            </a:endParaRPr>
          </a:p>
          <a:p>
            <a:pPr lvl="0"/>
            <a:r>
              <a:rPr dirty="0" sz="2800" lang="en-US">
                <a:solidFill>
                  <a:schemeClr val="accent5">
                    <a:lumMod val="50000"/>
                  </a:schemeClr>
                </a:solidFill>
                <a:latin typeface="+mj-lt"/>
                <a:cs typeface="Times New Roman" panose="02020603050405020304" pitchFamily="18" charset="0"/>
              </a:rPr>
              <a:t>https://islas.uclv.edu.cu/index.php/islas/article/view/1476/1135</a:t>
            </a:r>
            <a:endParaRPr dirty="0" sz="2800" lang="es-US">
              <a:solidFill>
                <a:schemeClr val="accent5">
                  <a:lumMod val="50000"/>
                </a:schemeClr>
              </a:solidFill>
              <a:latin typeface="+mj-lt"/>
              <a:cs typeface="Times New Roman" panose="02020603050405020304" pitchFamily="18" charset="0"/>
            </a:endParaRPr>
          </a:p>
          <a:p>
            <a:pPr lvl="0"/>
            <a:r>
              <a:rPr dirty="0" sz="2800" lang="en-US">
                <a:solidFill>
                  <a:schemeClr val="accent5">
                    <a:lumMod val="50000"/>
                  </a:schemeClr>
                </a:solidFill>
                <a:latin typeface="+mj-lt"/>
                <a:cs typeface="Times New Roman" panose="02020603050405020304" pitchFamily="18" charset="0"/>
              </a:rPr>
              <a:t>Rodríguez Bazán, G., y Martín Castillo, C. M. (2020). Villa Clara desde la web. Una aproximación al periodismo hipermedia desde el centro de Cuba. Islas, 62(195), 132-143. </a:t>
            </a:r>
            <a:endParaRPr dirty="0" sz="2800" lang="es-US">
              <a:solidFill>
                <a:schemeClr val="accent5">
                  <a:lumMod val="50000"/>
                </a:schemeClr>
              </a:solidFill>
              <a:latin typeface="+mj-lt"/>
              <a:cs typeface="Times New Roman" panose="02020603050405020304" pitchFamily="18" charset="0"/>
            </a:endParaRPr>
          </a:p>
          <a:p>
            <a:pPr lvl="0"/>
            <a:r>
              <a:rPr dirty="0" sz="2800" lang="en-US">
                <a:solidFill>
                  <a:schemeClr val="accent5">
                    <a:lumMod val="50000"/>
                  </a:schemeClr>
                </a:solidFill>
                <a:latin typeface="+mj-lt"/>
                <a:cs typeface="Times New Roman" panose="02020603050405020304" pitchFamily="18" charset="0"/>
              </a:rPr>
              <a:t>https://islas.uclv.edu.cu/index.php/islas/article/view/1125</a:t>
            </a:r>
            <a:endParaRPr dirty="0" sz="2800" lang="es-US">
              <a:solidFill>
                <a:schemeClr val="accent5">
                  <a:lumMod val="50000"/>
                </a:schemeClr>
              </a:solidFill>
              <a:latin typeface="+mj-lt"/>
              <a:cs typeface="Times New Roman" panose="02020603050405020304" pitchFamily="18" charset="0"/>
            </a:endParaRPr>
          </a:p>
        </p:txBody>
      </p:sp>
      <p:pic>
        <p:nvPicPr>
          <p:cNvPr id="2097154" name="Imagen 3"/>
          <p:cNvPicPr>
            <a:picLocks noChangeAspect="1"/>
          </p:cNvPicPr>
          <p:nvPr/>
        </p:nvPicPr>
        <p:blipFill>
          <a:blip xmlns:r="http://schemas.openxmlformats.org/officeDocument/2006/relationships" r:embed="rId2" cstate="print"/>
          <a:stretch>
            <a:fillRect/>
          </a:stretch>
        </p:blipFill>
        <p:spPr>
          <a:xfrm>
            <a:off x="1082244" y="450128"/>
            <a:ext cx="1807834" cy="4131476"/>
          </a:xfrm>
          <a:prstGeom prst="rect"/>
        </p:spPr>
      </p:pic>
    </p:spTree>
  </p:cSld>
  <p:clrMapOvr>
    <a:masterClrMapping/>
  </p:clrMapOvr>
</p:sld>
</file>

<file path=ppt/theme/theme1.xml><?xml version="1.0" encoding="utf-8"?>
<a:theme xmlns:a="http://schemas.openxmlformats.org/drawingml/2006/main" name="A1 Templat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rtlCol="0" wrap="square">
        <a:spAutoFit/>
      </a:bodyPr>
      <a:lstStyle>
        <a:defPPr>
          <a:defRPr dirty="0" sz="2000">
            <a:latin typeface="Times New Roman" panose="02020603050405020304" pitchFamily="18" charset="0"/>
            <a:cs typeface="Times New Roman" panose="02020603050405020304" pitchFamily="18" charset="0"/>
          </a:defRPr>
        </a:defPPr>
      </a:lstStyle>
    </a:txDef>
  </a:objectDefaults>
</a:theme>
</file>

<file path=ppt/theme/theme2.xml><?xml version="1.0" encoding="utf-8"?>
<a:theme xmlns:a="http://schemas.openxmlformats.org/drawingml/2006/main" name="Without Guides">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rtlCol="0" wrap="square">
        <a:spAutoFit/>
      </a:bodyPr>
      <a:lstStyle>
        <a:defPPr>
          <a:defRPr dirty="0" sz="2000">
            <a:latin typeface="Times New Roman" panose="02020603050405020304" pitchFamily="18" charset="0"/>
            <a:cs typeface="Times New Roman" panose="02020603050405020304" pitchFamily="18" charset="0"/>
          </a:defRPr>
        </a:defPPr>
      </a:lstStyle>
    </a:txDef>
  </a:objectDefaul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Manager>A. Kotoulas</Manager>
  <Company>Canterbury Media Services, Inc.</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A1 PowerPoint Presentation</dc:title>
  <dc:creator>PosterPresentations.com</dc:creator>
  <cp:lastModifiedBy>Rubén</cp:lastModifiedBy>
  <dcterms:created xsi:type="dcterms:W3CDTF">2012-02-10T20:21:22Z</dcterms:created>
  <dcterms:modified xsi:type="dcterms:W3CDTF">2025-10-17T21:01:32Z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61558f49d50b4cc29bca338a3bbc9b35</vt:lpwstr>
  </property>
</Properties>
</file>