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3" d="100"/>
          <a:sy n="43" d="100"/>
        </p:scale>
        <p:origin x="-588" y="-11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10/19/2025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7008798"/>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4375143"/>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2535616"/>
          </a:xfrm>
        </p:spPr>
        <p:txBody>
          <a:bodyPr/>
          <a:lstStyle/>
          <a:p>
            <a:r>
              <a:rPr lang="es-ES" dirty="0"/>
              <a:t>El presente estudio tiene como objetivo analizar el envejecimiento demográfico en Placetas desde una perspectiva interdisciplinaria, evaluando el impacto de las políticas públicas y el rol de la comunicación comunitaria, especialmente la labor de Radio Placetas, en la promoción de la atención integral al adulto mayor. </a:t>
            </a:r>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6290490"/>
          </a:xfrm>
        </p:spPr>
        <p:txBody>
          <a:bodyPr/>
          <a:lstStyle/>
          <a:p>
            <a:r>
              <a:rPr lang="es-ES" dirty="0"/>
              <a:t>Los datos demográficos analizados confirman que Placetas enfrenta un envejecimiento poblacional significativo, con un 24.91% de su población mayor de 60 años, superando el promedio </a:t>
            </a:r>
            <a:r>
              <a:rPr lang="es-ES" dirty="0" smtClean="0"/>
              <a:t>provincial. </a:t>
            </a:r>
            <a:r>
              <a:rPr lang="es-ES" dirty="0"/>
              <a:t>La integración de los datos cuantitativos y cualitativos permite concluir que el envejecimiento en Placetas es un fenómeno multidimensional que requiere un abordaje interdisciplinario y una gestión comunitaria efectiva. La comunicación social, a través de medios como Radio Placetas, se presenta como una herramienta estratégica para fomentar una cultura de envejecimiento activo y para movilizar a la comunidad en torno a la protección y el bienestar de sus adultos mayores.</a:t>
            </a:r>
          </a:p>
          <a:p>
            <a:r>
              <a:rPr lang="es-ES" dirty="0"/>
              <a:t>En síntesis, los resultados apuntan a la importancia de fortalecer las políticas públicas locales con un enfoque que combine la atención sanitaria, el apoyo social y la participación comunitaria, garantizando así una mejor calidad de vida para la población envejecida de Placetas.</a:t>
            </a:r>
          </a:p>
          <a:p>
            <a:r>
              <a:rPr lang="es-ES" dirty="0" smtClean="0"/>
              <a:t> </a:t>
            </a:r>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5428716"/>
          </a:xfrm>
        </p:spPr>
        <p:txBody>
          <a:bodyPr/>
          <a:lstStyle/>
          <a:p>
            <a:r>
              <a:rPr lang="es-ES" dirty="0"/>
              <a:t>El envejecimiento demográfico en Placetas es un fenómeno complejo que requiere una aproximación interdisciplinaria para su comprensión y abordaje efectivo. La combinación de análisis demográfico, social, cultural y político, junto con la participación activa de medios comunitarios como Radio Placetas, puede contribuir en mayor medida a diseñar y ejecutar políticas públicas más integrales y sensibles a las necesidades de los adultos mayores.</a:t>
            </a:r>
          </a:p>
          <a:p>
            <a:r>
              <a:rPr lang="es-ES" dirty="0"/>
              <a:t> </a:t>
            </a:r>
          </a:p>
          <a:p>
            <a:r>
              <a:rPr lang="es-ES" dirty="0"/>
              <a:t>El fortalecimiento de vínculos sociales, la promoción del envejecimiento activo y la gestión comunitaria son vías indispensables para mejorar la calidad de vida de la población envejecida en Placetas, garantizando su bienestar y dignidad.</a:t>
            </a:r>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1366065"/>
          </a:xfrm>
        </p:spPr>
        <p:txBody>
          <a:bodyPr/>
          <a:lstStyle/>
          <a:p>
            <a:r>
              <a:rPr lang="es-ES" dirty="0"/>
              <a:t>carlosemiso1967@gmail.com</a:t>
            </a:r>
          </a:p>
          <a:p>
            <a:r>
              <a:rPr lang="es-ES" b="1" dirty="0"/>
              <a:t> </a:t>
            </a:r>
            <a:endParaRPr lang="es-ES" dirty="0"/>
          </a:p>
          <a:p>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6"/>
            <a:ext cx="10102728" cy="8260260"/>
          </a:xfrm>
        </p:spPr>
        <p:txBody>
          <a:bodyPr/>
          <a:lstStyle/>
          <a:p>
            <a:r>
              <a:rPr lang="es-ES" dirty="0"/>
              <a:t>Este estudio se desarrolló bajo un enfoque mixto, combinando métodos cualitativos y cuantitativos para lograr una comprensión integral del fenómeno del envejecimiento en el municipio de Placetas.</a:t>
            </a:r>
          </a:p>
          <a:p>
            <a:r>
              <a:rPr lang="es-ES" dirty="0"/>
              <a:t>Se realizó un estudio descriptivo y exploratorio que integra análisis documental, estadístico y cualitativo, con el propósito de caracterizar el envejecimiento demográfico y social, así como evaluar las políticas públicas y la comunicación comunitaria vinculada al tema.</a:t>
            </a:r>
          </a:p>
          <a:p>
            <a:r>
              <a:rPr lang="es-ES" dirty="0"/>
              <a:t>Se consultaron además fuentes oficiales como el Anuario Estadístico de Villa Clara, informes municipales y bases de datos del Ministerio de Salud Pública y del Instituto Nacional de Estadística e Información (ONEI) de Cuba, para obtener cifras actualizadas sobre la población total, la estructura por edades y la distribución de adultos mayores en Placetas y se analizaron documentos oficiales relacionados con el Programa Nacional de Atención Integral al Adulto Mayor, planes municipales de desarrollo social y reportes de gestión comunitaria.</a:t>
            </a:r>
          </a:p>
          <a:p>
            <a:r>
              <a:rPr lang="es-ES" dirty="0"/>
              <a:t>Para comprender el papel de la comunicación en la sensibilización y promoción de políticas dirigidas a la población envejecida se revisaron programas, reportajes y entrevistas publicados por Radio Placetas.</a:t>
            </a:r>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a:bodyPr>
          <a:lstStyle/>
          <a:p>
            <a:r>
              <a:rPr lang="en-US" dirty="0" smtClean="0"/>
              <a:t>Lic.Carlos Antonio Brito Marrero</a:t>
            </a:r>
            <a:endParaRPr lang="en-U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47500" lnSpcReduction="20000"/>
          </a:bodyPr>
          <a:lstStyle/>
          <a:p>
            <a:r>
              <a:rPr lang="es-ES" b="1" dirty="0" smtClean="0"/>
              <a:t>El </a:t>
            </a:r>
            <a:r>
              <a:rPr lang="es-ES" b="1" dirty="0"/>
              <a:t>envejecimiento demográfico en Placetas, Villa Clara: un análisis interdisciplinario desde las políticas públicas y la comunicación comunitaria</a:t>
            </a:r>
            <a:r>
              <a:rPr lang="es-ES" dirty="0"/>
              <a:t> </a:t>
            </a:r>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US" dirty="0"/>
              <a:t>VII CONFERENCIA INTERNACIONAL DE ESTUDIOS HUMANÍSTICOS (CIESHUM)</a:t>
            </a:r>
          </a:p>
          <a:p>
            <a:endParaRPr lang="en-US" dirty="0"/>
          </a:p>
        </p:txBody>
      </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3170099"/>
          </a:xfrm>
          <a:prstGeom prst="rect">
            <a:avLst/>
          </a:prstGeom>
          <a:noFill/>
        </p:spPr>
        <p:txBody>
          <a:bodyPr wrap="square" rtlCol="0">
            <a:spAutoFit/>
          </a:bodyPr>
          <a:lstStyle/>
          <a:p>
            <a:r>
              <a:rPr lang="es-ES" sz="2000" dirty="0"/>
              <a:t>1. Carrasco Pérez M., Atuy Vidal H. S., González Fuentes H., Cordero Plata N., Medina Muñoz M. Á. El envejecimiento demográfico, un reto desde las políticas públicas en el municipio Placetas en Villa Clara. Rev Nov Pobl. 2017;13(25).  </a:t>
            </a:r>
          </a:p>
          <a:p>
            <a:r>
              <a:rPr lang="es-ES" sz="2000" dirty="0"/>
              <a:t>2. Torrado M., et al. Caracterización demográfica del municipio de Placetas en la provincia Villa Clara. 2015.  </a:t>
            </a:r>
          </a:p>
          <a:p>
            <a:r>
              <a:rPr lang="es-ES" sz="2000" dirty="0"/>
              <a:t>3. Organización Mundial de la Salud (OMS). Envejecimiento activo: un marco político. 2015.  </a:t>
            </a:r>
          </a:p>
          <a:p>
            <a:r>
              <a:rPr lang="es-ES" sz="2000" dirty="0"/>
              <a:t>4. González, R., et al. Redes sociales y envejecimiento en Cuba: desafíos y oportunidades. Rev cubana Gerontol Geriatr. 2018; 9(2): 45-56.  </a:t>
            </a:r>
          </a:p>
          <a:p>
            <a:r>
              <a:rPr lang="es-ES" sz="2000" dirty="0"/>
              <a:t>5. Martínez, L., López, F. Comunicación comunitaria y promoción de la salud en poblaciones vulnerables. Rev Comunicación y Salud. 2019; 7(1): 15-29.  </a:t>
            </a:r>
          </a:p>
          <a:p>
            <a:r>
              <a:rPr lang="es-ES" sz="2000" dirty="0"/>
              <a:t>6. Radio Placetas. Priorizan en Placetas atención al envejecimiento poblacional del municipio. 2019.</a:t>
            </a:r>
          </a:p>
          <a:p>
            <a:r>
              <a:rPr lang="es-ES" sz="2000" dirty="0"/>
              <a:t> </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1432</TotalTime>
  <Words>687</Words>
  <Application>Microsoft Office PowerPoint</Application>
  <PresentationFormat>Personalizado</PresentationFormat>
  <Paragraphs>30</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Produccion_Musical</cp:lastModifiedBy>
  <cp:revision>43</cp:revision>
  <dcterms:created xsi:type="dcterms:W3CDTF">2012-02-10T00:21:22Z</dcterms:created>
  <dcterms:modified xsi:type="dcterms:W3CDTF">2025-10-19T16:02:58Z</dcterms:modified>
  <cp:category>Research poster templates</cp:category>
</cp:coreProperties>
</file>