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30" d="100"/>
          <a:sy n="30" d="100"/>
        </p:scale>
        <p:origin x="-1608" y="1194"/>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10/21/2021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10/21/2021</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 xmlns:a16="http://schemas.microsoft.com/office/drawing/2014/main" val="20000"/>
                    </a:ext>
                  </a:extLst>
                </a:gridCol>
                <a:gridCol w="4636986">
                  <a:extLst>
                    <a:ext uri="{9D8B030D-6E8A-4147-A177-3AD203B41FA5}">
                      <a16:colId xmlns=""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 xmlns:a16="http://schemas.microsoft.com/office/drawing/2014/main" val="10010"/>
                  </a:ext>
                </a:extLst>
              </a:tr>
            </a:tbl>
          </a:graphicData>
        </a:graphic>
      </p:graphicFrame>
      <p:graphicFrame>
        <p:nvGraphicFramePr>
          <p:cNvPr id="4" name="Table 3">
            <a:extLst>
              <a:ext uri="{FF2B5EF4-FFF2-40B4-BE49-F238E27FC236}">
                <a16:creationId xmlns=""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60674"/>
        </p:xfrm>
        <a:graphic>
          <a:graphicData uri="http://schemas.openxmlformats.org/drawingml/2006/table">
            <a:tbl>
              <a:tblPr firstRow="1" bandRow="1">
                <a:tableStyleId>{5C22544A-7EE6-4342-B048-85BDC9FD1C3A}</a:tableStyleId>
              </a:tblPr>
              <a:tblGrid>
                <a:gridCol w="3162981">
                  <a:extLst>
                    <a:ext uri="{9D8B030D-6E8A-4147-A177-3AD203B41FA5}">
                      <a16:colId xmlns="" xmlns:a16="http://schemas.microsoft.com/office/drawing/2014/main" val="20000"/>
                    </a:ext>
                  </a:extLst>
                </a:gridCol>
                <a:gridCol w="950236">
                  <a:extLst>
                    <a:ext uri="{9D8B030D-6E8A-4147-A177-3AD203B41FA5}">
                      <a16:colId xmlns="" xmlns:a16="http://schemas.microsoft.com/office/drawing/2014/main" val="764104496"/>
                    </a:ext>
                  </a:extLst>
                </a:gridCol>
                <a:gridCol w="3947443">
                  <a:extLst>
                    <a:ext uri="{9D8B030D-6E8A-4147-A177-3AD203B41FA5}">
                      <a16:colId xmlns=""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 xmlns:a16="http://schemas.microsoft.com/office/drawing/2014/main" id="{3F0F9E90-FAA0-694D-A385-A29160674B09}"/>
              </a:ext>
            </a:extLst>
          </p:cNvPr>
          <p:cNvSpPr>
            <a:spLocks noGrp="1"/>
          </p:cNvSpPr>
          <p:nvPr>
            <p:ph type="body" sz="quarter" idx="10"/>
          </p:nvPr>
        </p:nvSpPr>
        <p:spPr/>
        <p:txBody>
          <a:bodyPr/>
          <a:lstStyle/>
          <a:p>
            <a:endParaRPr lang="en-US" dirty="0"/>
          </a:p>
        </p:txBody>
      </p:sp>
      <p:sp>
        <p:nvSpPr>
          <p:cNvPr id="29" name="Text Placeholder 28">
            <a:extLst>
              <a:ext uri="{FF2B5EF4-FFF2-40B4-BE49-F238E27FC236}">
                <a16:creationId xmlns="" xmlns:a16="http://schemas.microsoft.com/office/drawing/2014/main" id="{FCB797DF-A438-244B-B34C-CCF348A4370E}"/>
              </a:ext>
            </a:extLst>
          </p:cNvPr>
          <p:cNvSpPr>
            <a:spLocks noGrp="1"/>
          </p:cNvSpPr>
          <p:nvPr>
            <p:ph type="body" sz="quarter" idx="11"/>
          </p:nvPr>
        </p:nvSpPr>
        <p:spPr/>
        <p:txBody>
          <a:bodyPr/>
          <a:lstStyle/>
          <a:p>
            <a:r>
              <a:rPr lang="en-US" dirty="0" smtClean="0"/>
              <a:t>1. INTRODUCCION </a:t>
            </a:r>
            <a:r>
              <a:rPr lang="en-US" dirty="0"/>
              <a:t>(OBJETIVOS)</a:t>
            </a:r>
          </a:p>
        </p:txBody>
      </p:sp>
      <p:sp>
        <p:nvSpPr>
          <p:cNvPr id="30" name="Text Placeholder 29">
            <a:extLst>
              <a:ext uri="{FF2B5EF4-FFF2-40B4-BE49-F238E27FC236}">
                <a16:creationId xmlns="" xmlns:a16="http://schemas.microsoft.com/office/drawing/2014/main" id="{F756C91F-A769-8746-9736-6A1E2B721D6B}"/>
              </a:ext>
            </a:extLst>
          </p:cNvPr>
          <p:cNvSpPr>
            <a:spLocks noGrp="1"/>
          </p:cNvSpPr>
          <p:nvPr>
            <p:ph type="body" sz="quarter" idx="20"/>
          </p:nvPr>
        </p:nvSpPr>
        <p:spPr/>
        <p:txBody>
          <a:bodyPr/>
          <a:lstStyle/>
          <a:p>
            <a:r>
              <a:rPr lang="en-US" dirty="0"/>
              <a:t>2</a:t>
            </a:r>
            <a:r>
              <a:rPr lang="en-US" dirty="0" smtClean="0"/>
              <a:t>. </a:t>
            </a:r>
            <a:r>
              <a:rPr lang="en-US" dirty="0" smtClean="0"/>
              <a:t>METODOLOGIA</a:t>
            </a:r>
            <a:endParaRPr lang="en-US" dirty="0"/>
          </a:p>
        </p:txBody>
      </p:sp>
      <p:sp>
        <p:nvSpPr>
          <p:cNvPr id="31" name="Text Placeholder 30">
            <a:extLst>
              <a:ext uri="{FF2B5EF4-FFF2-40B4-BE49-F238E27FC236}">
                <a16:creationId xmlns="" xmlns:a16="http://schemas.microsoft.com/office/drawing/2014/main" id="{4D8E9A6E-E5FF-AB49-84AA-3A4E1523DDE0}"/>
              </a:ext>
            </a:extLst>
          </p:cNvPr>
          <p:cNvSpPr>
            <a:spLocks noGrp="1"/>
          </p:cNvSpPr>
          <p:nvPr>
            <p:ph type="body" sz="quarter" idx="25"/>
          </p:nvPr>
        </p:nvSpPr>
        <p:spPr/>
        <p:txBody>
          <a:bodyPr/>
          <a:lstStyle/>
          <a:p>
            <a:r>
              <a:rPr lang="en-US" dirty="0"/>
              <a:t>3</a:t>
            </a:r>
            <a:r>
              <a:rPr lang="en-US" dirty="0" smtClean="0"/>
              <a:t>. </a:t>
            </a:r>
            <a:r>
              <a:rPr lang="en-US" dirty="0" smtClean="0"/>
              <a:t>RESULTADOS </a:t>
            </a:r>
            <a:r>
              <a:rPr lang="en-US" dirty="0"/>
              <a:t>Y DISCUSION</a:t>
            </a:r>
          </a:p>
        </p:txBody>
      </p:sp>
      <p:sp>
        <p:nvSpPr>
          <p:cNvPr id="32" name="Text Placeholder 31">
            <a:extLst>
              <a:ext uri="{FF2B5EF4-FFF2-40B4-BE49-F238E27FC236}">
                <a16:creationId xmlns="" xmlns:a16="http://schemas.microsoft.com/office/drawing/2014/main" id="{F1CD45E0-BFBD-6449-A27A-446292982C7D}"/>
              </a:ext>
            </a:extLst>
          </p:cNvPr>
          <p:cNvSpPr>
            <a:spLocks noGrp="1"/>
          </p:cNvSpPr>
          <p:nvPr>
            <p:ph type="body" sz="quarter" idx="26"/>
          </p:nvPr>
        </p:nvSpPr>
        <p:spPr/>
        <p:txBody>
          <a:bodyPr/>
          <a:lstStyle/>
          <a:p>
            <a:endParaRPr lang="en-US"/>
          </a:p>
        </p:txBody>
      </p:sp>
      <p:sp>
        <p:nvSpPr>
          <p:cNvPr id="33" name="Text Placeholder 32">
            <a:extLst>
              <a:ext uri="{FF2B5EF4-FFF2-40B4-BE49-F238E27FC236}">
                <a16:creationId xmlns="" xmlns:a16="http://schemas.microsoft.com/office/drawing/2014/main" id="{B987F76A-25E5-8F4D-A08D-EFFBEAFC4DDD}"/>
              </a:ext>
            </a:extLst>
          </p:cNvPr>
          <p:cNvSpPr>
            <a:spLocks noGrp="1"/>
          </p:cNvSpPr>
          <p:nvPr>
            <p:ph type="body" sz="quarter" idx="27"/>
          </p:nvPr>
        </p:nvSpPr>
        <p:spPr/>
        <p:txBody>
          <a:bodyPr/>
          <a:lstStyle/>
          <a:p>
            <a:r>
              <a:rPr lang="en-US" dirty="0" smtClean="0"/>
              <a:t>4. CONCLUSIONES</a:t>
            </a:r>
            <a:endParaRPr lang="en-US" dirty="0"/>
          </a:p>
        </p:txBody>
      </p:sp>
      <p:sp>
        <p:nvSpPr>
          <p:cNvPr id="34" name="Text Placeholder 33">
            <a:extLst>
              <a:ext uri="{FF2B5EF4-FFF2-40B4-BE49-F238E27FC236}">
                <a16:creationId xmlns="" xmlns:a16="http://schemas.microsoft.com/office/drawing/2014/main" id="{7D41EBDE-1609-3448-80A4-1C45137E7020}"/>
              </a:ext>
            </a:extLst>
          </p:cNvPr>
          <p:cNvSpPr>
            <a:spLocks noGrp="1"/>
          </p:cNvSpPr>
          <p:nvPr>
            <p:ph type="body" sz="quarter" idx="28"/>
          </p:nvPr>
        </p:nvSpPr>
        <p:spPr/>
        <p:txBody>
          <a:bodyPr/>
          <a:lstStyle/>
          <a:p>
            <a:endParaRPr lang="en-US" dirty="0"/>
          </a:p>
        </p:txBody>
      </p:sp>
      <p:sp>
        <p:nvSpPr>
          <p:cNvPr id="35" name="Text Placeholder 34">
            <a:extLst>
              <a:ext uri="{FF2B5EF4-FFF2-40B4-BE49-F238E27FC236}">
                <a16:creationId xmlns="" xmlns:a16="http://schemas.microsoft.com/office/drawing/2014/main" id="{8DB05AB3-1F2A-F04C-AC72-20A73D4DAA6A}"/>
              </a:ext>
            </a:extLst>
          </p:cNvPr>
          <p:cNvSpPr>
            <a:spLocks noGrp="1"/>
          </p:cNvSpPr>
          <p:nvPr>
            <p:ph type="body" sz="quarter" idx="29"/>
          </p:nvPr>
        </p:nvSpPr>
        <p:spPr>
          <a:xfrm>
            <a:off x="11302462" y="26591818"/>
            <a:ext cx="9881138" cy="566030"/>
          </a:xfrm>
        </p:spPr>
        <p:txBody>
          <a:bodyPr/>
          <a:lstStyle/>
          <a:p>
            <a:r>
              <a:rPr lang="en-US" dirty="0"/>
              <a:t>AGRADECIMIENTOS Y CONTACTO</a:t>
            </a:r>
          </a:p>
        </p:txBody>
      </p:sp>
      <p:sp>
        <p:nvSpPr>
          <p:cNvPr id="36" name="Text Placeholder 35">
            <a:extLst>
              <a:ext uri="{FF2B5EF4-FFF2-40B4-BE49-F238E27FC236}">
                <a16:creationId xmlns="" xmlns:a16="http://schemas.microsoft.com/office/drawing/2014/main" id="{948B5F22-2ED2-E847-9BF3-82D22809A2DC}"/>
              </a:ext>
            </a:extLst>
          </p:cNvPr>
          <p:cNvSpPr>
            <a:spLocks noGrp="1"/>
          </p:cNvSpPr>
          <p:nvPr>
            <p:ph type="body" sz="quarter" idx="30"/>
          </p:nvPr>
        </p:nvSpPr>
        <p:spPr>
          <a:xfrm>
            <a:off x="11297410" y="27186410"/>
            <a:ext cx="9886190" cy="627402"/>
          </a:xfrm>
        </p:spPr>
        <p:txBody>
          <a:bodyPr/>
          <a:lstStyle/>
          <a:p>
            <a:endParaRPr lang="en-US" dirty="0"/>
          </a:p>
        </p:txBody>
      </p:sp>
      <p:sp>
        <p:nvSpPr>
          <p:cNvPr id="37" name="Text Placeholder 36">
            <a:extLst>
              <a:ext uri="{FF2B5EF4-FFF2-40B4-BE49-F238E27FC236}">
                <a16:creationId xmlns="" xmlns:a16="http://schemas.microsoft.com/office/drawing/2014/main" id="{3B540C16-8ABD-8B40-A51F-D32095A92519}"/>
              </a:ext>
            </a:extLst>
          </p:cNvPr>
          <p:cNvSpPr>
            <a:spLocks noGrp="1"/>
          </p:cNvSpPr>
          <p:nvPr>
            <p:ph type="body" sz="quarter" idx="96"/>
          </p:nvPr>
        </p:nvSpPr>
        <p:spPr/>
        <p:txBody>
          <a:bodyPr/>
          <a:lstStyle/>
          <a:p>
            <a:endParaRPr lang="en-US" dirty="0"/>
          </a:p>
        </p:txBody>
      </p:sp>
      <p:sp>
        <p:nvSpPr>
          <p:cNvPr id="38" name="Text Placeholder 37">
            <a:extLst>
              <a:ext uri="{FF2B5EF4-FFF2-40B4-BE49-F238E27FC236}">
                <a16:creationId xmlns="" xmlns:a16="http://schemas.microsoft.com/office/drawing/2014/main" id="{0F56D88A-4B12-0F47-8D8A-2F1828CAE02A}"/>
              </a:ext>
            </a:extLst>
          </p:cNvPr>
          <p:cNvSpPr>
            <a:spLocks noGrp="1"/>
          </p:cNvSpPr>
          <p:nvPr>
            <p:ph type="body" sz="quarter" idx="150"/>
          </p:nvPr>
        </p:nvSpPr>
        <p:spPr>
          <a:xfrm>
            <a:off x="2890078" y="3859049"/>
            <a:ext cx="15608232" cy="769233"/>
          </a:xfrm>
        </p:spPr>
        <p:txBody>
          <a:bodyPr/>
          <a:lstStyle/>
          <a:p>
            <a:r>
              <a:rPr lang="en-US" dirty="0" err="1"/>
              <a:t>Insertar</a:t>
            </a:r>
            <a:r>
              <a:rPr lang="en-US" dirty="0"/>
              <a:t> </a:t>
            </a:r>
            <a:r>
              <a:rPr lang="en-US" dirty="0" err="1"/>
              <a:t>Autores</a:t>
            </a:r>
            <a:endParaRPr lang="en-US" dirty="0"/>
          </a:p>
        </p:txBody>
      </p:sp>
      <p:sp>
        <p:nvSpPr>
          <p:cNvPr id="39" name="Text Placeholder 38">
            <a:extLst>
              <a:ext uri="{FF2B5EF4-FFF2-40B4-BE49-F238E27FC236}">
                <a16:creationId xmlns="" xmlns:a16="http://schemas.microsoft.com/office/drawing/2014/main" id="{6F9BAE11-25C3-0846-BD60-EDC70290B378}"/>
              </a:ext>
            </a:extLst>
          </p:cNvPr>
          <p:cNvSpPr>
            <a:spLocks noGrp="1"/>
          </p:cNvSpPr>
          <p:nvPr>
            <p:ph type="body" sz="quarter" idx="151"/>
          </p:nvPr>
        </p:nvSpPr>
        <p:spPr>
          <a:xfrm>
            <a:off x="2890078" y="2616565"/>
            <a:ext cx="15608232" cy="1318684"/>
          </a:xfrm>
        </p:spPr>
        <p:txBody>
          <a:bodyPr/>
          <a:lstStyle/>
          <a:p>
            <a:r>
              <a:rPr lang="en-US" dirty="0"/>
              <a:t>INSERTAR TITULO PONENCIA</a:t>
            </a:r>
          </a:p>
        </p:txBody>
      </p:sp>
      <p:sp>
        <p:nvSpPr>
          <p:cNvPr id="40" name="Text Placeholder 39">
            <a:extLst>
              <a:ext uri="{FF2B5EF4-FFF2-40B4-BE49-F238E27FC236}">
                <a16:creationId xmlns="" xmlns:a16="http://schemas.microsoft.com/office/drawing/2014/main" id="{4E095D28-F987-E544-B047-DF5F82B6C3C9}"/>
              </a:ext>
            </a:extLst>
          </p:cNvPr>
          <p:cNvSpPr>
            <a:spLocks noGrp="1"/>
          </p:cNvSpPr>
          <p:nvPr>
            <p:ph type="body" sz="quarter" idx="153"/>
          </p:nvPr>
        </p:nvSpPr>
        <p:spPr>
          <a:xfrm>
            <a:off x="2890078" y="1333230"/>
            <a:ext cx="15608232" cy="1130935"/>
          </a:xfrm>
        </p:spPr>
        <p:txBody>
          <a:bodyPr>
            <a:normAutofit fontScale="85000" lnSpcReduction="20000"/>
          </a:bodyPr>
          <a:lstStyle/>
          <a:p>
            <a:r>
              <a:rPr lang="en-US" dirty="0"/>
              <a:t>INSERTAR </a:t>
            </a:r>
            <a:r>
              <a:rPr lang="en-US" dirty="0" err="1"/>
              <a:t>Título</a:t>
            </a:r>
            <a:r>
              <a:rPr lang="en-US" dirty="0"/>
              <a:t> del </a:t>
            </a:r>
            <a:r>
              <a:rPr lang="en-US" dirty="0" err="1"/>
              <a:t>Simposio</a:t>
            </a:r>
            <a:endParaRPr lang="en-US" dirty="0"/>
          </a:p>
        </p:txBody>
      </p:sp>
      <p:grpSp>
        <p:nvGrpSpPr>
          <p:cNvPr id="15" name="Group 3">
            <a:extLst>
              <a:ext uri="{FF2B5EF4-FFF2-40B4-BE49-F238E27FC236}">
                <a16:creationId xmlns="" xmlns:a16="http://schemas.microsoft.com/office/drawing/2014/main" id="{EA0D8D45-809D-448B-8571-EBD19AB92D87}"/>
              </a:ext>
            </a:extLst>
          </p:cNvPr>
          <p:cNvGrpSpPr/>
          <p:nvPr/>
        </p:nvGrpSpPr>
        <p:grpSpPr>
          <a:xfrm>
            <a:off x="350994" y="1830771"/>
            <a:ext cx="1781122" cy="2903544"/>
            <a:chOff x="0" y="0"/>
            <a:chExt cx="2374829" cy="3871392"/>
          </a:xfrm>
        </p:grpSpPr>
        <p:pic>
          <p:nvPicPr>
            <p:cNvPr id="16" name="Picture 4">
              <a:extLst>
                <a:ext uri="{FF2B5EF4-FFF2-40B4-BE49-F238E27FC236}">
                  <a16:creationId xmlns="" xmlns:a16="http://schemas.microsoft.com/office/drawing/2014/main" id="{A1BB4E84-6C95-42E9-980E-D713A8ECE423}"/>
                </a:ext>
              </a:extLst>
            </p:cNvPr>
            <p:cNvPicPr>
              <a:picLocks noChangeAspect="1"/>
            </p:cNvPicPr>
            <p:nvPr/>
          </p:nvPicPr>
          <p:blipFill>
            <a:blip r:embed="rId3"/>
            <a:srcRect/>
            <a:stretch>
              <a:fillRect/>
            </a:stretch>
          </p:blipFill>
          <p:spPr>
            <a:xfrm>
              <a:off x="131292" y="0"/>
              <a:ext cx="2112245" cy="2702332"/>
            </a:xfrm>
            <a:prstGeom prst="rect">
              <a:avLst/>
            </a:prstGeom>
          </p:spPr>
        </p:pic>
        <p:sp>
          <p:nvSpPr>
            <p:cNvPr id="17" name="TextBox 5">
              <a:extLst>
                <a:ext uri="{FF2B5EF4-FFF2-40B4-BE49-F238E27FC236}">
                  <a16:creationId xmlns="" xmlns:a16="http://schemas.microsoft.com/office/drawing/2014/main" id="{BB558E9D-897A-4E90-A456-839BAA01DD1E}"/>
                </a:ext>
              </a:extLst>
            </p:cNvPr>
            <p:cNvSpPr txBox="1"/>
            <p:nvPr/>
          </p:nvSpPr>
          <p:spPr>
            <a:xfrm>
              <a:off x="89139" y="2501817"/>
              <a:ext cx="2196550" cy="790093"/>
            </a:xfrm>
            <a:prstGeom prst="rect">
              <a:avLst/>
            </a:prstGeom>
          </p:spPr>
          <p:txBody>
            <a:bodyPr lIns="0" tIns="0" rIns="0" bIns="0" rtlCol="0" anchor="t">
              <a:spAutoFit/>
            </a:bodyPr>
            <a:lstStyle/>
            <a:p>
              <a:pPr algn="ctr">
                <a:lnSpc>
                  <a:spcPts val="4918"/>
                </a:lnSpc>
              </a:pPr>
              <a:r>
                <a:rPr lang="en-US" sz="3513" spc="955">
                  <a:solidFill>
                    <a:srgbClr val="013399"/>
                  </a:solidFill>
                  <a:latin typeface="Code Pro Bold"/>
                </a:rPr>
                <a:t>2021</a:t>
              </a:r>
            </a:p>
          </p:txBody>
        </p:sp>
        <p:sp>
          <p:nvSpPr>
            <p:cNvPr id="18" name="TextBox 6">
              <a:extLst>
                <a:ext uri="{FF2B5EF4-FFF2-40B4-BE49-F238E27FC236}">
                  <a16:creationId xmlns="" xmlns:a16="http://schemas.microsoft.com/office/drawing/2014/main" id="{D6FB302A-4AEB-493F-B655-30CE7243C7D5}"/>
                </a:ext>
              </a:extLst>
            </p:cNvPr>
            <p:cNvSpPr txBox="1"/>
            <p:nvPr/>
          </p:nvSpPr>
          <p:spPr>
            <a:xfrm>
              <a:off x="0" y="3020830"/>
              <a:ext cx="2374829" cy="850562"/>
            </a:xfrm>
            <a:prstGeom prst="rect">
              <a:avLst/>
            </a:prstGeom>
          </p:spPr>
          <p:txBody>
            <a:bodyPr lIns="0" tIns="0" rIns="0" bIns="0" rtlCol="0" anchor="t">
              <a:spAutoFit/>
            </a:bodyPr>
            <a:lstStyle/>
            <a:p>
              <a:pPr algn="ctr">
                <a:lnSpc>
                  <a:spcPts val="4744"/>
                </a:lnSpc>
              </a:pPr>
              <a:r>
                <a:rPr lang="en-US" sz="3389" spc="921" dirty="0">
                  <a:solidFill>
                    <a:srgbClr val="013399"/>
                  </a:solidFill>
                  <a:latin typeface="Cooper Hewitt Bold"/>
                </a:rPr>
                <a:t>UCLV</a:t>
              </a:r>
            </a:p>
          </p:txBody>
        </p:sp>
      </p:grpSp>
      <p:pic>
        <p:nvPicPr>
          <p:cNvPr id="19" name="Picture 7">
            <a:extLst>
              <a:ext uri="{FF2B5EF4-FFF2-40B4-BE49-F238E27FC236}">
                <a16:creationId xmlns="" xmlns:a16="http://schemas.microsoft.com/office/drawing/2014/main" id="{95290901-B4D3-4064-85F4-DAE18FE7A3DA}"/>
              </a:ext>
            </a:extLst>
          </p:cNvPr>
          <p:cNvPicPr>
            <a:picLocks noChangeAspect="1"/>
          </p:cNvPicPr>
          <p:nvPr/>
        </p:nvPicPr>
        <p:blipFill>
          <a:blip r:embed="rId4"/>
          <a:srcRect/>
          <a:stretch>
            <a:fillRect/>
          </a:stretch>
        </p:blipFill>
        <p:spPr>
          <a:xfrm>
            <a:off x="0" y="0"/>
            <a:ext cx="21388388" cy="1199515"/>
          </a:xfrm>
          <a:prstGeom prst="rect">
            <a:avLst/>
          </a:prstGeom>
        </p:spPr>
      </p:pic>
      <p:pic>
        <p:nvPicPr>
          <p:cNvPr id="20" name="Picture 7">
            <a:extLst>
              <a:ext uri="{FF2B5EF4-FFF2-40B4-BE49-F238E27FC236}">
                <a16:creationId xmlns="" xmlns:a16="http://schemas.microsoft.com/office/drawing/2014/main" id="{2FFC4E95-5061-45A6-B719-057AACD396AA}"/>
              </a:ext>
            </a:extLst>
          </p:cNvPr>
          <p:cNvPicPr>
            <a:picLocks noChangeAspect="1"/>
          </p:cNvPicPr>
          <p:nvPr/>
        </p:nvPicPr>
        <p:blipFill>
          <a:blip r:embed="rId4"/>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 xmlns:a16="http://schemas.microsoft.com/office/drawing/2014/main" id="{A32D00C9-1922-491C-974A-562E5BAFB34D}"/>
              </a:ext>
            </a:extLst>
          </p:cNvPr>
          <p:cNvSpPr txBox="1">
            <a:spLocks/>
          </p:cNvSpPr>
          <p:nvPr/>
        </p:nvSpPr>
        <p:spPr>
          <a:xfrm>
            <a:off x="0" y="21892740"/>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smtClean="0"/>
              <a:t>5. REFERENCIAS </a:t>
            </a:r>
            <a:r>
              <a:rPr lang="en-US" dirty="0"/>
              <a:t>BIBLIOGRÁFICAS</a:t>
            </a:r>
          </a:p>
        </p:txBody>
      </p:sp>
      <p:sp>
        <p:nvSpPr>
          <p:cNvPr id="2" name="1 CuadroTexto"/>
          <p:cNvSpPr txBox="1"/>
          <p:nvPr/>
        </p:nvSpPr>
        <p:spPr>
          <a:xfrm>
            <a:off x="449463" y="23459090"/>
            <a:ext cx="20203365" cy="400110"/>
          </a:xfrm>
          <a:prstGeom prst="rect">
            <a:avLst/>
          </a:prstGeom>
          <a:noFill/>
        </p:spPr>
        <p:txBody>
          <a:bodyPr wrap="square" rtlCol="0">
            <a:spAutoFit/>
          </a:bodyPr>
          <a:lstStyle/>
          <a:p>
            <a:r>
              <a:rPr lang="es-DO" sz="2000" dirty="0" smtClean="0">
                <a:latin typeface="Times New Roman" panose="02020603050405020304" pitchFamily="18" charset="0"/>
                <a:cs typeface="Times New Roman" panose="02020603050405020304" pitchFamily="18" charset="0"/>
              </a:rPr>
              <a:t>Insertar referencias</a:t>
            </a:r>
            <a:endParaRPr lang="es-D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208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1421</TotalTime>
  <Words>38</Words>
  <Application>Microsoft Office PowerPoint</Application>
  <PresentationFormat>Personalizado</PresentationFormat>
  <Paragraphs>13</Paragraphs>
  <Slides>1</Slides>
  <Notes>1</Notes>
  <HiddenSlides>0</HiddenSlides>
  <MMClips>0</MMClips>
  <ScaleCrop>false</ScaleCrop>
  <HeadingPairs>
    <vt:vector size="4" baseType="variant">
      <vt:variant>
        <vt:lpstr>Tema</vt:lpstr>
      </vt:variant>
      <vt:variant>
        <vt:i4>2</vt:i4>
      </vt:variant>
      <vt:variant>
        <vt:lpstr>Títulos de diapositiva</vt:lpstr>
      </vt:variant>
      <vt:variant>
        <vt:i4>1</vt:i4>
      </vt:variant>
    </vt:vector>
  </HeadingPairs>
  <TitlesOfParts>
    <vt:vector size="3" baseType="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Usuario de Windows</cp:lastModifiedBy>
  <cp:revision>39</cp:revision>
  <dcterms:created xsi:type="dcterms:W3CDTF">2012-02-10T00:21:22Z</dcterms:created>
  <dcterms:modified xsi:type="dcterms:W3CDTF">2021-10-21T18:20:11Z</dcterms:modified>
  <cp:category>Research poster templates</cp:category>
</cp:coreProperties>
</file>