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2" d="100"/>
          <a:sy n="42" d="100"/>
        </p:scale>
        <p:origin x="1104" y="-503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vis@uclv.edu.c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6413601"/>
          </a:xfrm>
        </p:spPr>
        <p:txBody>
          <a:bodyPr/>
          <a:lstStyle/>
          <a:p>
            <a:pPr algn="just"/>
            <a:r>
              <a:rPr lang="es-ES" dirty="0"/>
              <a:t>Este trabajo tiene como objetivo general, caracterizar las necesarias transformaciones en el universo comunicacional cubano a partir del triunfo de su revolución.  </a:t>
            </a:r>
          </a:p>
          <a:p>
            <a:pPr algn="just"/>
            <a:r>
              <a:rPr lang="es-ES" dirty="0"/>
              <a:t>Se hace un análisis de las características de la época precedente a la Revolución, la información era considerada una mercancía, comparada con la que surge después de enero de 1959, la cual implica nuevas formas de asimilación e interpretación de la realidad que se refleja en todos los ámbitos de la comunicación, ya sean públicos o privados, formales e informales. </a:t>
            </a:r>
          </a:p>
          <a:p>
            <a:pPr algn="just"/>
            <a:r>
              <a:rPr lang="es-ES" dirty="0"/>
              <a:t>Para lograr las transformaciones en el sistema comunicativo cubano, fueron reevaluadas las prácticas, medios y soportes más utilizados, y se desarrollaron y consolidaron otros a partir de nuevas medidas y políticas en consonancia con el modelo socialista propuesto para el país. Por tanto, esta nueva etapa implicaba  nuevas lógicas de apropiación de la comunicación, de pensamiento, de simbolismos; que revoluciona la cultura cubana (creencias, valores, principios, sistema de relaciones sociales); no solo en función de legitimar y perfeccionar el nuevo estado de cosas en los espacios formales sino analizar, también, cómo se producen los fenómenos de asimilación a lo novedoso y resistencia al cambio en espacios informales.</a:t>
            </a:r>
          </a:p>
          <a:p>
            <a:pPr algn="just"/>
            <a:r>
              <a:rPr lang="es-ES" dirty="0"/>
              <a:t>Con las transformaciones en el universo comunicacional, los medios pasan al poder del Estado, su acceso y adquisición se ponen al servicio de todos, en defensa de los intereses del pueblo, para comunicar a las masas sobre nuestra Revolución, esa que día a día se va construyendo y perfeccionando.</a:t>
            </a:r>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6598267"/>
          </a:xfrm>
        </p:spPr>
        <p:txBody>
          <a:bodyPr/>
          <a:lstStyle/>
          <a:p>
            <a:r>
              <a:rPr lang="es-ES" dirty="0"/>
              <a:t>Durante esta etapa de lucha ideológica y producto de la contra propaganda llevada a cabo por una parte de la prensa, ante los contenidos venenosos expresados por los burgueses; comienzan a utilizarse las coletillas, que resultaban ser notas aclaratorias de los obreros gráficos al final de las informaciones ofrecidas, en respuesta de su inconformidad respecto al contenido tratado.</a:t>
            </a:r>
          </a:p>
          <a:p>
            <a:r>
              <a:rPr lang="es-ES" dirty="0"/>
              <a:t>La Revolución Cubana creó un sistema de prensa a lo largo y ancho de todo el país, llegando a existir en pocos años hasta 19 diarios. </a:t>
            </a:r>
          </a:p>
          <a:p>
            <a:r>
              <a:rPr lang="es-ES" dirty="0"/>
              <a:t>Igualmente, existían alrededor de 600 publicaciones entre revistas semanales y mensuales de interés general y especializadas. Entre ellas: “Bohemia”, con una muy destacada labor antes y después del triunfo, considerada por Fidel, 1959 (citado en Marrero, 2003) como: “nuestro más firme baluarte (…) en largos años de lucha”; “Verde Olivo” (1959), como Órgano del Ejército Rebelde en la que colaboró numerosas veces el Che; “Mujeres” (1961), dedicada al género femenino (moda, recetas culinarias, consejos de belleza, novelas, poesía); “Romance” (1936),que revoluciona su estilo acorde con los cambios contextuales y estructurales tras la victoria, el cual constituye el antecedente de la revista “Muchachas” (1980), dirigido a la mujer joven; “Moncada”, como órgano del MININT; “Alma Máter”, dirigida al público universitario; revistas de corte humorístico como: “</a:t>
            </a:r>
            <a:r>
              <a:rPr lang="es-ES" dirty="0" err="1"/>
              <a:t>Zig</a:t>
            </a:r>
            <a:r>
              <a:rPr lang="es-ES" dirty="0"/>
              <a:t> </a:t>
            </a:r>
            <a:r>
              <a:rPr lang="es-ES" dirty="0" err="1"/>
              <a:t>zag</a:t>
            </a:r>
            <a:r>
              <a:rPr lang="es-ES" dirty="0"/>
              <a:t>” y “</a:t>
            </a:r>
            <a:r>
              <a:rPr lang="es-ES" dirty="0" err="1"/>
              <a:t>Pa´lante</a:t>
            </a:r>
            <a:r>
              <a:rPr lang="es-ES" dirty="0"/>
              <a:t>”; “Cuba Socialista”, destinada a los cuadros y militantes revolucionarios, cuyo objetivo era difundir la experiencia de la Revolución Cubana y el movimiento obrero y comunitario internacional; “La Gaceta”, representativa de la Unión de Escritores y Artistas de Cuba.</a:t>
            </a:r>
          </a:p>
          <a:p>
            <a:endParaRPr lang="en-U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42726" y="13648379"/>
            <a:ext cx="10094847" cy="5059384"/>
          </a:xfrm>
        </p:spPr>
        <p:txBody>
          <a:bodyPr/>
          <a:lstStyle/>
          <a:p>
            <a:pPr algn="just"/>
            <a:r>
              <a:rPr lang="es-ES" dirty="0"/>
              <a:t>El 1 de enero de 1959 triunfa la Revolución y triunfa la esperanza.</a:t>
            </a:r>
          </a:p>
          <a:p>
            <a:pPr algn="just"/>
            <a:r>
              <a:rPr lang="es-ES" dirty="0"/>
              <a:t>El sistema comunicativo va cambiando a raíz de las modificaciones en el sistema político y social imperante, en la medida en que se condicionan un modelo socialista justo y equitativo. Ello implica nuevas formas de asimilación e interpretación de la realidad que se refleja en todos los ámbitos de la comunicación, ya sean públicos o privados, formales e informales. Aparece un nuevo discurso, en el lenguaje se introducen nuevos vocablos, códigos, símbolos; y la oralidad mantiene su preferencia como forma de expresión. Se utiliza fundamentalmente la comunicación asamblearia por su capacidad de movilización; se garantiza el acceso a la educación: la lectura y la escritura, la superación. Los medios están en poder del Estado</a:t>
            </a:r>
            <a:r>
              <a:rPr lang="es-ES"/>
              <a:t>, su acceso </a:t>
            </a:r>
            <a:r>
              <a:rPr lang="es-ES" dirty="0"/>
              <a:t>y adquisición se ponen al servicio de todos, en defensa de los intereses del pueblo, para comunicar a las masas sobre nuestra Revolución, esa que día a día se va construyendo y perfeccionando. Pues como expresara Abel Prieto (s/f): Con “el triunfo revolucionario, se alcanzó para Cuba una nueva opción histórica en todos los órdenes… (p. 4); “… una siembra de cultura en todo nuestro pueblo…” (Fidel, 1960, p. 5)</a:t>
            </a:r>
          </a:p>
          <a:p>
            <a:endParaRPr lang="en-U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186410"/>
            <a:ext cx="9886190" cy="996734"/>
          </a:xfrm>
        </p:spPr>
        <p:txBody>
          <a:bodyPr/>
          <a:lstStyle/>
          <a:p>
            <a:r>
              <a:rPr lang="en-US" dirty="0">
                <a:hlinkClick r:id="rId3"/>
              </a:rPr>
              <a:t>ivis@uclv.edu.cu</a:t>
            </a:r>
            <a:endParaRPr lang="en-US" dirty="0"/>
          </a:p>
          <a:p>
            <a:r>
              <a:rPr lang="en-US" dirty="0"/>
              <a:t>mapthema@uclv.edu.cu</a:t>
            </a:r>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3633726"/>
            <a:ext cx="10102728" cy="1673842"/>
          </a:xfrm>
        </p:spPr>
        <p:txBody>
          <a:bodyPr/>
          <a:lstStyle/>
          <a:p>
            <a:r>
              <a:rPr lang="es-ES" dirty="0"/>
              <a:t>La metodología utilizada fue la cualitativa, con el e</a:t>
            </a:r>
            <a:r>
              <a:rPr lang="es-ES_tradnl" dirty="0"/>
              <a:t>empleo de métodos múltiples de recopilación de datos (triangulación) lo que permite validar la información obtenida.</a:t>
            </a:r>
            <a:endParaRPr lang="es-ES" dirty="0"/>
          </a:p>
          <a:p>
            <a:endParaRPr lang="es-ES" dirty="0"/>
          </a:p>
          <a:p>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fontScale="55000" lnSpcReduction="20000"/>
          </a:bodyPr>
          <a:lstStyle/>
          <a:p>
            <a:r>
              <a:rPr lang="en-US" dirty="0" err="1"/>
              <a:t>M.Sc</a:t>
            </a:r>
            <a:r>
              <a:rPr lang="en-US" dirty="0"/>
              <a:t> </a:t>
            </a:r>
            <a:r>
              <a:rPr lang="en-US" dirty="0" err="1"/>
              <a:t>Ivis</a:t>
            </a:r>
            <a:r>
              <a:rPr lang="en-US" dirty="0"/>
              <a:t> González Pereira</a:t>
            </a:r>
          </a:p>
          <a:p>
            <a:r>
              <a:rPr lang="en-US" dirty="0"/>
              <a:t>      </a:t>
            </a:r>
            <a:r>
              <a:rPr lang="en-US" dirty="0" err="1"/>
              <a:t>M.Sc</a:t>
            </a:r>
            <a:r>
              <a:rPr lang="en-US" dirty="0"/>
              <a:t> Oralia Maira Arias Pérez</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dirty="0"/>
              <a:t>Transformaciones en el universo comunicacional con el triunfo de la Revolución Cubana</a:t>
            </a: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ES" dirty="0"/>
              <a:t>I SIMPOSIO INTERNACIONAL “DESARROLLO HUMANO, EQUIDAD Y JUSTICIA SOCIAL</a:t>
            </a:r>
            <a:endParaRPr lang="en-US" dirty="0"/>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4"/>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3459090"/>
            <a:ext cx="20203365" cy="2246769"/>
          </a:xfrm>
          <a:prstGeom prst="rect">
            <a:avLst/>
          </a:prstGeom>
          <a:noFill/>
        </p:spPr>
        <p:txBody>
          <a:bodyPr wrap="square" rtlCol="0">
            <a:spAutoFit/>
          </a:bodyPr>
          <a:lstStyle/>
          <a:p>
            <a:r>
              <a:rPr lang="es-ES" sz="2000" dirty="0">
                <a:solidFill>
                  <a:schemeClr val="accent5">
                    <a:lumMod val="50000"/>
                  </a:schemeClr>
                </a:solidFill>
                <a:latin typeface="Times New Roman" panose="02020603050405020304" pitchFamily="18" charset="0"/>
                <a:cs typeface="Times New Roman" panose="02020603050405020304" pitchFamily="18" charset="0"/>
              </a:rPr>
              <a:t>Castro, F. (1973). La Historia me Absolverá. La Habana: Editorial de Ciencias Sociales.</a:t>
            </a:r>
          </a:p>
          <a:p>
            <a:r>
              <a:rPr lang="es-ES" sz="2000" dirty="0">
                <a:solidFill>
                  <a:schemeClr val="accent5">
                    <a:lumMod val="50000"/>
                  </a:schemeClr>
                </a:solidFill>
                <a:latin typeface="Times New Roman" panose="02020603050405020304" pitchFamily="18" charset="0"/>
                <a:cs typeface="Times New Roman" panose="02020603050405020304" pitchFamily="18" charset="0"/>
              </a:rPr>
              <a:t>El cartel cubano y la crónica gráfica en la Revolución. Recuperado de: https://graffica.info/cartel-cubano-revolucion/</a:t>
            </a:r>
          </a:p>
          <a:p>
            <a:r>
              <a:rPr lang="es-ES" sz="2000" dirty="0">
                <a:solidFill>
                  <a:schemeClr val="accent5">
                    <a:lumMod val="50000"/>
                  </a:schemeClr>
                </a:solidFill>
                <a:latin typeface="Times New Roman" panose="02020603050405020304" pitchFamily="18" charset="0"/>
                <a:cs typeface="Times New Roman" panose="02020603050405020304" pitchFamily="18" charset="0"/>
              </a:rPr>
              <a:t>Marrero, J. (2003). Periodismo no es un negocio. En Dos siglos de periodismo en Cuba. Momentos, hechos y rostros (pp. 75-101). La Habana: Editorial Pablo de la </a:t>
            </a:r>
            <a:r>
              <a:rPr lang="es-ES" sz="2000" dirty="0" err="1">
                <a:solidFill>
                  <a:schemeClr val="accent5">
                    <a:lumMod val="50000"/>
                  </a:schemeClr>
                </a:solidFill>
                <a:latin typeface="Times New Roman" panose="02020603050405020304" pitchFamily="18" charset="0"/>
                <a:cs typeface="Times New Roman" panose="02020603050405020304" pitchFamily="18" charset="0"/>
              </a:rPr>
              <a:t>Torriente</a:t>
            </a:r>
            <a:r>
              <a:rPr lang="es-ES" sz="2000" dirty="0">
                <a:solidFill>
                  <a:schemeClr val="accent5">
                    <a:lumMod val="50000"/>
                  </a:schemeClr>
                </a:solidFill>
                <a:latin typeface="Times New Roman" panose="02020603050405020304" pitchFamily="18" charset="0"/>
                <a:cs typeface="Times New Roman" panose="02020603050405020304" pitchFamily="18" charset="0"/>
              </a:rPr>
              <a:t>.</a:t>
            </a:r>
          </a:p>
          <a:p>
            <a:r>
              <a:rPr lang="es-ES" sz="2000" dirty="0">
                <a:solidFill>
                  <a:schemeClr val="accent5">
                    <a:lumMod val="50000"/>
                  </a:schemeClr>
                </a:solidFill>
                <a:latin typeface="Times New Roman" panose="02020603050405020304" pitchFamily="18" charset="0"/>
                <a:cs typeface="Times New Roman" panose="02020603050405020304" pitchFamily="18" charset="0"/>
              </a:rPr>
              <a:t>Muñoz, R. y Nápoles, E. (s/f). De explosiones sociales, culturales, comunicativas. Apuntes sobre el impacto de la Revolución en el sistema comunicativo cubano (1959-1961). En Comunicación y Sociedad Cubana. Selección de lecturas (pp. 203-238). La Habana: Editorial Félix Varela.</a:t>
            </a:r>
          </a:p>
          <a:p>
            <a:r>
              <a:rPr lang="es-ES" sz="2000" dirty="0">
                <a:solidFill>
                  <a:schemeClr val="accent5">
                    <a:lumMod val="50000"/>
                  </a:schemeClr>
                </a:solidFill>
                <a:latin typeface="Times New Roman" panose="02020603050405020304" pitchFamily="18" charset="0"/>
                <a:cs typeface="Times New Roman" panose="02020603050405020304" pitchFamily="18" charset="0"/>
              </a:rPr>
              <a:t>Piedra, M. (s/f). Las Relaciones Públicas en Cuba. En Manual de Relaciones Públicas. Colectivo de autores (pp. 9-24). La Habana: Editorial Félix Varela.</a:t>
            </a:r>
          </a:p>
          <a:p>
            <a:r>
              <a:rPr lang="es-ES" sz="2000" dirty="0">
                <a:solidFill>
                  <a:schemeClr val="accent5">
                    <a:lumMod val="50000"/>
                  </a:schemeClr>
                </a:solidFill>
                <a:latin typeface="Times New Roman" panose="02020603050405020304" pitchFamily="18" charset="0"/>
                <a:cs typeface="Times New Roman" panose="02020603050405020304" pitchFamily="18" charset="0"/>
              </a:rPr>
              <a:t>Prieto, A. (s/f). La Cultura Cubana: resistencia, socialismo y revolución. En Cuba Socialista, 96(2), 2-11.</a:t>
            </a: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1495</TotalTime>
  <Words>1129</Words>
  <Application>Microsoft Office PowerPoint</Application>
  <PresentationFormat>Personalizado</PresentationFormat>
  <Paragraphs>31</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Oralia Maira Arias Perez</cp:lastModifiedBy>
  <cp:revision>47</cp:revision>
  <dcterms:created xsi:type="dcterms:W3CDTF">2012-02-10T00:21:22Z</dcterms:created>
  <dcterms:modified xsi:type="dcterms:W3CDTF">2021-11-01T16:03:37Z</dcterms:modified>
  <cp:category>Research poster templates</cp:category>
</cp:coreProperties>
</file>