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20"/>
  </p:notesMasterIdLst>
  <p:sldIdLst>
    <p:sldId id="269" r:id="rId2"/>
    <p:sldId id="274" r:id="rId3"/>
    <p:sldId id="276" r:id="rId4"/>
    <p:sldId id="278" r:id="rId5"/>
    <p:sldId id="282" r:id="rId6"/>
    <p:sldId id="279" r:id="rId7"/>
    <p:sldId id="280" r:id="rId8"/>
    <p:sldId id="283" r:id="rId9"/>
    <p:sldId id="259" r:id="rId10"/>
    <p:sldId id="285" r:id="rId11"/>
    <p:sldId id="284" r:id="rId12"/>
    <p:sldId id="286" r:id="rId13"/>
    <p:sldId id="288" r:id="rId14"/>
    <p:sldId id="261" r:id="rId15"/>
    <p:sldId id="289" r:id="rId16"/>
    <p:sldId id="268" r:id="rId17"/>
    <p:sldId id="277" r:id="rId18"/>
    <p:sldId id="290" r:id="rId19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os carlos" initials="cc" lastIdx="1" clrIdx="0">
    <p:extLst>
      <p:ext uri="{19B8F6BF-5375-455C-9EA6-DF929625EA0E}">
        <p15:presenceInfo xmlns:p15="http://schemas.microsoft.com/office/powerpoint/2012/main" userId="ae59559d777993a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3DA919-719A-48A5-BDA3-62C7CD2FF51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62C2BC61-5F17-442C-A2E1-E5C3EC187879}">
      <dgm:prSet phldrT="[Texto]" custT="1"/>
      <dgm:spPr/>
      <dgm:t>
        <a:bodyPr/>
        <a:lstStyle/>
        <a:p>
          <a:r>
            <a:rPr lang="es-ES" sz="2400" dirty="0"/>
            <a:t>Determinar  los niveles de intensidad del estrés y los principales factores estresantes.</a:t>
          </a:r>
          <a:endParaRPr lang="es-PE" sz="2400" dirty="0"/>
        </a:p>
      </dgm:t>
    </dgm:pt>
    <dgm:pt modelId="{4AA0C4BE-8BB2-4DA4-A9FE-254E27A9AEBA}" type="parTrans" cxnId="{BCCFD87C-6723-4A19-8DB7-56504B4DB3A7}">
      <dgm:prSet/>
      <dgm:spPr/>
      <dgm:t>
        <a:bodyPr/>
        <a:lstStyle/>
        <a:p>
          <a:endParaRPr lang="es-PE"/>
        </a:p>
      </dgm:t>
    </dgm:pt>
    <dgm:pt modelId="{52F032E2-CAAA-4150-87F7-3A32F6209951}" type="sibTrans" cxnId="{BCCFD87C-6723-4A19-8DB7-56504B4DB3A7}">
      <dgm:prSet/>
      <dgm:spPr/>
      <dgm:t>
        <a:bodyPr/>
        <a:lstStyle/>
        <a:p>
          <a:endParaRPr lang="es-PE"/>
        </a:p>
      </dgm:t>
    </dgm:pt>
    <dgm:pt modelId="{0001F1D0-D0E4-48B4-92A7-FBB756EA8354}">
      <dgm:prSet phldrT="[Texto]" custT="1"/>
      <dgm:spPr/>
      <dgm:t>
        <a:bodyPr/>
        <a:lstStyle/>
        <a:p>
          <a:r>
            <a:rPr lang="es-ES" sz="2400" dirty="0"/>
            <a:t>Identificar las principales estrategias de afrontamiento hacia el estrés que usan los estudiantes.</a:t>
          </a:r>
          <a:endParaRPr lang="es-PE" sz="2400" dirty="0"/>
        </a:p>
      </dgm:t>
    </dgm:pt>
    <dgm:pt modelId="{5205F920-9BAB-4542-8F8B-7B7CEE10E978}" type="parTrans" cxnId="{C360E0DF-E796-4609-91F3-8919A2683F7C}">
      <dgm:prSet/>
      <dgm:spPr/>
      <dgm:t>
        <a:bodyPr/>
        <a:lstStyle/>
        <a:p>
          <a:endParaRPr lang="es-PE"/>
        </a:p>
      </dgm:t>
    </dgm:pt>
    <dgm:pt modelId="{6141D6F7-A255-475B-BA56-81B9FB769E40}" type="sibTrans" cxnId="{C360E0DF-E796-4609-91F3-8919A2683F7C}">
      <dgm:prSet/>
      <dgm:spPr/>
      <dgm:t>
        <a:bodyPr/>
        <a:lstStyle/>
        <a:p>
          <a:endParaRPr lang="es-PE"/>
        </a:p>
      </dgm:t>
    </dgm:pt>
    <dgm:pt modelId="{0841E3DB-4A4E-4555-9C81-78458136F8A1}">
      <dgm:prSet phldrT="[Texto]" custT="1"/>
      <dgm:spPr/>
      <dgm:t>
        <a:bodyPr/>
        <a:lstStyle/>
        <a:p>
          <a:r>
            <a:rPr lang="es-ES" sz="2400" dirty="0"/>
            <a:t>Identificar  los síntomas físicos , psíquicos y del comportamiento por estrés académico.</a:t>
          </a:r>
          <a:endParaRPr lang="es-PE" sz="2400" dirty="0"/>
        </a:p>
      </dgm:t>
    </dgm:pt>
    <dgm:pt modelId="{30D32F7A-04DA-4464-8B59-13DC6AA58903}" type="sibTrans" cxnId="{2CE9E9D9-E4BF-4434-B4EB-F46AE621FE52}">
      <dgm:prSet/>
      <dgm:spPr/>
      <dgm:t>
        <a:bodyPr/>
        <a:lstStyle/>
        <a:p>
          <a:endParaRPr lang="es-PE"/>
        </a:p>
      </dgm:t>
    </dgm:pt>
    <dgm:pt modelId="{2A24690E-FC1B-4991-842A-40FEFEE7F642}" type="parTrans" cxnId="{2CE9E9D9-E4BF-4434-B4EB-F46AE621FE52}">
      <dgm:prSet/>
      <dgm:spPr/>
      <dgm:t>
        <a:bodyPr/>
        <a:lstStyle/>
        <a:p>
          <a:endParaRPr lang="es-PE"/>
        </a:p>
      </dgm:t>
    </dgm:pt>
    <dgm:pt modelId="{4AF63BBA-239F-420A-83EC-7D2C91CF41AE}" type="pres">
      <dgm:prSet presAssocID="{8E3DA919-719A-48A5-BDA3-62C7CD2FF51A}" presName="linear" presStyleCnt="0">
        <dgm:presLayoutVars>
          <dgm:dir/>
          <dgm:animLvl val="lvl"/>
          <dgm:resizeHandles val="exact"/>
        </dgm:presLayoutVars>
      </dgm:prSet>
      <dgm:spPr/>
    </dgm:pt>
    <dgm:pt modelId="{C57009E2-80AE-4691-8D39-3F18AA292804}" type="pres">
      <dgm:prSet presAssocID="{62C2BC61-5F17-442C-A2E1-E5C3EC187879}" presName="parentLin" presStyleCnt="0"/>
      <dgm:spPr/>
    </dgm:pt>
    <dgm:pt modelId="{970D45D0-A51A-4BA5-8E2E-6BD13A57AC85}" type="pres">
      <dgm:prSet presAssocID="{62C2BC61-5F17-442C-A2E1-E5C3EC187879}" presName="parentLeftMargin" presStyleLbl="node1" presStyleIdx="0" presStyleCnt="3"/>
      <dgm:spPr/>
    </dgm:pt>
    <dgm:pt modelId="{B36A671D-EBFC-4FCB-91FE-6CB2CC220EB6}" type="pres">
      <dgm:prSet presAssocID="{62C2BC61-5F17-442C-A2E1-E5C3EC187879}" presName="parentText" presStyleLbl="node1" presStyleIdx="0" presStyleCnt="3" custScaleX="167951" custScaleY="113087" custLinFactX="29423" custLinFactNeighborX="100000" custLinFactNeighborY="6815">
        <dgm:presLayoutVars>
          <dgm:chMax val="0"/>
          <dgm:bulletEnabled val="1"/>
        </dgm:presLayoutVars>
      </dgm:prSet>
      <dgm:spPr/>
    </dgm:pt>
    <dgm:pt modelId="{7A635685-7512-4208-8336-0CF87ACC30D2}" type="pres">
      <dgm:prSet presAssocID="{62C2BC61-5F17-442C-A2E1-E5C3EC187879}" presName="negativeSpace" presStyleCnt="0"/>
      <dgm:spPr/>
    </dgm:pt>
    <dgm:pt modelId="{D3940C2C-A7DB-4FC6-AC23-FFFC2CD4DE39}" type="pres">
      <dgm:prSet presAssocID="{62C2BC61-5F17-442C-A2E1-E5C3EC187879}" presName="childText" presStyleLbl="conFgAcc1" presStyleIdx="0" presStyleCnt="3" custScaleY="55088">
        <dgm:presLayoutVars>
          <dgm:bulletEnabled val="1"/>
        </dgm:presLayoutVars>
      </dgm:prSet>
      <dgm:spPr/>
    </dgm:pt>
    <dgm:pt modelId="{09EEF633-77D4-43A9-AA73-5353DBCFABD0}" type="pres">
      <dgm:prSet presAssocID="{52F032E2-CAAA-4150-87F7-3A32F6209951}" presName="spaceBetweenRectangles" presStyleCnt="0"/>
      <dgm:spPr/>
    </dgm:pt>
    <dgm:pt modelId="{94A2B4A7-A065-436A-8286-6441F2295D49}" type="pres">
      <dgm:prSet presAssocID="{0841E3DB-4A4E-4555-9C81-78458136F8A1}" presName="parentLin" presStyleCnt="0"/>
      <dgm:spPr/>
    </dgm:pt>
    <dgm:pt modelId="{F0504FB2-F915-469B-BBBB-02CB23636557}" type="pres">
      <dgm:prSet presAssocID="{0841E3DB-4A4E-4555-9C81-78458136F8A1}" presName="parentLeftMargin" presStyleLbl="node1" presStyleIdx="0" presStyleCnt="3"/>
      <dgm:spPr/>
    </dgm:pt>
    <dgm:pt modelId="{065828C5-F1CC-4A3F-8BB5-1441591F3CFC}" type="pres">
      <dgm:prSet presAssocID="{0841E3DB-4A4E-4555-9C81-78458136F8A1}" presName="parentText" presStyleLbl="node1" presStyleIdx="1" presStyleCnt="3" custScaleX="164551" custScaleY="97263" custLinFactNeighborX="33338" custLinFactNeighborY="14931">
        <dgm:presLayoutVars>
          <dgm:chMax val="0"/>
          <dgm:bulletEnabled val="1"/>
        </dgm:presLayoutVars>
      </dgm:prSet>
      <dgm:spPr/>
    </dgm:pt>
    <dgm:pt modelId="{53A587E7-DB48-4DBE-A24D-E3AB35DB8930}" type="pres">
      <dgm:prSet presAssocID="{0841E3DB-4A4E-4555-9C81-78458136F8A1}" presName="negativeSpace" presStyleCnt="0"/>
      <dgm:spPr/>
    </dgm:pt>
    <dgm:pt modelId="{346BB218-343A-4A0F-9CEA-F42ECDFA80AC}" type="pres">
      <dgm:prSet presAssocID="{0841E3DB-4A4E-4555-9C81-78458136F8A1}" presName="childText" presStyleLbl="conFgAcc1" presStyleIdx="1" presStyleCnt="3" custScaleY="81332" custLinFactNeighborX="19" custLinFactNeighborY="-41445">
        <dgm:presLayoutVars>
          <dgm:bulletEnabled val="1"/>
        </dgm:presLayoutVars>
      </dgm:prSet>
      <dgm:spPr/>
    </dgm:pt>
    <dgm:pt modelId="{4AC4097B-F2CA-45CB-B5DB-664B92A49F50}" type="pres">
      <dgm:prSet presAssocID="{30D32F7A-04DA-4464-8B59-13DC6AA58903}" presName="spaceBetweenRectangles" presStyleCnt="0"/>
      <dgm:spPr/>
    </dgm:pt>
    <dgm:pt modelId="{B54D413D-B042-43C6-AFBF-331D6362596C}" type="pres">
      <dgm:prSet presAssocID="{0001F1D0-D0E4-48B4-92A7-FBB756EA8354}" presName="parentLin" presStyleCnt="0"/>
      <dgm:spPr/>
    </dgm:pt>
    <dgm:pt modelId="{DE5D8AE4-C143-4C7C-A35E-9804AEAD8DEE}" type="pres">
      <dgm:prSet presAssocID="{0001F1D0-D0E4-48B4-92A7-FBB756EA8354}" presName="parentLeftMargin" presStyleLbl="node1" presStyleIdx="1" presStyleCnt="3"/>
      <dgm:spPr/>
    </dgm:pt>
    <dgm:pt modelId="{8F0202B3-B370-48A6-8AC2-00FFD4372A0A}" type="pres">
      <dgm:prSet presAssocID="{0001F1D0-D0E4-48B4-92A7-FBB756EA8354}" presName="parentText" presStyleLbl="node1" presStyleIdx="2" presStyleCnt="3" custScaleX="165856" custScaleY="127483" custLinFactNeighborX="4787" custLinFactNeighborY="-9975">
        <dgm:presLayoutVars>
          <dgm:chMax val="0"/>
          <dgm:bulletEnabled val="1"/>
        </dgm:presLayoutVars>
      </dgm:prSet>
      <dgm:spPr/>
    </dgm:pt>
    <dgm:pt modelId="{EB663DF0-8173-4949-85AE-9999474BC6AF}" type="pres">
      <dgm:prSet presAssocID="{0001F1D0-D0E4-48B4-92A7-FBB756EA8354}" presName="negativeSpace" presStyleCnt="0"/>
      <dgm:spPr/>
    </dgm:pt>
    <dgm:pt modelId="{136CC0F0-34D9-4905-B309-A93071496B4C}" type="pres">
      <dgm:prSet presAssocID="{0001F1D0-D0E4-48B4-92A7-FBB756EA8354}" presName="childText" presStyleLbl="conFgAcc1" presStyleIdx="2" presStyleCnt="3" custLinFactNeighborX="-5194">
        <dgm:presLayoutVars>
          <dgm:bulletEnabled val="1"/>
        </dgm:presLayoutVars>
      </dgm:prSet>
      <dgm:spPr/>
    </dgm:pt>
  </dgm:ptLst>
  <dgm:cxnLst>
    <dgm:cxn modelId="{2887E537-53F5-4D46-85B4-61242A42C7AA}" type="presOf" srcId="{0001F1D0-D0E4-48B4-92A7-FBB756EA8354}" destId="{8F0202B3-B370-48A6-8AC2-00FFD4372A0A}" srcOrd="1" destOrd="0" presId="urn:microsoft.com/office/officeart/2005/8/layout/list1"/>
    <dgm:cxn modelId="{1828AB40-5A6D-4488-9AA8-27D8ED7FA480}" type="presOf" srcId="{62C2BC61-5F17-442C-A2E1-E5C3EC187879}" destId="{970D45D0-A51A-4BA5-8E2E-6BD13A57AC85}" srcOrd="0" destOrd="0" presId="urn:microsoft.com/office/officeart/2005/8/layout/list1"/>
    <dgm:cxn modelId="{92427A6A-6683-4DEF-BED2-54E5F60ADF93}" type="presOf" srcId="{0841E3DB-4A4E-4555-9C81-78458136F8A1}" destId="{065828C5-F1CC-4A3F-8BB5-1441591F3CFC}" srcOrd="1" destOrd="0" presId="urn:microsoft.com/office/officeart/2005/8/layout/list1"/>
    <dgm:cxn modelId="{BCCFD87C-6723-4A19-8DB7-56504B4DB3A7}" srcId="{8E3DA919-719A-48A5-BDA3-62C7CD2FF51A}" destId="{62C2BC61-5F17-442C-A2E1-E5C3EC187879}" srcOrd="0" destOrd="0" parTransId="{4AA0C4BE-8BB2-4DA4-A9FE-254E27A9AEBA}" sibTransId="{52F032E2-CAAA-4150-87F7-3A32F6209951}"/>
    <dgm:cxn modelId="{86F61EB0-5B8A-4E3C-8F0E-C2755589FE27}" type="presOf" srcId="{8E3DA919-719A-48A5-BDA3-62C7CD2FF51A}" destId="{4AF63BBA-239F-420A-83EC-7D2C91CF41AE}" srcOrd="0" destOrd="0" presId="urn:microsoft.com/office/officeart/2005/8/layout/list1"/>
    <dgm:cxn modelId="{5C7C3FC8-4EEB-4029-A1D9-EAA45DAA45F0}" type="presOf" srcId="{0841E3DB-4A4E-4555-9C81-78458136F8A1}" destId="{F0504FB2-F915-469B-BBBB-02CB23636557}" srcOrd="0" destOrd="0" presId="urn:microsoft.com/office/officeart/2005/8/layout/list1"/>
    <dgm:cxn modelId="{8B1990D5-828C-4C35-856A-34A6075D7A9A}" type="presOf" srcId="{62C2BC61-5F17-442C-A2E1-E5C3EC187879}" destId="{B36A671D-EBFC-4FCB-91FE-6CB2CC220EB6}" srcOrd="1" destOrd="0" presId="urn:microsoft.com/office/officeart/2005/8/layout/list1"/>
    <dgm:cxn modelId="{E51FFAD6-823C-4BA2-A1EA-9EC3D7825932}" type="presOf" srcId="{0001F1D0-D0E4-48B4-92A7-FBB756EA8354}" destId="{DE5D8AE4-C143-4C7C-A35E-9804AEAD8DEE}" srcOrd="0" destOrd="0" presId="urn:microsoft.com/office/officeart/2005/8/layout/list1"/>
    <dgm:cxn modelId="{2CE9E9D9-E4BF-4434-B4EB-F46AE621FE52}" srcId="{8E3DA919-719A-48A5-BDA3-62C7CD2FF51A}" destId="{0841E3DB-4A4E-4555-9C81-78458136F8A1}" srcOrd="1" destOrd="0" parTransId="{2A24690E-FC1B-4991-842A-40FEFEE7F642}" sibTransId="{30D32F7A-04DA-4464-8B59-13DC6AA58903}"/>
    <dgm:cxn modelId="{C360E0DF-E796-4609-91F3-8919A2683F7C}" srcId="{8E3DA919-719A-48A5-BDA3-62C7CD2FF51A}" destId="{0001F1D0-D0E4-48B4-92A7-FBB756EA8354}" srcOrd="2" destOrd="0" parTransId="{5205F920-9BAB-4542-8F8B-7B7CEE10E978}" sibTransId="{6141D6F7-A255-475B-BA56-81B9FB769E40}"/>
    <dgm:cxn modelId="{FDD73489-7A85-4108-9827-1748A55F4F16}" type="presParOf" srcId="{4AF63BBA-239F-420A-83EC-7D2C91CF41AE}" destId="{C57009E2-80AE-4691-8D39-3F18AA292804}" srcOrd="0" destOrd="0" presId="urn:microsoft.com/office/officeart/2005/8/layout/list1"/>
    <dgm:cxn modelId="{2D8CD4CD-6761-4343-8F1E-5A2DCF81F64E}" type="presParOf" srcId="{C57009E2-80AE-4691-8D39-3F18AA292804}" destId="{970D45D0-A51A-4BA5-8E2E-6BD13A57AC85}" srcOrd="0" destOrd="0" presId="urn:microsoft.com/office/officeart/2005/8/layout/list1"/>
    <dgm:cxn modelId="{F92BF4C7-38CF-4FF2-8C45-8783EFAA7A9C}" type="presParOf" srcId="{C57009E2-80AE-4691-8D39-3F18AA292804}" destId="{B36A671D-EBFC-4FCB-91FE-6CB2CC220EB6}" srcOrd="1" destOrd="0" presId="urn:microsoft.com/office/officeart/2005/8/layout/list1"/>
    <dgm:cxn modelId="{0120FF4A-5846-4F3E-8474-0F70DA78FE71}" type="presParOf" srcId="{4AF63BBA-239F-420A-83EC-7D2C91CF41AE}" destId="{7A635685-7512-4208-8336-0CF87ACC30D2}" srcOrd="1" destOrd="0" presId="urn:microsoft.com/office/officeart/2005/8/layout/list1"/>
    <dgm:cxn modelId="{97675D28-4A13-4057-A2CC-836328B38E89}" type="presParOf" srcId="{4AF63BBA-239F-420A-83EC-7D2C91CF41AE}" destId="{D3940C2C-A7DB-4FC6-AC23-FFFC2CD4DE39}" srcOrd="2" destOrd="0" presId="urn:microsoft.com/office/officeart/2005/8/layout/list1"/>
    <dgm:cxn modelId="{0C13E02D-9848-4BD2-A9AD-6986B497875F}" type="presParOf" srcId="{4AF63BBA-239F-420A-83EC-7D2C91CF41AE}" destId="{09EEF633-77D4-43A9-AA73-5353DBCFABD0}" srcOrd="3" destOrd="0" presId="urn:microsoft.com/office/officeart/2005/8/layout/list1"/>
    <dgm:cxn modelId="{DD349039-68F7-4922-B630-0990A10BB2B4}" type="presParOf" srcId="{4AF63BBA-239F-420A-83EC-7D2C91CF41AE}" destId="{94A2B4A7-A065-436A-8286-6441F2295D49}" srcOrd="4" destOrd="0" presId="urn:microsoft.com/office/officeart/2005/8/layout/list1"/>
    <dgm:cxn modelId="{54148A79-8376-4473-A6D2-F96E82995CE2}" type="presParOf" srcId="{94A2B4A7-A065-436A-8286-6441F2295D49}" destId="{F0504FB2-F915-469B-BBBB-02CB23636557}" srcOrd="0" destOrd="0" presId="urn:microsoft.com/office/officeart/2005/8/layout/list1"/>
    <dgm:cxn modelId="{83B66763-B327-4D44-9426-6C35600E0EB3}" type="presParOf" srcId="{94A2B4A7-A065-436A-8286-6441F2295D49}" destId="{065828C5-F1CC-4A3F-8BB5-1441591F3CFC}" srcOrd="1" destOrd="0" presId="urn:microsoft.com/office/officeart/2005/8/layout/list1"/>
    <dgm:cxn modelId="{79C31849-6E53-4E27-BC3C-9E98D43E807E}" type="presParOf" srcId="{4AF63BBA-239F-420A-83EC-7D2C91CF41AE}" destId="{53A587E7-DB48-4DBE-A24D-E3AB35DB8930}" srcOrd="5" destOrd="0" presId="urn:microsoft.com/office/officeart/2005/8/layout/list1"/>
    <dgm:cxn modelId="{C0EBD299-E3B2-4C9B-AC25-51C10661EDA9}" type="presParOf" srcId="{4AF63BBA-239F-420A-83EC-7D2C91CF41AE}" destId="{346BB218-343A-4A0F-9CEA-F42ECDFA80AC}" srcOrd="6" destOrd="0" presId="urn:microsoft.com/office/officeart/2005/8/layout/list1"/>
    <dgm:cxn modelId="{498DCBC0-77F4-4425-8215-6EB64CD87145}" type="presParOf" srcId="{4AF63BBA-239F-420A-83EC-7D2C91CF41AE}" destId="{4AC4097B-F2CA-45CB-B5DB-664B92A49F50}" srcOrd="7" destOrd="0" presId="urn:microsoft.com/office/officeart/2005/8/layout/list1"/>
    <dgm:cxn modelId="{6B0AC678-2E28-40E1-A19E-CF2B6201AE09}" type="presParOf" srcId="{4AF63BBA-239F-420A-83EC-7D2C91CF41AE}" destId="{B54D413D-B042-43C6-AFBF-331D6362596C}" srcOrd="8" destOrd="0" presId="urn:microsoft.com/office/officeart/2005/8/layout/list1"/>
    <dgm:cxn modelId="{B584F0CD-3CDC-4B3B-9638-A4CCA6C7B9D2}" type="presParOf" srcId="{B54D413D-B042-43C6-AFBF-331D6362596C}" destId="{DE5D8AE4-C143-4C7C-A35E-9804AEAD8DEE}" srcOrd="0" destOrd="0" presId="urn:microsoft.com/office/officeart/2005/8/layout/list1"/>
    <dgm:cxn modelId="{83D7EFAA-249E-4365-B6C1-909721A6F02E}" type="presParOf" srcId="{B54D413D-B042-43C6-AFBF-331D6362596C}" destId="{8F0202B3-B370-48A6-8AC2-00FFD4372A0A}" srcOrd="1" destOrd="0" presId="urn:microsoft.com/office/officeart/2005/8/layout/list1"/>
    <dgm:cxn modelId="{ABDE3DE4-149C-422E-8705-695990376A90}" type="presParOf" srcId="{4AF63BBA-239F-420A-83EC-7D2C91CF41AE}" destId="{EB663DF0-8173-4949-85AE-9999474BC6AF}" srcOrd="9" destOrd="0" presId="urn:microsoft.com/office/officeart/2005/8/layout/list1"/>
    <dgm:cxn modelId="{8D2AC872-A01B-4FF7-AE48-25150D81BDA2}" type="presParOf" srcId="{4AF63BBA-239F-420A-83EC-7D2C91CF41AE}" destId="{136CC0F0-34D9-4905-B309-A93071496B4C}" srcOrd="10" destOrd="0" presId="urn:microsoft.com/office/officeart/2005/8/layout/list1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7D6EE2-6992-4922-9D48-67DBB28A590F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16352E67-6DC8-4363-B40A-ECAEF1E4D920}">
      <dgm:prSet phldrT="[Texto]"/>
      <dgm:spPr/>
      <dgm:t>
        <a:bodyPr/>
        <a:lstStyle/>
        <a:p>
          <a:r>
            <a:rPr lang="es-ES" dirty="0"/>
            <a:t>METODOLOGÍA</a:t>
          </a:r>
          <a:endParaRPr lang="es-PE" dirty="0"/>
        </a:p>
      </dgm:t>
    </dgm:pt>
    <dgm:pt modelId="{3A49F7F7-BF4A-4254-BBD7-7846985D06BC}" type="parTrans" cxnId="{406DB388-4DAE-46C5-B246-906BE3842405}">
      <dgm:prSet/>
      <dgm:spPr/>
      <dgm:t>
        <a:bodyPr/>
        <a:lstStyle/>
        <a:p>
          <a:endParaRPr lang="es-PE"/>
        </a:p>
      </dgm:t>
    </dgm:pt>
    <dgm:pt modelId="{F03A2233-6601-4B46-BE6B-EFA02B343EE9}" type="sibTrans" cxnId="{406DB388-4DAE-46C5-B246-906BE3842405}">
      <dgm:prSet/>
      <dgm:spPr/>
      <dgm:t>
        <a:bodyPr/>
        <a:lstStyle/>
        <a:p>
          <a:endParaRPr lang="es-PE"/>
        </a:p>
      </dgm:t>
    </dgm:pt>
    <dgm:pt modelId="{2F4A53CA-1C1A-44F5-9815-A5E20CF716A4}">
      <dgm:prSet phldrT="[Texto]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s-ES" dirty="0"/>
            <a:t>INVESTIGACION CUANTITATIVA</a:t>
          </a:r>
          <a:endParaRPr lang="es-PE" dirty="0"/>
        </a:p>
      </dgm:t>
    </dgm:pt>
    <dgm:pt modelId="{551DD5A6-7659-49CD-A55B-E2A7289C5C9E}" type="parTrans" cxnId="{7B29F8AF-9B8A-4870-A32C-B167AB7E40BD}">
      <dgm:prSet/>
      <dgm:spPr/>
      <dgm:t>
        <a:bodyPr/>
        <a:lstStyle/>
        <a:p>
          <a:endParaRPr lang="es-PE"/>
        </a:p>
      </dgm:t>
    </dgm:pt>
    <dgm:pt modelId="{3CA1041A-BC89-43C4-8CAB-BD2EDA0D870C}" type="sibTrans" cxnId="{7B29F8AF-9B8A-4870-A32C-B167AB7E40BD}">
      <dgm:prSet/>
      <dgm:spPr/>
      <dgm:t>
        <a:bodyPr/>
        <a:lstStyle/>
        <a:p>
          <a:endParaRPr lang="es-PE"/>
        </a:p>
      </dgm:t>
    </dgm:pt>
    <dgm:pt modelId="{2D50B159-1562-4467-85F5-C454D4A1CD80}">
      <dgm:prSet phldrT="[Texto]"/>
      <dgm:spPr/>
      <dgm:t>
        <a:bodyPr/>
        <a:lstStyle/>
        <a:p>
          <a:r>
            <a:rPr lang="es-ES" dirty="0"/>
            <a:t>BÁSICA</a:t>
          </a:r>
          <a:endParaRPr lang="es-PE" dirty="0"/>
        </a:p>
      </dgm:t>
    </dgm:pt>
    <dgm:pt modelId="{F6151314-5C6D-4AD2-B7DF-91D7677090A5}" type="parTrans" cxnId="{9B14A177-2249-49DB-81F5-9D19C6E18F52}">
      <dgm:prSet/>
      <dgm:spPr/>
      <dgm:t>
        <a:bodyPr/>
        <a:lstStyle/>
        <a:p>
          <a:endParaRPr lang="es-PE"/>
        </a:p>
      </dgm:t>
    </dgm:pt>
    <dgm:pt modelId="{8D1BE3D1-451D-473A-BE4B-528FDF20C2D4}" type="sibTrans" cxnId="{9B14A177-2249-49DB-81F5-9D19C6E18F52}">
      <dgm:prSet/>
      <dgm:spPr/>
      <dgm:t>
        <a:bodyPr/>
        <a:lstStyle/>
        <a:p>
          <a:endParaRPr lang="es-PE"/>
        </a:p>
      </dgm:t>
    </dgm:pt>
    <dgm:pt modelId="{C5BB658E-21FA-48E3-A0DB-903F7D228D3F}">
      <dgm:prSet phldrT="[Texto]"/>
      <dgm:spPr/>
      <dgm:t>
        <a:bodyPr/>
        <a:lstStyle/>
        <a:p>
          <a:r>
            <a:rPr lang="es-ES" dirty="0"/>
            <a:t>DESCRIPTIVA</a:t>
          </a:r>
          <a:endParaRPr lang="es-PE" dirty="0"/>
        </a:p>
      </dgm:t>
    </dgm:pt>
    <dgm:pt modelId="{1BB06F32-C27F-4DDA-88C5-88D0848561FA}" type="parTrans" cxnId="{15D3E4DC-8A46-471B-B170-992440E9151E}">
      <dgm:prSet/>
      <dgm:spPr/>
      <dgm:t>
        <a:bodyPr/>
        <a:lstStyle/>
        <a:p>
          <a:endParaRPr lang="es-PE"/>
        </a:p>
      </dgm:t>
    </dgm:pt>
    <dgm:pt modelId="{C9FDF549-5351-4C0B-B89C-69DC2B2F0D04}" type="sibTrans" cxnId="{15D3E4DC-8A46-471B-B170-992440E9151E}">
      <dgm:prSet/>
      <dgm:spPr/>
      <dgm:t>
        <a:bodyPr/>
        <a:lstStyle/>
        <a:p>
          <a:endParaRPr lang="es-PE"/>
        </a:p>
      </dgm:t>
    </dgm:pt>
    <dgm:pt modelId="{578EBE30-CBA5-4612-BFC0-D6910AA51823}">
      <dgm:prSet phldrT="[Texto]"/>
      <dgm:spPr/>
      <dgm:t>
        <a:bodyPr/>
        <a:lstStyle/>
        <a:p>
          <a:r>
            <a:rPr lang="es-ES" dirty="0"/>
            <a:t>TRANSVERSAL</a:t>
          </a:r>
          <a:endParaRPr lang="es-PE" dirty="0"/>
        </a:p>
      </dgm:t>
    </dgm:pt>
    <dgm:pt modelId="{CAD98B55-B09F-47B0-ACAB-F1A8FBFD70DB}" type="parTrans" cxnId="{D1C753AF-729A-47C7-A79D-C463F9BD71BF}">
      <dgm:prSet/>
      <dgm:spPr/>
      <dgm:t>
        <a:bodyPr/>
        <a:lstStyle/>
        <a:p>
          <a:endParaRPr lang="es-PE"/>
        </a:p>
      </dgm:t>
    </dgm:pt>
    <dgm:pt modelId="{001B5A29-FC88-4ED1-8CB8-B1FA372D133F}" type="sibTrans" cxnId="{D1C753AF-729A-47C7-A79D-C463F9BD71BF}">
      <dgm:prSet/>
      <dgm:spPr/>
      <dgm:t>
        <a:bodyPr/>
        <a:lstStyle/>
        <a:p>
          <a:endParaRPr lang="es-PE"/>
        </a:p>
      </dgm:t>
    </dgm:pt>
    <dgm:pt modelId="{326D76D7-BE6E-4C89-BF35-4B023CC34A85}" type="pres">
      <dgm:prSet presAssocID="{967D6EE2-6992-4922-9D48-67DBB28A590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F631C25-215B-4E7A-B279-8D2C7B16E258}" type="pres">
      <dgm:prSet presAssocID="{16352E67-6DC8-4363-B40A-ECAEF1E4D920}" presName="centerShape" presStyleLbl="node0" presStyleIdx="0" presStyleCnt="1"/>
      <dgm:spPr/>
    </dgm:pt>
    <dgm:pt modelId="{50606DCA-E395-44A0-854C-FAEACC4E69ED}" type="pres">
      <dgm:prSet presAssocID="{2F4A53CA-1C1A-44F5-9815-A5E20CF716A4}" presName="node" presStyleLbl="node1" presStyleIdx="0" presStyleCnt="4" custScaleX="229508" custScaleY="94206">
        <dgm:presLayoutVars>
          <dgm:bulletEnabled val="1"/>
        </dgm:presLayoutVars>
      </dgm:prSet>
      <dgm:spPr/>
    </dgm:pt>
    <dgm:pt modelId="{1F6C9247-ADE7-4ECD-9F61-2BF44ACBD2FC}" type="pres">
      <dgm:prSet presAssocID="{2F4A53CA-1C1A-44F5-9815-A5E20CF716A4}" presName="dummy" presStyleCnt="0"/>
      <dgm:spPr/>
    </dgm:pt>
    <dgm:pt modelId="{87683318-7B8E-403F-8968-69049A5D417C}" type="pres">
      <dgm:prSet presAssocID="{3CA1041A-BC89-43C4-8CAB-BD2EDA0D870C}" presName="sibTrans" presStyleLbl="sibTrans2D1" presStyleIdx="0" presStyleCnt="4"/>
      <dgm:spPr/>
    </dgm:pt>
    <dgm:pt modelId="{4CD3CA14-31D8-422D-9F74-4EC92EF3CC65}" type="pres">
      <dgm:prSet presAssocID="{2D50B159-1562-4467-85F5-C454D4A1CD80}" presName="node" presStyleLbl="node1" presStyleIdx="1" presStyleCnt="4" custScaleX="174007" custScaleY="110296" custRadScaleRad="110823" custRadScaleInc="-1332">
        <dgm:presLayoutVars>
          <dgm:bulletEnabled val="1"/>
        </dgm:presLayoutVars>
      </dgm:prSet>
      <dgm:spPr/>
    </dgm:pt>
    <dgm:pt modelId="{CE7C33A3-31B7-45E2-8881-2592D0889ECF}" type="pres">
      <dgm:prSet presAssocID="{2D50B159-1562-4467-85F5-C454D4A1CD80}" presName="dummy" presStyleCnt="0"/>
      <dgm:spPr/>
    </dgm:pt>
    <dgm:pt modelId="{40B6EE31-8318-409A-81A5-78E8B8325FBA}" type="pres">
      <dgm:prSet presAssocID="{8D1BE3D1-451D-473A-BE4B-528FDF20C2D4}" presName="sibTrans" presStyleLbl="sibTrans2D1" presStyleIdx="1" presStyleCnt="4"/>
      <dgm:spPr/>
    </dgm:pt>
    <dgm:pt modelId="{7A8ED1CB-0139-4981-87A0-44BD93BDBA90}" type="pres">
      <dgm:prSet presAssocID="{C5BB658E-21FA-48E3-A0DB-903F7D228D3F}" presName="node" presStyleLbl="node1" presStyleIdx="2" presStyleCnt="4" custScaleX="262183" custScaleY="94746" custRadScaleRad="101909" custRadScaleInc="-1321">
        <dgm:presLayoutVars>
          <dgm:bulletEnabled val="1"/>
        </dgm:presLayoutVars>
      </dgm:prSet>
      <dgm:spPr/>
    </dgm:pt>
    <dgm:pt modelId="{2A233578-898A-4168-B543-C2D72CEF5D55}" type="pres">
      <dgm:prSet presAssocID="{C5BB658E-21FA-48E3-A0DB-903F7D228D3F}" presName="dummy" presStyleCnt="0"/>
      <dgm:spPr/>
    </dgm:pt>
    <dgm:pt modelId="{3C848A5A-2AFB-4535-8BE0-8F2C8E79254A}" type="pres">
      <dgm:prSet presAssocID="{C9FDF549-5351-4C0B-B89C-69DC2B2F0D04}" presName="sibTrans" presStyleLbl="sibTrans2D1" presStyleIdx="2" presStyleCnt="4"/>
      <dgm:spPr/>
    </dgm:pt>
    <dgm:pt modelId="{B32B4BB1-EDAD-45BB-AF9D-E884129820B8}" type="pres">
      <dgm:prSet presAssocID="{578EBE30-CBA5-4612-BFC0-D6910AA51823}" presName="node" presStyleLbl="node1" presStyleIdx="3" presStyleCnt="4" custScaleX="169732" custScaleY="112464" custRadScaleRad="116230">
        <dgm:presLayoutVars>
          <dgm:bulletEnabled val="1"/>
        </dgm:presLayoutVars>
      </dgm:prSet>
      <dgm:spPr/>
    </dgm:pt>
    <dgm:pt modelId="{F17C9A3E-6354-44BA-9582-4833D97AD31D}" type="pres">
      <dgm:prSet presAssocID="{578EBE30-CBA5-4612-BFC0-D6910AA51823}" presName="dummy" presStyleCnt="0"/>
      <dgm:spPr/>
    </dgm:pt>
    <dgm:pt modelId="{8CFB68A6-2C3E-475A-823E-E7478B0F5D97}" type="pres">
      <dgm:prSet presAssocID="{001B5A29-FC88-4ED1-8CB8-B1FA372D133F}" presName="sibTrans" presStyleLbl="sibTrans2D1" presStyleIdx="3" presStyleCnt="4"/>
      <dgm:spPr/>
    </dgm:pt>
  </dgm:ptLst>
  <dgm:cxnLst>
    <dgm:cxn modelId="{0BC0441E-9F5B-4D99-9624-E78D0142578B}" type="presOf" srcId="{16352E67-6DC8-4363-B40A-ECAEF1E4D920}" destId="{7F631C25-215B-4E7A-B279-8D2C7B16E258}" srcOrd="0" destOrd="0" presId="urn:microsoft.com/office/officeart/2005/8/layout/radial6"/>
    <dgm:cxn modelId="{1818655E-EB89-4F8E-A1D7-EBB695556DFE}" type="presOf" srcId="{001B5A29-FC88-4ED1-8CB8-B1FA372D133F}" destId="{8CFB68A6-2C3E-475A-823E-E7478B0F5D97}" srcOrd="0" destOrd="0" presId="urn:microsoft.com/office/officeart/2005/8/layout/radial6"/>
    <dgm:cxn modelId="{3DCDB445-746A-4C63-8C88-D511D0FB1BE2}" type="presOf" srcId="{967D6EE2-6992-4922-9D48-67DBB28A590F}" destId="{326D76D7-BE6E-4C89-BF35-4B023CC34A85}" srcOrd="0" destOrd="0" presId="urn:microsoft.com/office/officeart/2005/8/layout/radial6"/>
    <dgm:cxn modelId="{3B7D776A-F8CB-49C9-8976-0DD735D49A75}" type="presOf" srcId="{3CA1041A-BC89-43C4-8CAB-BD2EDA0D870C}" destId="{87683318-7B8E-403F-8968-69049A5D417C}" srcOrd="0" destOrd="0" presId="urn:microsoft.com/office/officeart/2005/8/layout/radial6"/>
    <dgm:cxn modelId="{9B14A177-2249-49DB-81F5-9D19C6E18F52}" srcId="{16352E67-6DC8-4363-B40A-ECAEF1E4D920}" destId="{2D50B159-1562-4467-85F5-C454D4A1CD80}" srcOrd="1" destOrd="0" parTransId="{F6151314-5C6D-4AD2-B7DF-91D7677090A5}" sibTransId="{8D1BE3D1-451D-473A-BE4B-528FDF20C2D4}"/>
    <dgm:cxn modelId="{406DB388-4DAE-46C5-B246-906BE3842405}" srcId="{967D6EE2-6992-4922-9D48-67DBB28A590F}" destId="{16352E67-6DC8-4363-B40A-ECAEF1E4D920}" srcOrd="0" destOrd="0" parTransId="{3A49F7F7-BF4A-4254-BBD7-7846985D06BC}" sibTransId="{F03A2233-6601-4B46-BE6B-EFA02B343EE9}"/>
    <dgm:cxn modelId="{5CB45B9A-D7D0-4CA8-A4AF-4562E9A199C3}" type="presOf" srcId="{8D1BE3D1-451D-473A-BE4B-528FDF20C2D4}" destId="{40B6EE31-8318-409A-81A5-78E8B8325FBA}" srcOrd="0" destOrd="0" presId="urn:microsoft.com/office/officeart/2005/8/layout/radial6"/>
    <dgm:cxn modelId="{2861549A-403E-468E-9A65-A9331DA2A01C}" type="presOf" srcId="{C9FDF549-5351-4C0B-B89C-69DC2B2F0D04}" destId="{3C848A5A-2AFB-4535-8BE0-8F2C8E79254A}" srcOrd="0" destOrd="0" presId="urn:microsoft.com/office/officeart/2005/8/layout/radial6"/>
    <dgm:cxn modelId="{9404ABA5-AB11-4FF2-8367-1BEBEF6247EB}" type="presOf" srcId="{2F4A53CA-1C1A-44F5-9815-A5E20CF716A4}" destId="{50606DCA-E395-44A0-854C-FAEACC4E69ED}" srcOrd="0" destOrd="0" presId="urn:microsoft.com/office/officeart/2005/8/layout/radial6"/>
    <dgm:cxn modelId="{D1C753AF-729A-47C7-A79D-C463F9BD71BF}" srcId="{16352E67-6DC8-4363-B40A-ECAEF1E4D920}" destId="{578EBE30-CBA5-4612-BFC0-D6910AA51823}" srcOrd="3" destOrd="0" parTransId="{CAD98B55-B09F-47B0-ACAB-F1A8FBFD70DB}" sibTransId="{001B5A29-FC88-4ED1-8CB8-B1FA372D133F}"/>
    <dgm:cxn modelId="{7B29F8AF-9B8A-4870-A32C-B167AB7E40BD}" srcId="{16352E67-6DC8-4363-B40A-ECAEF1E4D920}" destId="{2F4A53CA-1C1A-44F5-9815-A5E20CF716A4}" srcOrd="0" destOrd="0" parTransId="{551DD5A6-7659-49CD-A55B-E2A7289C5C9E}" sibTransId="{3CA1041A-BC89-43C4-8CAB-BD2EDA0D870C}"/>
    <dgm:cxn modelId="{A8AE92CE-3B3A-47A7-B94A-DD324A1F5778}" type="presOf" srcId="{C5BB658E-21FA-48E3-A0DB-903F7D228D3F}" destId="{7A8ED1CB-0139-4981-87A0-44BD93BDBA90}" srcOrd="0" destOrd="0" presId="urn:microsoft.com/office/officeart/2005/8/layout/radial6"/>
    <dgm:cxn modelId="{15D3E4DC-8A46-471B-B170-992440E9151E}" srcId="{16352E67-6DC8-4363-B40A-ECAEF1E4D920}" destId="{C5BB658E-21FA-48E3-A0DB-903F7D228D3F}" srcOrd="2" destOrd="0" parTransId="{1BB06F32-C27F-4DDA-88C5-88D0848561FA}" sibTransId="{C9FDF549-5351-4C0B-B89C-69DC2B2F0D04}"/>
    <dgm:cxn modelId="{6F59D0DF-ACD1-4EB3-9BB8-33D2B5627B80}" type="presOf" srcId="{578EBE30-CBA5-4612-BFC0-D6910AA51823}" destId="{B32B4BB1-EDAD-45BB-AF9D-E884129820B8}" srcOrd="0" destOrd="0" presId="urn:microsoft.com/office/officeart/2005/8/layout/radial6"/>
    <dgm:cxn modelId="{7321CBE5-14B2-4565-ACBC-8163F4593BCA}" type="presOf" srcId="{2D50B159-1562-4467-85F5-C454D4A1CD80}" destId="{4CD3CA14-31D8-422D-9F74-4EC92EF3CC65}" srcOrd="0" destOrd="0" presId="urn:microsoft.com/office/officeart/2005/8/layout/radial6"/>
    <dgm:cxn modelId="{0CC308FF-A01D-484B-BB87-55CE380AF57C}" type="presParOf" srcId="{326D76D7-BE6E-4C89-BF35-4B023CC34A85}" destId="{7F631C25-215B-4E7A-B279-8D2C7B16E258}" srcOrd="0" destOrd="0" presId="urn:microsoft.com/office/officeart/2005/8/layout/radial6"/>
    <dgm:cxn modelId="{720EFD9C-D82B-47E7-9F2C-F6BFD5AB57DB}" type="presParOf" srcId="{326D76D7-BE6E-4C89-BF35-4B023CC34A85}" destId="{50606DCA-E395-44A0-854C-FAEACC4E69ED}" srcOrd="1" destOrd="0" presId="urn:microsoft.com/office/officeart/2005/8/layout/radial6"/>
    <dgm:cxn modelId="{0DC2A56A-718E-47B7-831A-44D3F42C04C0}" type="presParOf" srcId="{326D76D7-BE6E-4C89-BF35-4B023CC34A85}" destId="{1F6C9247-ADE7-4ECD-9F61-2BF44ACBD2FC}" srcOrd="2" destOrd="0" presId="urn:microsoft.com/office/officeart/2005/8/layout/radial6"/>
    <dgm:cxn modelId="{F7E53D35-3A85-4255-BD92-9E061D2601C1}" type="presParOf" srcId="{326D76D7-BE6E-4C89-BF35-4B023CC34A85}" destId="{87683318-7B8E-403F-8968-69049A5D417C}" srcOrd="3" destOrd="0" presId="urn:microsoft.com/office/officeart/2005/8/layout/radial6"/>
    <dgm:cxn modelId="{ABB79555-4D07-4260-8667-64544023259A}" type="presParOf" srcId="{326D76D7-BE6E-4C89-BF35-4B023CC34A85}" destId="{4CD3CA14-31D8-422D-9F74-4EC92EF3CC65}" srcOrd="4" destOrd="0" presId="urn:microsoft.com/office/officeart/2005/8/layout/radial6"/>
    <dgm:cxn modelId="{11758A1E-45B5-41FA-B960-D171C3117758}" type="presParOf" srcId="{326D76D7-BE6E-4C89-BF35-4B023CC34A85}" destId="{CE7C33A3-31B7-45E2-8881-2592D0889ECF}" srcOrd="5" destOrd="0" presId="urn:microsoft.com/office/officeart/2005/8/layout/radial6"/>
    <dgm:cxn modelId="{8692C407-48DB-41A5-BB0C-6CF97BCEF6B2}" type="presParOf" srcId="{326D76D7-BE6E-4C89-BF35-4B023CC34A85}" destId="{40B6EE31-8318-409A-81A5-78E8B8325FBA}" srcOrd="6" destOrd="0" presId="urn:microsoft.com/office/officeart/2005/8/layout/radial6"/>
    <dgm:cxn modelId="{F331DC0E-8A8C-45B4-A6CF-27FCAFE1EE53}" type="presParOf" srcId="{326D76D7-BE6E-4C89-BF35-4B023CC34A85}" destId="{7A8ED1CB-0139-4981-87A0-44BD93BDBA90}" srcOrd="7" destOrd="0" presId="urn:microsoft.com/office/officeart/2005/8/layout/radial6"/>
    <dgm:cxn modelId="{DEA2A767-2EA9-4301-8BD9-B150FA2B14D3}" type="presParOf" srcId="{326D76D7-BE6E-4C89-BF35-4B023CC34A85}" destId="{2A233578-898A-4168-B543-C2D72CEF5D55}" srcOrd="8" destOrd="0" presId="urn:microsoft.com/office/officeart/2005/8/layout/radial6"/>
    <dgm:cxn modelId="{68ABFB45-90E7-4F76-9DB4-1ED01064A2AD}" type="presParOf" srcId="{326D76D7-BE6E-4C89-BF35-4B023CC34A85}" destId="{3C848A5A-2AFB-4535-8BE0-8F2C8E79254A}" srcOrd="9" destOrd="0" presId="urn:microsoft.com/office/officeart/2005/8/layout/radial6"/>
    <dgm:cxn modelId="{58CB73C8-13B4-4910-8A94-F070AFB68B0C}" type="presParOf" srcId="{326D76D7-BE6E-4C89-BF35-4B023CC34A85}" destId="{B32B4BB1-EDAD-45BB-AF9D-E884129820B8}" srcOrd="10" destOrd="0" presId="urn:microsoft.com/office/officeart/2005/8/layout/radial6"/>
    <dgm:cxn modelId="{047884AD-6BDF-4EF1-9705-08C00C82B612}" type="presParOf" srcId="{326D76D7-BE6E-4C89-BF35-4B023CC34A85}" destId="{F17C9A3E-6354-44BA-9582-4833D97AD31D}" srcOrd="11" destOrd="0" presId="urn:microsoft.com/office/officeart/2005/8/layout/radial6"/>
    <dgm:cxn modelId="{73CF8B7B-3FBB-4016-81DB-EEE8CECB1435}" type="presParOf" srcId="{326D76D7-BE6E-4C89-BF35-4B023CC34A85}" destId="{8CFB68A6-2C3E-475A-823E-E7478B0F5D97}" srcOrd="12" destOrd="0" presId="urn:microsoft.com/office/officeart/2005/8/layout/radial6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DEE200-BFE8-439E-9127-8EF262C7FA7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CDC88E9D-5AEF-4818-8536-55EA45313E42}">
      <dgm:prSet phldrT="[Texto]" custT="1"/>
      <dgm:spPr/>
      <dgm:t>
        <a:bodyPr/>
        <a:lstStyle/>
        <a:p>
          <a:r>
            <a:rPr lang="es-PE" sz="2000" dirty="0"/>
            <a:t> fatiga , cansancio crónico, sudación y problemas digestivos  </a:t>
          </a:r>
        </a:p>
      </dgm:t>
    </dgm:pt>
    <dgm:pt modelId="{C2494C73-370F-4479-9B25-DAB271A8C154}" type="parTrans" cxnId="{1094C56C-8A45-46FE-8D5F-ECCF82B36858}">
      <dgm:prSet/>
      <dgm:spPr/>
      <dgm:t>
        <a:bodyPr/>
        <a:lstStyle/>
        <a:p>
          <a:endParaRPr lang="es-PE"/>
        </a:p>
      </dgm:t>
    </dgm:pt>
    <dgm:pt modelId="{0A0778D6-E4AF-40E9-A902-0AC64FF023A9}" type="sibTrans" cxnId="{1094C56C-8A45-46FE-8D5F-ECCF82B36858}">
      <dgm:prSet/>
      <dgm:spPr/>
      <dgm:t>
        <a:bodyPr/>
        <a:lstStyle/>
        <a:p>
          <a:endParaRPr lang="es-PE"/>
        </a:p>
      </dgm:t>
    </dgm:pt>
    <dgm:pt modelId="{76CE02BD-7BA8-4BF4-9388-9751D8013FE5}">
      <dgm:prSet phldrT="[Texto]" custT="1"/>
      <dgm:spPr/>
      <dgm:t>
        <a:bodyPr/>
        <a:lstStyle/>
        <a:p>
          <a:r>
            <a:rPr lang="es-PE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Inquietud, nerviosismo, Preocupación, ansiedad</a:t>
          </a:r>
          <a:endParaRPr lang="es-PE" sz="2000" dirty="0"/>
        </a:p>
      </dgm:t>
    </dgm:pt>
    <dgm:pt modelId="{7B0BF1FB-F795-4046-BB4C-5D1E0810843F}" type="parTrans" cxnId="{DE4EBC10-1DB6-424C-B359-5BA1D74A6C48}">
      <dgm:prSet/>
      <dgm:spPr/>
      <dgm:t>
        <a:bodyPr/>
        <a:lstStyle/>
        <a:p>
          <a:endParaRPr lang="es-PE"/>
        </a:p>
      </dgm:t>
    </dgm:pt>
    <dgm:pt modelId="{8F65D79C-CF8A-43EB-AD27-E481D6C5B1AF}" type="sibTrans" cxnId="{DE4EBC10-1DB6-424C-B359-5BA1D74A6C48}">
      <dgm:prSet/>
      <dgm:spPr/>
      <dgm:t>
        <a:bodyPr/>
        <a:lstStyle/>
        <a:p>
          <a:endParaRPr lang="es-PE"/>
        </a:p>
      </dgm:t>
    </dgm:pt>
    <dgm:pt modelId="{DFB333A6-4F4C-4411-A078-1E6CB24FDBCC}">
      <dgm:prSet phldrT="[Texto]" custT="1"/>
      <dgm:spPr/>
      <dgm:t>
        <a:bodyPr/>
        <a:lstStyle/>
        <a:p>
          <a:r>
            <a:rPr lang="es-ES" sz="2400" dirty="0">
              <a:solidFill>
                <a:srgbClr val="FFFF00"/>
              </a:solidFill>
            </a:rPr>
            <a:t>ESTRÉS</a:t>
          </a:r>
        </a:p>
        <a:p>
          <a:r>
            <a:rPr lang="es-ES" sz="2400" dirty="0">
              <a:solidFill>
                <a:srgbClr val="FFFF00"/>
              </a:solidFill>
            </a:rPr>
            <a:t>ACADEMICO</a:t>
          </a:r>
          <a:endParaRPr lang="es-PE" sz="2400" dirty="0">
            <a:solidFill>
              <a:srgbClr val="FFFF00"/>
            </a:solidFill>
          </a:endParaRPr>
        </a:p>
      </dgm:t>
    </dgm:pt>
    <dgm:pt modelId="{607027F6-892D-4420-92B3-D8E768D0A97B}" type="parTrans" cxnId="{2C286EE4-7EF6-4BA7-90FC-1B6E1E23351C}">
      <dgm:prSet/>
      <dgm:spPr/>
      <dgm:t>
        <a:bodyPr/>
        <a:lstStyle/>
        <a:p>
          <a:endParaRPr lang="es-PE"/>
        </a:p>
      </dgm:t>
    </dgm:pt>
    <dgm:pt modelId="{A7D907F0-D9D6-419B-8573-5F3B32171B35}" type="sibTrans" cxnId="{2C286EE4-7EF6-4BA7-90FC-1B6E1E23351C}">
      <dgm:prSet/>
      <dgm:spPr/>
      <dgm:t>
        <a:bodyPr/>
        <a:lstStyle/>
        <a:p>
          <a:endParaRPr lang="es-PE"/>
        </a:p>
      </dgm:t>
    </dgm:pt>
    <dgm:pt modelId="{8005ED77-65D2-430F-851D-696DFBA18808}">
      <dgm:prSet phldrT="[Texto]" custT="1"/>
      <dgm:spPr/>
      <dgm:t>
        <a:bodyPr/>
        <a:lstStyle/>
        <a:p>
          <a:r>
            <a:rPr lang="es-ES" sz="2000" dirty="0"/>
            <a:t>Cambios  en el estado de ánimo y  en las emociones </a:t>
          </a:r>
          <a:endParaRPr lang="es-PE" sz="2000" dirty="0"/>
        </a:p>
      </dgm:t>
    </dgm:pt>
    <dgm:pt modelId="{65B9DB2E-F678-4824-AF5A-6378B10D48D1}" type="parTrans" cxnId="{39B80A02-5530-4527-A28A-9E7766AE5AE9}">
      <dgm:prSet/>
      <dgm:spPr/>
      <dgm:t>
        <a:bodyPr/>
        <a:lstStyle/>
        <a:p>
          <a:endParaRPr lang="es-PE"/>
        </a:p>
      </dgm:t>
    </dgm:pt>
    <dgm:pt modelId="{301F184B-B29F-442F-8CD8-AB0158BB76EC}" type="sibTrans" cxnId="{39B80A02-5530-4527-A28A-9E7766AE5AE9}">
      <dgm:prSet/>
      <dgm:spPr/>
      <dgm:t>
        <a:bodyPr/>
        <a:lstStyle/>
        <a:p>
          <a:endParaRPr lang="es-PE"/>
        </a:p>
      </dgm:t>
    </dgm:pt>
    <dgm:pt modelId="{08AF4C2C-9AF5-4CFE-9987-273BF9AE2AED}" type="pres">
      <dgm:prSet presAssocID="{A2DEE200-BFE8-439E-9127-8EF262C7FA7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444BE37-F741-40E1-A9B4-658255A56BC1}" type="pres">
      <dgm:prSet presAssocID="{CDC88E9D-5AEF-4818-8536-55EA45313E42}" presName="centerShape" presStyleLbl="node0" presStyleIdx="0" presStyleCnt="1" custLinFactNeighborX="0" custLinFactNeighborY="6094"/>
      <dgm:spPr/>
    </dgm:pt>
    <dgm:pt modelId="{FC0782F6-6613-45F1-8661-3E5B4D95FFED}" type="pres">
      <dgm:prSet presAssocID="{7B0BF1FB-F795-4046-BB4C-5D1E0810843F}" presName="parTrans" presStyleLbl="bgSibTrans2D1" presStyleIdx="0" presStyleCnt="3" custLinFactNeighborX="-44063" custLinFactNeighborY="-86663"/>
      <dgm:spPr/>
    </dgm:pt>
    <dgm:pt modelId="{7BCE5689-7765-4E25-9EBB-8083037A7400}" type="pres">
      <dgm:prSet presAssocID="{76CE02BD-7BA8-4BF4-9388-9751D8013FE5}" presName="node" presStyleLbl="node1" presStyleIdx="0" presStyleCnt="3" custRadScaleRad="121322" custRadScaleInc="-17573">
        <dgm:presLayoutVars>
          <dgm:bulletEnabled val="1"/>
        </dgm:presLayoutVars>
      </dgm:prSet>
      <dgm:spPr/>
    </dgm:pt>
    <dgm:pt modelId="{284841FE-FB43-4168-B148-B541ED548C85}" type="pres">
      <dgm:prSet presAssocID="{607027F6-892D-4420-92B3-D8E768D0A97B}" presName="parTrans" presStyleLbl="bgSibTrans2D1" presStyleIdx="1" presStyleCnt="3" custLinFactY="-19152" custLinFactNeighborX="0" custLinFactNeighborY="-100000"/>
      <dgm:spPr/>
    </dgm:pt>
    <dgm:pt modelId="{A2DD3731-E694-4590-ACAD-B7D1ED3B6FD3}" type="pres">
      <dgm:prSet presAssocID="{DFB333A6-4F4C-4411-A078-1E6CB24FDBCC}" presName="node" presStyleLbl="node1" presStyleIdx="1" presStyleCnt="3">
        <dgm:presLayoutVars>
          <dgm:bulletEnabled val="1"/>
        </dgm:presLayoutVars>
      </dgm:prSet>
      <dgm:spPr/>
    </dgm:pt>
    <dgm:pt modelId="{CA3434F1-232B-4400-8EC9-AE684C14EC13}" type="pres">
      <dgm:prSet presAssocID="{65B9DB2E-F678-4824-AF5A-6378B10D48D1}" presName="parTrans" presStyleLbl="bgSibTrans2D1" presStyleIdx="2" presStyleCnt="3" custLinFactNeighborX="38678" custLinFactNeighborY="-51578"/>
      <dgm:spPr/>
    </dgm:pt>
    <dgm:pt modelId="{3A5A2FA4-128B-4059-96A7-4D5C4A74F76F}" type="pres">
      <dgm:prSet presAssocID="{8005ED77-65D2-430F-851D-696DFBA18808}" presName="node" presStyleLbl="node1" presStyleIdx="2" presStyleCnt="3" custRadScaleRad="115167" custRadScaleInc="17572">
        <dgm:presLayoutVars>
          <dgm:bulletEnabled val="1"/>
        </dgm:presLayoutVars>
      </dgm:prSet>
      <dgm:spPr/>
    </dgm:pt>
  </dgm:ptLst>
  <dgm:cxnLst>
    <dgm:cxn modelId="{39B80A02-5530-4527-A28A-9E7766AE5AE9}" srcId="{CDC88E9D-5AEF-4818-8536-55EA45313E42}" destId="{8005ED77-65D2-430F-851D-696DFBA18808}" srcOrd="2" destOrd="0" parTransId="{65B9DB2E-F678-4824-AF5A-6378B10D48D1}" sibTransId="{301F184B-B29F-442F-8CD8-AB0158BB76EC}"/>
    <dgm:cxn modelId="{DE4EBC10-1DB6-424C-B359-5BA1D74A6C48}" srcId="{CDC88E9D-5AEF-4818-8536-55EA45313E42}" destId="{76CE02BD-7BA8-4BF4-9388-9751D8013FE5}" srcOrd="0" destOrd="0" parTransId="{7B0BF1FB-F795-4046-BB4C-5D1E0810843F}" sibTransId="{8F65D79C-CF8A-43EB-AD27-E481D6C5B1AF}"/>
    <dgm:cxn modelId="{C4753023-FAD6-4BCD-A762-A93CBD0506CC}" type="presOf" srcId="{607027F6-892D-4420-92B3-D8E768D0A97B}" destId="{284841FE-FB43-4168-B148-B541ED548C85}" srcOrd="0" destOrd="0" presId="urn:microsoft.com/office/officeart/2005/8/layout/radial4"/>
    <dgm:cxn modelId="{10D0572B-43D9-4303-83D6-9EEED20394DF}" type="presOf" srcId="{DFB333A6-4F4C-4411-A078-1E6CB24FDBCC}" destId="{A2DD3731-E694-4590-ACAD-B7D1ED3B6FD3}" srcOrd="0" destOrd="0" presId="urn:microsoft.com/office/officeart/2005/8/layout/radial4"/>
    <dgm:cxn modelId="{1094C56C-8A45-46FE-8D5F-ECCF82B36858}" srcId="{A2DEE200-BFE8-439E-9127-8EF262C7FA78}" destId="{CDC88E9D-5AEF-4818-8536-55EA45313E42}" srcOrd="0" destOrd="0" parTransId="{C2494C73-370F-4479-9B25-DAB271A8C154}" sibTransId="{0A0778D6-E4AF-40E9-A902-0AC64FF023A9}"/>
    <dgm:cxn modelId="{5692BA52-D123-4DFB-A914-AE69A7E0B08B}" type="presOf" srcId="{A2DEE200-BFE8-439E-9127-8EF262C7FA78}" destId="{08AF4C2C-9AF5-4CFE-9987-273BF9AE2AED}" srcOrd="0" destOrd="0" presId="urn:microsoft.com/office/officeart/2005/8/layout/radial4"/>
    <dgm:cxn modelId="{4850F352-C816-4B42-9582-0799360F196E}" type="presOf" srcId="{76CE02BD-7BA8-4BF4-9388-9751D8013FE5}" destId="{7BCE5689-7765-4E25-9EBB-8083037A7400}" srcOrd="0" destOrd="0" presId="urn:microsoft.com/office/officeart/2005/8/layout/radial4"/>
    <dgm:cxn modelId="{F631B393-1A47-4830-9475-EEC8322B4FEC}" type="presOf" srcId="{7B0BF1FB-F795-4046-BB4C-5D1E0810843F}" destId="{FC0782F6-6613-45F1-8661-3E5B4D95FFED}" srcOrd="0" destOrd="0" presId="urn:microsoft.com/office/officeart/2005/8/layout/radial4"/>
    <dgm:cxn modelId="{B5CAC8CC-BE10-4A0A-BEA7-9B59BF4B7E50}" type="presOf" srcId="{CDC88E9D-5AEF-4818-8536-55EA45313E42}" destId="{F444BE37-F741-40E1-A9B4-658255A56BC1}" srcOrd="0" destOrd="0" presId="urn:microsoft.com/office/officeart/2005/8/layout/radial4"/>
    <dgm:cxn modelId="{DCE2EED8-A610-4F2C-8CA6-359AEF266240}" type="presOf" srcId="{65B9DB2E-F678-4824-AF5A-6378B10D48D1}" destId="{CA3434F1-232B-4400-8EC9-AE684C14EC13}" srcOrd="0" destOrd="0" presId="urn:microsoft.com/office/officeart/2005/8/layout/radial4"/>
    <dgm:cxn modelId="{2C286EE4-7EF6-4BA7-90FC-1B6E1E23351C}" srcId="{CDC88E9D-5AEF-4818-8536-55EA45313E42}" destId="{DFB333A6-4F4C-4411-A078-1E6CB24FDBCC}" srcOrd="1" destOrd="0" parTransId="{607027F6-892D-4420-92B3-D8E768D0A97B}" sibTransId="{A7D907F0-D9D6-419B-8573-5F3B32171B35}"/>
    <dgm:cxn modelId="{BA1713FB-DD45-4E29-A8E8-77C1C0F17C93}" type="presOf" srcId="{8005ED77-65D2-430F-851D-696DFBA18808}" destId="{3A5A2FA4-128B-4059-96A7-4D5C4A74F76F}" srcOrd="0" destOrd="0" presId="urn:microsoft.com/office/officeart/2005/8/layout/radial4"/>
    <dgm:cxn modelId="{05096DCA-AB60-4807-9DAB-14AD21D4AC0D}" type="presParOf" srcId="{08AF4C2C-9AF5-4CFE-9987-273BF9AE2AED}" destId="{F444BE37-F741-40E1-A9B4-658255A56BC1}" srcOrd="0" destOrd="0" presId="urn:microsoft.com/office/officeart/2005/8/layout/radial4"/>
    <dgm:cxn modelId="{5820BC27-81FD-40C5-8E36-E5D85CED26B3}" type="presParOf" srcId="{08AF4C2C-9AF5-4CFE-9987-273BF9AE2AED}" destId="{FC0782F6-6613-45F1-8661-3E5B4D95FFED}" srcOrd="1" destOrd="0" presId="urn:microsoft.com/office/officeart/2005/8/layout/radial4"/>
    <dgm:cxn modelId="{100F7948-0C5F-4CDA-A20D-E1176FF5DC99}" type="presParOf" srcId="{08AF4C2C-9AF5-4CFE-9987-273BF9AE2AED}" destId="{7BCE5689-7765-4E25-9EBB-8083037A7400}" srcOrd="2" destOrd="0" presId="urn:microsoft.com/office/officeart/2005/8/layout/radial4"/>
    <dgm:cxn modelId="{F5305DC8-B3E2-47FE-AE9C-8A8938A4417F}" type="presParOf" srcId="{08AF4C2C-9AF5-4CFE-9987-273BF9AE2AED}" destId="{284841FE-FB43-4168-B148-B541ED548C85}" srcOrd="3" destOrd="0" presId="urn:microsoft.com/office/officeart/2005/8/layout/radial4"/>
    <dgm:cxn modelId="{5B336851-3C6E-49E9-9E27-BCC35B142434}" type="presParOf" srcId="{08AF4C2C-9AF5-4CFE-9987-273BF9AE2AED}" destId="{A2DD3731-E694-4590-ACAD-B7D1ED3B6FD3}" srcOrd="4" destOrd="0" presId="urn:microsoft.com/office/officeart/2005/8/layout/radial4"/>
    <dgm:cxn modelId="{7723E7D7-247E-4F8A-9AA1-56A465519C71}" type="presParOf" srcId="{08AF4C2C-9AF5-4CFE-9987-273BF9AE2AED}" destId="{CA3434F1-232B-4400-8EC9-AE684C14EC13}" srcOrd="5" destOrd="0" presId="urn:microsoft.com/office/officeart/2005/8/layout/radial4"/>
    <dgm:cxn modelId="{D8BDA6D0-FB59-4E24-B606-E0F86513F01C}" type="presParOf" srcId="{08AF4C2C-9AF5-4CFE-9987-273BF9AE2AED}" destId="{3A5A2FA4-128B-4059-96A7-4D5C4A74F76F}" srcOrd="6" destOrd="0" presId="urn:microsoft.com/office/officeart/2005/8/layout/radial4"/>
  </dgm:cxnLst>
  <dgm:bg>
    <a:solidFill>
      <a:schemeClr val="tx2"/>
    </a:solidFill>
  </dgm:bg>
  <dgm:whole>
    <a:ln>
      <a:solidFill>
        <a:schemeClr val="bg1">
          <a:lumMod val="9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05A551-26F9-4719-B373-1ED6C88EE34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721F74A4-C1FC-4E38-A81E-7001CB1FC0D1}">
      <dgm:prSet phldrT="[Texto]" custT="1"/>
      <dgm:spPr/>
      <dgm:t>
        <a:bodyPr/>
        <a:lstStyle/>
        <a:p>
          <a:r>
            <a:rPr lang="es-ES" sz="1400" dirty="0"/>
            <a:t>.</a:t>
          </a:r>
          <a:r>
            <a:rPr lang="es-ES" sz="2000" dirty="0"/>
            <a:t>ESTRATEGIAS DE AFRONTAMIENTO</a:t>
          </a:r>
          <a:endParaRPr lang="es-PE" sz="2000" dirty="0"/>
        </a:p>
      </dgm:t>
    </dgm:pt>
    <dgm:pt modelId="{26870A4F-7FA5-4F67-9314-63340B66ADC0}" type="parTrans" cxnId="{B5C903F0-775B-4870-8A0F-0E646E973129}">
      <dgm:prSet/>
      <dgm:spPr/>
      <dgm:t>
        <a:bodyPr/>
        <a:lstStyle/>
        <a:p>
          <a:endParaRPr lang="es-PE"/>
        </a:p>
      </dgm:t>
    </dgm:pt>
    <dgm:pt modelId="{CD0EDC06-6E47-4374-99E7-368192F43E5B}" type="sibTrans" cxnId="{B5C903F0-775B-4870-8A0F-0E646E973129}">
      <dgm:prSet/>
      <dgm:spPr/>
      <dgm:t>
        <a:bodyPr/>
        <a:lstStyle/>
        <a:p>
          <a:endParaRPr lang="es-PE"/>
        </a:p>
      </dgm:t>
    </dgm:pt>
    <dgm:pt modelId="{3BD3DB95-BD4D-4D43-B65D-8741A4CD6526}">
      <dgm:prSet phldrT="[Texto]" custT="1"/>
      <dgm:spPr/>
      <dgm:t>
        <a:bodyPr/>
        <a:lstStyle/>
        <a:p>
          <a:r>
            <a:rPr lang="es-ES" sz="2400" dirty="0"/>
            <a:t>MANTENER EL CONTROL DE LAS EMOCIONES </a:t>
          </a:r>
          <a:endParaRPr lang="es-PE" sz="2400" dirty="0"/>
        </a:p>
      </dgm:t>
    </dgm:pt>
    <dgm:pt modelId="{214ADFCD-2ED2-4D27-9B25-C15813933FE5}" type="parTrans" cxnId="{B16CF0E0-EBBF-4896-87B8-D053FB2F4968}">
      <dgm:prSet/>
      <dgm:spPr/>
      <dgm:t>
        <a:bodyPr/>
        <a:lstStyle/>
        <a:p>
          <a:endParaRPr lang="es-PE"/>
        </a:p>
      </dgm:t>
    </dgm:pt>
    <dgm:pt modelId="{36917B41-8780-4E3E-BBE5-879CB0462D62}" type="sibTrans" cxnId="{B16CF0E0-EBBF-4896-87B8-D053FB2F4968}">
      <dgm:prSet/>
      <dgm:spPr/>
      <dgm:t>
        <a:bodyPr/>
        <a:lstStyle/>
        <a:p>
          <a:endParaRPr lang="es-PE"/>
        </a:p>
      </dgm:t>
    </dgm:pt>
    <dgm:pt modelId="{D4C9975C-7768-4452-96AF-9C4E20AC7463}">
      <dgm:prSet phldrT="[Texto]" custT="1"/>
      <dgm:spPr/>
      <dgm:t>
        <a:bodyPr/>
        <a:lstStyle/>
        <a:p>
          <a:r>
            <a:rPr lang="es-ES" sz="2400" dirty="0"/>
            <a:t>HALLAR BALANCE ENTRE LO POSITIVO Y NEGATIVO DE LAS    SOLUCIONES</a:t>
          </a:r>
          <a:endParaRPr lang="es-PE" sz="2400" dirty="0"/>
        </a:p>
      </dgm:t>
    </dgm:pt>
    <dgm:pt modelId="{4E8A26F8-F456-4F92-8B4B-C289659F0D44}" type="parTrans" cxnId="{DD05AB16-C02F-4427-BF14-CDACA0FC95BD}">
      <dgm:prSet/>
      <dgm:spPr/>
      <dgm:t>
        <a:bodyPr/>
        <a:lstStyle/>
        <a:p>
          <a:endParaRPr lang="es-PE"/>
        </a:p>
      </dgm:t>
    </dgm:pt>
    <dgm:pt modelId="{8EF39D9B-AFBF-414E-B713-49AE6B782CBD}" type="sibTrans" cxnId="{DD05AB16-C02F-4427-BF14-CDACA0FC95BD}">
      <dgm:prSet/>
      <dgm:spPr/>
      <dgm:t>
        <a:bodyPr/>
        <a:lstStyle/>
        <a:p>
          <a:endParaRPr lang="es-PE"/>
        </a:p>
      </dgm:t>
    </dgm:pt>
    <dgm:pt modelId="{E6B8D140-9B93-429A-934E-BB5C39E2527B}">
      <dgm:prSet phldrT="[Texto]" custT="1"/>
      <dgm:spPr/>
      <dgm:t>
        <a:bodyPr/>
        <a:lstStyle/>
        <a:p>
          <a:r>
            <a:rPr lang="es-ES" sz="2000" dirty="0"/>
            <a:t>ESTRATEGIAS DE AFRONTAMIENTO</a:t>
          </a:r>
          <a:endParaRPr lang="es-PE" sz="2000" dirty="0"/>
        </a:p>
      </dgm:t>
    </dgm:pt>
    <dgm:pt modelId="{4F8D4F42-2ECB-4114-879C-D97CDE5B5336}" type="parTrans" cxnId="{70E3EAE8-1CDC-46CB-BD6A-445D35E60032}">
      <dgm:prSet/>
      <dgm:spPr/>
      <dgm:t>
        <a:bodyPr/>
        <a:lstStyle/>
        <a:p>
          <a:endParaRPr lang="es-PE"/>
        </a:p>
      </dgm:t>
    </dgm:pt>
    <dgm:pt modelId="{716C6E2B-6825-46E7-8CD6-6760A5C038D3}" type="sibTrans" cxnId="{70E3EAE8-1CDC-46CB-BD6A-445D35E60032}">
      <dgm:prSet/>
      <dgm:spPr/>
      <dgm:t>
        <a:bodyPr/>
        <a:lstStyle/>
        <a:p>
          <a:endParaRPr lang="es-PE"/>
        </a:p>
      </dgm:t>
    </dgm:pt>
    <dgm:pt modelId="{BAAFB355-7DBF-4BA4-9352-7DD48F494922}">
      <dgm:prSet phldrT="[Texto]" custT="1"/>
      <dgm:spPr/>
      <dgm:t>
        <a:bodyPr/>
        <a:lstStyle/>
        <a:p>
          <a:r>
            <a:rPr lang="es-ES" sz="2400" dirty="0"/>
            <a:t>ELABORAR PLANES PARA ALCANZAR SOLUCIONES</a:t>
          </a:r>
          <a:endParaRPr lang="es-PE" sz="2400" dirty="0"/>
        </a:p>
      </dgm:t>
    </dgm:pt>
    <dgm:pt modelId="{77EDCF09-9A8D-4E4D-8636-D51C65FE02BB}" type="parTrans" cxnId="{2BCF9EF7-0F6F-41E5-B87B-EA83CAA29574}">
      <dgm:prSet/>
      <dgm:spPr/>
      <dgm:t>
        <a:bodyPr/>
        <a:lstStyle/>
        <a:p>
          <a:endParaRPr lang="es-PE"/>
        </a:p>
      </dgm:t>
    </dgm:pt>
    <dgm:pt modelId="{E1BB8829-E854-48C4-ACFF-FEF4EE6C9F0B}" type="sibTrans" cxnId="{2BCF9EF7-0F6F-41E5-B87B-EA83CAA29574}">
      <dgm:prSet/>
      <dgm:spPr/>
      <dgm:t>
        <a:bodyPr/>
        <a:lstStyle/>
        <a:p>
          <a:endParaRPr lang="es-PE"/>
        </a:p>
      </dgm:t>
    </dgm:pt>
    <dgm:pt modelId="{3CF17E4E-B79F-4120-A5A7-A670897B13EA}">
      <dgm:prSet phldrT="[Texto]" custT="1"/>
      <dgm:spPr/>
      <dgm:t>
        <a:bodyPr/>
        <a:lstStyle/>
        <a:p>
          <a:r>
            <a:rPr lang="es-ES" sz="2400" dirty="0"/>
            <a:t>- ESTABLECER SOLUCIONES CONCRETAS AL PROBLEMA</a:t>
          </a:r>
          <a:endParaRPr lang="es-PE" sz="2400" dirty="0"/>
        </a:p>
      </dgm:t>
    </dgm:pt>
    <dgm:pt modelId="{5F133C53-90E8-42C0-A2B5-5E9911BDF954}" type="parTrans" cxnId="{6CCE5357-2156-430E-A830-1A33997783A6}">
      <dgm:prSet/>
      <dgm:spPr/>
      <dgm:t>
        <a:bodyPr/>
        <a:lstStyle/>
        <a:p>
          <a:endParaRPr lang="es-PE"/>
        </a:p>
      </dgm:t>
    </dgm:pt>
    <dgm:pt modelId="{91FFA7B7-792D-47E1-A274-56CDE397C761}" type="sibTrans" cxnId="{6CCE5357-2156-430E-A830-1A33997783A6}">
      <dgm:prSet/>
      <dgm:spPr/>
      <dgm:t>
        <a:bodyPr/>
        <a:lstStyle/>
        <a:p>
          <a:endParaRPr lang="es-PE"/>
        </a:p>
      </dgm:t>
    </dgm:pt>
    <dgm:pt modelId="{4B042AE4-665A-486D-894E-6CE08FFCEE2B}">
      <dgm:prSet phldrT="[Texto]" custT="1"/>
      <dgm:spPr/>
      <dgm:t>
        <a:bodyPr/>
        <a:lstStyle/>
        <a:p>
          <a:r>
            <a:rPr lang="es-ES" sz="1400" dirty="0"/>
            <a:t>.</a:t>
          </a:r>
          <a:r>
            <a:rPr lang="es-ES" sz="2000" dirty="0"/>
            <a:t>ESTRATEGIAS DE AFRONTAMIENTO</a:t>
          </a:r>
          <a:endParaRPr lang="es-PE" sz="2000" dirty="0"/>
        </a:p>
      </dgm:t>
    </dgm:pt>
    <dgm:pt modelId="{398DD2C9-0813-418B-86A0-11D2A41C2940}" type="parTrans" cxnId="{6866D7DB-4D3A-4906-925D-A593053D9F03}">
      <dgm:prSet/>
      <dgm:spPr/>
      <dgm:t>
        <a:bodyPr/>
        <a:lstStyle/>
        <a:p>
          <a:endParaRPr lang="es-PE"/>
        </a:p>
      </dgm:t>
    </dgm:pt>
    <dgm:pt modelId="{BBF9FA5E-3134-450D-8C15-229FFCBDC3A0}" type="sibTrans" cxnId="{6866D7DB-4D3A-4906-925D-A593053D9F03}">
      <dgm:prSet/>
      <dgm:spPr/>
      <dgm:t>
        <a:bodyPr/>
        <a:lstStyle/>
        <a:p>
          <a:endParaRPr lang="es-PE"/>
        </a:p>
      </dgm:t>
    </dgm:pt>
    <dgm:pt modelId="{4667E193-B1E9-4D77-8356-99AC9CE8B2E7}">
      <dgm:prSet phldrT="[Texto]" custT="1"/>
      <dgm:spPr/>
      <dgm:t>
        <a:bodyPr/>
        <a:lstStyle/>
        <a:p>
          <a:r>
            <a:rPr lang="es-ES" sz="2400" dirty="0"/>
            <a:t>- CONCENTRARSE EN EL PROBLEMA PARA HALLAR SOLUCION</a:t>
          </a:r>
          <a:endParaRPr lang="es-PE" sz="2400" dirty="0"/>
        </a:p>
      </dgm:t>
    </dgm:pt>
    <dgm:pt modelId="{A739DBBE-BFD1-44F6-8441-F49235B70EB2}" type="parTrans" cxnId="{550CBAF5-B7B9-4BAF-8CD4-16DCFC8B21CE}">
      <dgm:prSet/>
      <dgm:spPr/>
      <dgm:t>
        <a:bodyPr/>
        <a:lstStyle/>
        <a:p>
          <a:endParaRPr lang="es-PE"/>
        </a:p>
      </dgm:t>
    </dgm:pt>
    <dgm:pt modelId="{F44079EE-F597-4FFD-B134-AE8B2877EBE3}" type="sibTrans" cxnId="{550CBAF5-B7B9-4BAF-8CD4-16DCFC8B21CE}">
      <dgm:prSet/>
      <dgm:spPr/>
      <dgm:t>
        <a:bodyPr/>
        <a:lstStyle/>
        <a:p>
          <a:endParaRPr lang="es-PE"/>
        </a:p>
      </dgm:t>
    </dgm:pt>
    <dgm:pt modelId="{5D1A4B22-893D-41C7-AE1A-0C245979D0F2}">
      <dgm:prSet phldrT="[Texto]" custT="1"/>
      <dgm:spPr/>
      <dgm:t>
        <a:bodyPr/>
        <a:lstStyle/>
        <a:p>
          <a:r>
            <a:rPr lang="es-ES" sz="2400" dirty="0"/>
            <a:t>ANALIZAR LAS CAUSAS DEL PROBLEMA</a:t>
          </a:r>
          <a:endParaRPr lang="es-PE" sz="2400" dirty="0"/>
        </a:p>
      </dgm:t>
    </dgm:pt>
    <dgm:pt modelId="{138C5AB0-464E-45F2-BDB1-16E52F184349}" type="parTrans" cxnId="{47292176-0507-4C28-A772-FA9C7BE70282}">
      <dgm:prSet/>
      <dgm:spPr/>
      <dgm:t>
        <a:bodyPr/>
        <a:lstStyle/>
        <a:p>
          <a:endParaRPr lang="es-PE"/>
        </a:p>
      </dgm:t>
    </dgm:pt>
    <dgm:pt modelId="{A5C91D86-78D0-4CE2-84D1-E69D2C2686E5}" type="sibTrans" cxnId="{47292176-0507-4C28-A772-FA9C7BE70282}">
      <dgm:prSet/>
      <dgm:spPr/>
      <dgm:t>
        <a:bodyPr/>
        <a:lstStyle/>
        <a:p>
          <a:endParaRPr lang="es-PE"/>
        </a:p>
      </dgm:t>
    </dgm:pt>
    <dgm:pt modelId="{3F8042E4-144B-464D-AFB7-A12EEB0873BE}" type="pres">
      <dgm:prSet presAssocID="{9705A551-26F9-4719-B373-1ED6C88EE34E}" presName="theList" presStyleCnt="0">
        <dgm:presLayoutVars>
          <dgm:dir/>
          <dgm:animLvl val="lvl"/>
          <dgm:resizeHandles val="exact"/>
        </dgm:presLayoutVars>
      </dgm:prSet>
      <dgm:spPr/>
    </dgm:pt>
    <dgm:pt modelId="{02196FAC-C36E-4CA9-A85C-BAE49269102C}" type="pres">
      <dgm:prSet presAssocID="{721F74A4-C1FC-4E38-A81E-7001CB1FC0D1}" presName="compNode" presStyleCnt="0"/>
      <dgm:spPr/>
    </dgm:pt>
    <dgm:pt modelId="{AABB812F-ECFC-4C6F-A74A-7A34C30EA627}" type="pres">
      <dgm:prSet presAssocID="{721F74A4-C1FC-4E38-A81E-7001CB1FC0D1}" presName="aNode" presStyleLbl="bgShp" presStyleIdx="0" presStyleCnt="3" custLinFactNeighborX="-386" custLinFactNeighborY="22279"/>
      <dgm:spPr/>
    </dgm:pt>
    <dgm:pt modelId="{5EAB4A87-22F9-468D-9344-BA99BA262308}" type="pres">
      <dgm:prSet presAssocID="{721F74A4-C1FC-4E38-A81E-7001CB1FC0D1}" presName="textNode" presStyleLbl="bgShp" presStyleIdx="0" presStyleCnt="3"/>
      <dgm:spPr/>
    </dgm:pt>
    <dgm:pt modelId="{F641D302-7C5C-426D-B3E6-924151EAED26}" type="pres">
      <dgm:prSet presAssocID="{721F74A4-C1FC-4E38-A81E-7001CB1FC0D1}" presName="compChildNode" presStyleCnt="0"/>
      <dgm:spPr/>
    </dgm:pt>
    <dgm:pt modelId="{723F7ED6-42ED-4226-9D5F-BC92EAE1A664}" type="pres">
      <dgm:prSet presAssocID="{721F74A4-C1FC-4E38-A81E-7001CB1FC0D1}" presName="theInnerList" presStyleCnt="0"/>
      <dgm:spPr/>
    </dgm:pt>
    <dgm:pt modelId="{09B8E039-1A77-44B8-9B17-ED9B54FC3171}" type="pres">
      <dgm:prSet presAssocID="{3BD3DB95-BD4D-4D43-B65D-8741A4CD6526}" presName="childNode" presStyleLbl="node1" presStyleIdx="0" presStyleCnt="6">
        <dgm:presLayoutVars>
          <dgm:bulletEnabled val="1"/>
        </dgm:presLayoutVars>
      </dgm:prSet>
      <dgm:spPr/>
    </dgm:pt>
    <dgm:pt modelId="{BCB685E7-D3A2-440F-80F6-5423DB9BDCFB}" type="pres">
      <dgm:prSet presAssocID="{3BD3DB95-BD4D-4D43-B65D-8741A4CD6526}" presName="aSpace2" presStyleCnt="0"/>
      <dgm:spPr/>
    </dgm:pt>
    <dgm:pt modelId="{31D4BCB8-40B1-4B01-B3CF-DAD0BB23EA9D}" type="pres">
      <dgm:prSet presAssocID="{D4C9975C-7768-4452-96AF-9C4E20AC7463}" presName="childNode" presStyleLbl="node1" presStyleIdx="1" presStyleCnt="6">
        <dgm:presLayoutVars>
          <dgm:bulletEnabled val="1"/>
        </dgm:presLayoutVars>
      </dgm:prSet>
      <dgm:spPr/>
    </dgm:pt>
    <dgm:pt modelId="{6CD3300F-44F2-4C09-B06C-8168A999044D}" type="pres">
      <dgm:prSet presAssocID="{721F74A4-C1FC-4E38-A81E-7001CB1FC0D1}" presName="aSpace" presStyleCnt="0"/>
      <dgm:spPr/>
    </dgm:pt>
    <dgm:pt modelId="{99420071-3C3B-47DF-896F-3754FBA648D6}" type="pres">
      <dgm:prSet presAssocID="{E6B8D140-9B93-429A-934E-BB5C39E2527B}" presName="compNode" presStyleCnt="0"/>
      <dgm:spPr/>
    </dgm:pt>
    <dgm:pt modelId="{FCF9B4F3-86C4-4735-A841-45D3522C0165}" type="pres">
      <dgm:prSet presAssocID="{E6B8D140-9B93-429A-934E-BB5C39E2527B}" presName="aNode" presStyleLbl="bgShp" presStyleIdx="1" presStyleCnt="3"/>
      <dgm:spPr/>
    </dgm:pt>
    <dgm:pt modelId="{0CC9583C-697B-44AB-A473-44AD6BE89F03}" type="pres">
      <dgm:prSet presAssocID="{E6B8D140-9B93-429A-934E-BB5C39E2527B}" presName="textNode" presStyleLbl="bgShp" presStyleIdx="1" presStyleCnt="3"/>
      <dgm:spPr/>
    </dgm:pt>
    <dgm:pt modelId="{61DA1177-92D4-4BCA-8383-35AA6F6E5CF3}" type="pres">
      <dgm:prSet presAssocID="{E6B8D140-9B93-429A-934E-BB5C39E2527B}" presName="compChildNode" presStyleCnt="0"/>
      <dgm:spPr/>
    </dgm:pt>
    <dgm:pt modelId="{9DB87D44-1F12-4D65-B802-FC4E8F4EA5DA}" type="pres">
      <dgm:prSet presAssocID="{E6B8D140-9B93-429A-934E-BB5C39E2527B}" presName="theInnerList" presStyleCnt="0"/>
      <dgm:spPr/>
    </dgm:pt>
    <dgm:pt modelId="{57246ED5-CC0A-44B4-87BA-9CC067847668}" type="pres">
      <dgm:prSet presAssocID="{BAAFB355-7DBF-4BA4-9352-7DD48F494922}" presName="childNode" presStyleLbl="node1" presStyleIdx="2" presStyleCnt="6">
        <dgm:presLayoutVars>
          <dgm:bulletEnabled val="1"/>
        </dgm:presLayoutVars>
      </dgm:prSet>
      <dgm:spPr/>
    </dgm:pt>
    <dgm:pt modelId="{BDB3EE28-45BA-41A7-A85E-5786A777CB5A}" type="pres">
      <dgm:prSet presAssocID="{BAAFB355-7DBF-4BA4-9352-7DD48F494922}" presName="aSpace2" presStyleCnt="0"/>
      <dgm:spPr/>
    </dgm:pt>
    <dgm:pt modelId="{8214C5E6-9FDA-44B6-A8DA-DD495FE8284A}" type="pres">
      <dgm:prSet presAssocID="{3CF17E4E-B79F-4120-A5A7-A670897B13EA}" presName="childNode" presStyleLbl="node1" presStyleIdx="3" presStyleCnt="6">
        <dgm:presLayoutVars>
          <dgm:bulletEnabled val="1"/>
        </dgm:presLayoutVars>
      </dgm:prSet>
      <dgm:spPr/>
    </dgm:pt>
    <dgm:pt modelId="{45C5A251-B906-4E81-AFCD-64118D30CF45}" type="pres">
      <dgm:prSet presAssocID="{E6B8D140-9B93-429A-934E-BB5C39E2527B}" presName="aSpace" presStyleCnt="0"/>
      <dgm:spPr/>
    </dgm:pt>
    <dgm:pt modelId="{2F864DFF-FD62-424F-817B-A398FE0C468C}" type="pres">
      <dgm:prSet presAssocID="{4B042AE4-665A-486D-894E-6CE08FFCEE2B}" presName="compNode" presStyleCnt="0"/>
      <dgm:spPr/>
    </dgm:pt>
    <dgm:pt modelId="{6CA962BE-2E79-4443-BD1F-18A2E3380993}" type="pres">
      <dgm:prSet presAssocID="{4B042AE4-665A-486D-894E-6CE08FFCEE2B}" presName="aNode" presStyleLbl="bgShp" presStyleIdx="2" presStyleCnt="3" custLinFactNeighborY="286"/>
      <dgm:spPr/>
    </dgm:pt>
    <dgm:pt modelId="{949A2C4B-3784-4C75-8414-69015B5B2210}" type="pres">
      <dgm:prSet presAssocID="{4B042AE4-665A-486D-894E-6CE08FFCEE2B}" presName="textNode" presStyleLbl="bgShp" presStyleIdx="2" presStyleCnt="3"/>
      <dgm:spPr/>
    </dgm:pt>
    <dgm:pt modelId="{4E7FAFCC-34BC-43AD-B9C4-A25968CDF83D}" type="pres">
      <dgm:prSet presAssocID="{4B042AE4-665A-486D-894E-6CE08FFCEE2B}" presName="compChildNode" presStyleCnt="0"/>
      <dgm:spPr/>
    </dgm:pt>
    <dgm:pt modelId="{1461CFE8-D64F-4B48-91E4-56ED133EAB63}" type="pres">
      <dgm:prSet presAssocID="{4B042AE4-665A-486D-894E-6CE08FFCEE2B}" presName="theInnerList" presStyleCnt="0"/>
      <dgm:spPr/>
    </dgm:pt>
    <dgm:pt modelId="{388464D6-A8A3-43F2-BFF0-CA122C63BB60}" type="pres">
      <dgm:prSet presAssocID="{4667E193-B1E9-4D77-8356-99AC9CE8B2E7}" presName="childNode" presStyleLbl="node1" presStyleIdx="4" presStyleCnt="6">
        <dgm:presLayoutVars>
          <dgm:bulletEnabled val="1"/>
        </dgm:presLayoutVars>
      </dgm:prSet>
      <dgm:spPr/>
    </dgm:pt>
    <dgm:pt modelId="{D7FC8A0A-9FCC-43B0-86AF-DE86C5EDA434}" type="pres">
      <dgm:prSet presAssocID="{4667E193-B1E9-4D77-8356-99AC9CE8B2E7}" presName="aSpace2" presStyleCnt="0"/>
      <dgm:spPr/>
    </dgm:pt>
    <dgm:pt modelId="{9119B34B-6849-4A9A-BCDB-C32FFE9B4D04}" type="pres">
      <dgm:prSet presAssocID="{5D1A4B22-893D-41C7-AE1A-0C245979D0F2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C2392304-D8FD-4D3B-AEE3-4C30A3FBB007}" type="presOf" srcId="{4667E193-B1E9-4D77-8356-99AC9CE8B2E7}" destId="{388464D6-A8A3-43F2-BFF0-CA122C63BB60}" srcOrd="0" destOrd="0" presId="urn:microsoft.com/office/officeart/2005/8/layout/lProcess2"/>
    <dgm:cxn modelId="{E107DC05-067D-4172-8CA6-58D480F31264}" type="presOf" srcId="{721F74A4-C1FC-4E38-A81E-7001CB1FC0D1}" destId="{5EAB4A87-22F9-468D-9344-BA99BA262308}" srcOrd="1" destOrd="0" presId="urn:microsoft.com/office/officeart/2005/8/layout/lProcess2"/>
    <dgm:cxn modelId="{DD05AB16-C02F-4427-BF14-CDACA0FC95BD}" srcId="{721F74A4-C1FC-4E38-A81E-7001CB1FC0D1}" destId="{D4C9975C-7768-4452-96AF-9C4E20AC7463}" srcOrd="1" destOrd="0" parTransId="{4E8A26F8-F456-4F92-8B4B-C289659F0D44}" sibTransId="{8EF39D9B-AFBF-414E-B713-49AE6B782CBD}"/>
    <dgm:cxn modelId="{06C62926-B69E-40D6-A0DC-3FCBFF69A10F}" type="presOf" srcId="{721F74A4-C1FC-4E38-A81E-7001CB1FC0D1}" destId="{AABB812F-ECFC-4C6F-A74A-7A34C30EA627}" srcOrd="0" destOrd="0" presId="urn:microsoft.com/office/officeart/2005/8/layout/lProcess2"/>
    <dgm:cxn modelId="{566C3569-423F-4945-9674-1EF2149A3150}" type="presOf" srcId="{5D1A4B22-893D-41C7-AE1A-0C245979D0F2}" destId="{9119B34B-6849-4A9A-BCDB-C32FFE9B4D04}" srcOrd="0" destOrd="0" presId="urn:microsoft.com/office/officeart/2005/8/layout/lProcess2"/>
    <dgm:cxn modelId="{BFFC1153-181D-456D-A3D0-23E2FD2A5B79}" type="presOf" srcId="{3CF17E4E-B79F-4120-A5A7-A670897B13EA}" destId="{8214C5E6-9FDA-44B6-A8DA-DD495FE8284A}" srcOrd="0" destOrd="0" presId="urn:microsoft.com/office/officeart/2005/8/layout/lProcess2"/>
    <dgm:cxn modelId="{47292176-0507-4C28-A772-FA9C7BE70282}" srcId="{4B042AE4-665A-486D-894E-6CE08FFCEE2B}" destId="{5D1A4B22-893D-41C7-AE1A-0C245979D0F2}" srcOrd="1" destOrd="0" parTransId="{138C5AB0-464E-45F2-BDB1-16E52F184349}" sibTransId="{A5C91D86-78D0-4CE2-84D1-E69D2C2686E5}"/>
    <dgm:cxn modelId="{6CCE5357-2156-430E-A830-1A33997783A6}" srcId="{E6B8D140-9B93-429A-934E-BB5C39E2527B}" destId="{3CF17E4E-B79F-4120-A5A7-A670897B13EA}" srcOrd="1" destOrd="0" parTransId="{5F133C53-90E8-42C0-A2B5-5E9911BDF954}" sibTransId="{91FFA7B7-792D-47E1-A274-56CDE397C761}"/>
    <dgm:cxn modelId="{F67E5785-8F66-4586-9BF5-D84254D06858}" type="presOf" srcId="{E6B8D140-9B93-429A-934E-BB5C39E2527B}" destId="{0CC9583C-697B-44AB-A473-44AD6BE89F03}" srcOrd="1" destOrd="0" presId="urn:microsoft.com/office/officeart/2005/8/layout/lProcess2"/>
    <dgm:cxn modelId="{33513486-6EE9-4C23-B17A-1332577BEB2E}" type="presOf" srcId="{9705A551-26F9-4719-B373-1ED6C88EE34E}" destId="{3F8042E4-144B-464D-AFB7-A12EEB0873BE}" srcOrd="0" destOrd="0" presId="urn:microsoft.com/office/officeart/2005/8/layout/lProcess2"/>
    <dgm:cxn modelId="{1234A294-6B4F-417E-9E40-47F033513EE8}" type="presOf" srcId="{BAAFB355-7DBF-4BA4-9352-7DD48F494922}" destId="{57246ED5-CC0A-44B4-87BA-9CC067847668}" srcOrd="0" destOrd="0" presId="urn:microsoft.com/office/officeart/2005/8/layout/lProcess2"/>
    <dgm:cxn modelId="{5276A69E-0F44-4E16-ADA0-2A6CDFA2495B}" type="presOf" srcId="{E6B8D140-9B93-429A-934E-BB5C39E2527B}" destId="{FCF9B4F3-86C4-4735-A841-45D3522C0165}" srcOrd="0" destOrd="0" presId="urn:microsoft.com/office/officeart/2005/8/layout/lProcess2"/>
    <dgm:cxn modelId="{CA1441B8-8EE6-4863-BB29-DA436A29F63D}" type="presOf" srcId="{3BD3DB95-BD4D-4D43-B65D-8741A4CD6526}" destId="{09B8E039-1A77-44B8-9B17-ED9B54FC3171}" srcOrd="0" destOrd="0" presId="urn:microsoft.com/office/officeart/2005/8/layout/lProcess2"/>
    <dgm:cxn modelId="{323ADDCA-2525-4DB8-ADD7-9378C17BC127}" type="presOf" srcId="{4B042AE4-665A-486D-894E-6CE08FFCEE2B}" destId="{949A2C4B-3784-4C75-8414-69015B5B2210}" srcOrd="1" destOrd="0" presId="urn:microsoft.com/office/officeart/2005/8/layout/lProcess2"/>
    <dgm:cxn modelId="{36C8A9CE-78C3-49D5-8956-80C0478CA115}" type="presOf" srcId="{4B042AE4-665A-486D-894E-6CE08FFCEE2B}" destId="{6CA962BE-2E79-4443-BD1F-18A2E3380993}" srcOrd="0" destOrd="0" presId="urn:microsoft.com/office/officeart/2005/8/layout/lProcess2"/>
    <dgm:cxn modelId="{6866D7DB-4D3A-4906-925D-A593053D9F03}" srcId="{9705A551-26F9-4719-B373-1ED6C88EE34E}" destId="{4B042AE4-665A-486D-894E-6CE08FFCEE2B}" srcOrd="2" destOrd="0" parTransId="{398DD2C9-0813-418B-86A0-11D2A41C2940}" sibTransId="{BBF9FA5E-3134-450D-8C15-229FFCBDC3A0}"/>
    <dgm:cxn modelId="{B16CF0E0-EBBF-4896-87B8-D053FB2F4968}" srcId="{721F74A4-C1FC-4E38-A81E-7001CB1FC0D1}" destId="{3BD3DB95-BD4D-4D43-B65D-8741A4CD6526}" srcOrd="0" destOrd="0" parTransId="{214ADFCD-2ED2-4D27-9B25-C15813933FE5}" sibTransId="{36917B41-8780-4E3E-BBE5-879CB0462D62}"/>
    <dgm:cxn modelId="{70E3EAE8-1CDC-46CB-BD6A-445D35E60032}" srcId="{9705A551-26F9-4719-B373-1ED6C88EE34E}" destId="{E6B8D140-9B93-429A-934E-BB5C39E2527B}" srcOrd="1" destOrd="0" parTransId="{4F8D4F42-2ECB-4114-879C-D97CDE5B5336}" sibTransId="{716C6E2B-6825-46E7-8CD6-6760A5C038D3}"/>
    <dgm:cxn modelId="{BD6014EB-DBCC-4E5E-98C2-61D37A00D706}" type="presOf" srcId="{D4C9975C-7768-4452-96AF-9C4E20AC7463}" destId="{31D4BCB8-40B1-4B01-B3CF-DAD0BB23EA9D}" srcOrd="0" destOrd="0" presId="urn:microsoft.com/office/officeart/2005/8/layout/lProcess2"/>
    <dgm:cxn modelId="{B5C903F0-775B-4870-8A0F-0E646E973129}" srcId="{9705A551-26F9-4719-B373-1ED6C88EE34E}" destId="{721F74A4-C1FC-4E38-A81E-7001CB1FC0D1}" srcOrd="0" destOrd="0" parTransId="{26870A4F-7FA5-4F67-9314-63340B66ADC0}" sibTransId="{CD0EDC06-6E47-4374-99E7-368192F43E5B}"/>
    <dgm:cxn modelId="{550CBAF5-B7B9-4BAF-8CD4-16DCFC8B21CE}" srcId="{4B042AE4-665A-486D-894E-6CE08FFCEE2B}" destId="{4667E193-B1E9-4D77-8356-99AC9CE8B2E7}" srcOrd="0" destOrd="0" parTransId="{A739DBBE-BFD1-44F6-8441-F49235B70EB2}" sibTransId="{F44079EE-F597-4FFD-B134-AE8B2877EBE3}"/>
    <dgm:cxn modelId="{2BCF9EF7-0F6F-41E5-B87B-EA83CAA29574}" srcId="{E6B8D140-9B93-429A-934E-BB5C39E2527B}" destId="{BAAFB355-7DBF-4BA4-9352-7DD48F494922}" srcOrd="0" destOrd="0" parTransId="{77EDCF09-9A8D-4E4D-8636-D51C65FE02BB}" sibTransId="{E1BB8829-E854-48C4-ACFF-FEF4EE6C9F0B}"/>
    <dgm:cxn modelId="{2556A776-1E28-40E3-993F-0BF5E5FA8C5E}" type="presParOf" srcId="{3F8042E4-144B-464D-AFB7-A12EEB0873BE}" destId="{02196FAC-C36E-4CA9-A85C-BAE49269102C}" srcOrd="0" destOrd="0" presId="urn:microsoft.com/office/officeart/2005/8/layout/lProcess2"/>
    <dgm:cxn modelId="{09D2E369-F923-4126-B0A4-79FD5647B0A5}" type="presParOf" srcId="{02196FAC-C36E-4CA9-A85C-BAE49269102C}" destId="{AABB812F-ECFC-4C6F-A74A-7A34C30EA627}" srcOrd="0" destOrd="0" presId="urn:microsoft.com/office/officeart/2005/8/layout/lProcess2"/>
    <dgm:cxn modelId="{7B8BB7AB-2357-4526-A3C0-7D604D8BC0C3}" type="presParOf" srcId="{02196FAC-C36E-4CA9-A85C-BAE49269102C}" destId="{5EAB4A87-22F9-468D-9344-BA99BA262308}" srcOrd="1" destOrd="0" presId="urn:microsoft.com/office/officeart/2005/8/layout/lProcess2"/>
    <dgm:cxn modelId="{A5F1802E-7155-4960-BEE3-7125585981B5}" type="presParOf" srcId="{02196FAC-C36E-4CA9-A85C-BAE49269102C}" destId="{F641D302-7C5C-426D-B3E6-924151EAED26}" srcOrd="2" destOrd="0" presId="urn:microsoft.com/office/officeart/2005/8/layout/lProcess2"/>
    <dgm:cxn modelId="{6E6F1B42-A2D1-4A72-8F87-36E7F1129B57}" type="presParOf" srcId="{F641D302-7C5C-426D-B3E6-924151EAED26}" destId="{723F7ED6-42ED-4226-9D5F-BC92EAE1A664}" srcOrd="0" destOrd="0" presId="urn:microsoft.com/office/officeart/2005/8/layout/lProcess2"/>
    <dgm:cxn modelId="{73544F05-B921-4DB8-8F0E-3439B7546DEC}" type="presParOf" srcId="{723F7ED6-42ED-4226-9D5F-BC92EAE1A664}" destId="{09B8E039-1A77-44B8-9B17-ED9B54FC3171}" srcOrd="0" destOrd="0" presId="urn:microsoft.com/office/officeart/2005/8/layout/lProcess2"/>
    <dgm:cxn modelId="{271BB849-0C28-4CB9-B2C6-B5CC5C113D97}" type="presParOf" srcId="{723F7ED6-42ED-4226-9D5F-BC92EAE1A664}" destId="{BCB685E7-D3A2-440F-80F6-5423DB9BDCFB}" srcOrd="1" destOrd="0" presId="urn:microsoft.com/office/officeart/2005/8/layout/lProcess2"/>
    <dgm:cxn modelId="{CBB9968E-833E-4048-996E-99AD440685D0}" type="presParOf" srcId="{723F7ED6-42ED-4226-9D5F-BC92EAE1A664}" destId="{31D4BCB8-40B1-4B01-B3CF-DAD0BB23EA9D}" srcOrd="2" destOrd="0" presId="urn:microsoft.com/office/officeart/2005/8/layout/lProcess2"/>
    <dgm:cxn modelId="{D4BED173-3DCB-4A52-8BDD-32C8482E8184}" type="presParOf" srcId="{3F8042E4-144B-464D-AFB7-A12EEB0873BE}" destId="{6CD3300F-44F2-4C09-B06C-8168A999044D}" srcOrd="1" destOrd="0" presId="urn:microsoft.com/office/officeart/2005/8/layout/lProcess2"/>
    <dgm:cxn modelId="{370F1F48-A552-4254-A0AC-1780652D9388}" type="presParOf" srcId="{3F8042E4-144B-464D-AFB7-A12EEB0873BE}" destId="{99420071-3C3B-47DF-896F-3754FBA648D6}" srcOrd="2" destOrd="0" presId="urn:microsoft.com/office/officeart/2005/8/layout/lProcess2"/>
    <dgm:cxn modelId="{C09F7543-5505-4925-A4F4-23A964F4926E}" type="presParOf" srcId="{99420071-3C3B-47DF-896F-3754FBA648D6}" destId="{FCF9B4F3-86C4-4735-A841-45D3522C0165}" srcOrd="0" destOrd="0" presId="urn:microsoft.com/office/officeart/2005/8/layout/lProcess2"/>
    <dgm:cxn modelId="{3BDA83F3-9020-4794-BD5D-D012D87FE5A7}" type="presParOf" srcId="{99420071-3C3B-47DF-896F-3754FBA648D6}" destId="{0CC9583C-697B-44AB-A473-44AD6BE89F03}" srcOrd="1" destOrd="0" presId="urn:microsoft.com/office/officeart/2005/8/layout/lProcess2"/>
    <dgm:cxn modelId="{5A7CBB1F-E303-44BF-81C1-FC69C812B181}" type="presParOf" srcId="{99420071-3C3B-47DF-896F-3754FBA648D6}" destId="{61DA1177-92D4-4BCA-8383-35AA6F6E5CF3}" srcOrd="2" destOrd="0" presId="urn:microsoft.com/office/officeart/2005/8/layout/lProcess2"/>
    <dgm:cxn modelId="{B770CAD9-1F3F-4EB6-B1AA-0785F2AA7723}" type="presParOf" srcId="{61DA1177-92D4-4BCA-8383-35AA6F6E5CF3}" destId="{9DB87D44-1F12-4D65-B802-FC4E8F4EA5DA}" srcOrd="0" destOrd="0" presId="urn:microsoft.com/office/officeart/2005/8/layout/lProcess2"/>
    <dgm:cxn modelId="{47EC339D-F8A2-46A2-956D-2B8CCC9F0E03}" type="presParOf" srcId="{9DB87D44-1F12-4D65-B802-FC4E8F4EA5DA}" destId="{57246ED5-CC0A-44B4-87BA-9CC067847668}" srcOrd="0" destOrd="0" presId="urn:microsoft.com/office/officeart/2005/8/layout/lProcess2"/>
    <dgm:cxn modelId="{328C42EC-8A6E-4009-B17B-415A5960145C}" type="presParOf" srcId="{9DB87D44-1F12-4D65-B802-FC4E8F4EA5DA}" destId="{BDB3EE28-45BA-41A7-A85E-5786A777CB5A}" srcOrd="1" destOrd="0" presId="urn:microsoft.com/office/officeart/2005/8/layout/lProcess2"/>
    <dgm:cxn modelId="{165ABF8E-825E-468F-9408-63B043598690}" type="presParOf" srcId="{9DB87D44-1F12-4D65-B802-FC4E8F4EA5DA}" destId="{8214C5E6-9FDA-44B6-A8DA-DD495FE8284A}" srcOrd="2" destOrd="0" presId="urn:microsoft.com/office/officeart/2005/8/layout/lProcess2"/>
    <dgm:cxn modelId="{1531CC1A-CF8A-4525-B240-47D2C77A5117}" type="presParOf" srcId="{3F8042E4-144B-464D-AFB7-A12EEB0873BE}" destId="{45C5A251-B906-4E81-AFCD-64118D30CF45}" srcOrd="3" destOrd="0" presId="urn:microsoft.com/office/officeart/2005/8/layout/lProcess2"/>
    <dgm:cxn modelId="{B7A754D6-E541-470D-A19E-8D7EC4E75AB5}" type="presParOf" srcId="{3F8042E4-144B-464D-AFB7-A12EEB0873BE}" destId="{2F864DFF-FD62-424F-817B-A398FE0C468C}" srcOrd="4" destOrd="0" presId="urn:microsoft.com/office/officeart/2005/8/layout/lProcess2"/>
    <dgm:cxn modelId="{0949FDF0-CB9F-4D5A-A521-4FB3FF57A05E}" type="presParOf" srcId="{2F864DFF-FD62-424F-817B-A398FE0C468C}" destId="{6CA962BE-2E79-4443-BD1F-18A2E3380993}" srcOrd="0" destOrd="0" presId="urn:microsoft.com/office/officeart/2005/8/layout/lProcess2"/>
    <dgm:cxn modelId="{EB170FCF-FA02-4C7C-8B2C-DB3EABB81F0B}" type="presParOf" srcId="{2F864DFF-FD62-424F-817B-A398FE0C468C}" destId="{949A2C4B-3784-4C75-8414-69015B5B2210}" srcOrd="1" destOrd="0" presId="urn:microsoft.com/office/officeart/2005/8/layout/lProcess2"/>
    <dgm:cxn modelId="{C7C119E7-6C65-479C-83A7-EE8AC239E4C4}" type="presParOf" srcId="{2F864DFF-FD62-424F-817B-A398FE0C468C}" destId="{4E7FAFCC-34BC-43AD-B9C4-A25968CDF83D}" srcOrd="2" destOrd="0" presId="urn:microsoft.com/office/officeart/2005/8/layout/lProcess2"/>
    <dgm:cxn modelId="{81BBC91F-6562-4B23-B129-B2BABF58C158}" type="presParOf" srcId="{4E7FAFCC-34BC-43AD-B9C4-A25968CDF83D}" destId="{1461CFE8-D64F-4B48-91E4-56ED133EAB63}" srcOrd="0" destOrd="0" presId="urn:microsoft.com/office/officeart/2005/8/layout/lProcess2"/>
    <dgm:cxn modelId="{7DCB98D5-8734-49B8-B1C9-30B367E4EC05}" type="presParOf" srcId="{1461CFE8-D64F-4B48-91E4-56ED133EAB63}" destId="{388464D6-A8A3-43F2-BFF0-CA122C63BB60}" srcOrd="0" destOrd="0" presId="urn:microsoft.com/office/officeart/2005/8/layout/lProcess2"/>
    <dgm:cxn modelId="{13F41FEE-2196-4AF2-8B83-64E87B8DF069}" type="presParOf" srcId="{1461CFE8-D64F-4B48-91E4-56ED133EAB63}" destId="{D7FC8A0A-9FCC-43B0-86AF-DE86C5EDA434}" srcOrd="1" destOrd="0" presId="urn:microsoft.com/office/officeart/2005/8/layout/lProcess2"/>
    <dgm:cxn modelId="{19B0604E-14B7-4A37-B45D-980E860A5ED0}" type="presParOf" srcId="{1461CFE8-D64F-4B48-91E4-56ED133EAB63}" destId="{9119B34B-6849-4A9A-BCDB-C32FFE9B4D04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940C2C-A7DB-4FC6-AC23-FFFC2CD4DE39}">
      <dsp:nvSpPr>
        <dsp:cNvPr id="0" name=""/>
        <dsp:cNvSpPr/>
      </dsp:nvSpPr>
      <dsp:spPr>
        <a:xfrm>
          <a:off x="0" y="792245"/>
          <a:ext cx="8124874" cy="5552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6A671D-EBFC-4FCB-91FE-6CB2CC220EB6}">
      <dsp:nvSpPr>
        <dsp:cNvPr id="0" name=""/>
        <dsp:cNvSpPr/>
      </dsp:nvSpPr>
      <dsp:spPr>
        <a:xfrm>
          <a:off x="335836" y="127786"/>
          <a:ext cx="7789037" cy="13353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971" tIns="0" rIns="21497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Determinar  los niveles de intensidad del estrés y los principales factores estresantes.</a:t>
          </a:r>
          <a:endParaRPr lang="es-PE" sz="2400" kern="1200" dirty="0"/>
        </a:p>
      </dsp:txBody>
      <dsp:txXfrm>
        <a:off x="401021" y="192971"/>
        <a:ext cx="7658667" cy="1204961"/>
      </dsp:txXfrm>
    </dsp:sp>
    <dsp:sp modelId="{346BB218-343A-4A0F-9CEA-F42ECDFA80AC}">
      <dsp:nvSpPr>
        <dsp:cNvPr id="0" name=""/>
        <dsp:cNvSpPr/>
      </dsp:nvSpPr>
      <dsp:spPr>
        <a:xfrm>
          <a:off x="0" y="2032093"/>
          <a:ext cx="8124874" cy="8198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5828C5-F1CC-4A3F-8BB5-1441591F3CFC}">
      <dsp:nvSpPr>
        <dsp:cNvPr id="0" name=""/>
        <dsp:cNvSpPr/>
      </dsp:nvSpPr>
      <dsp:spPr>
        <a:xfrm>
          <a:off x="338148" y="1739838"/>
          <a:ext cx="7786725" cy="11484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971" tIns="0" rIns="21497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Identificar  los síntomas físicos , psíquicos y del comportamiento por estrés académico.</a:t>
          </a:r>
          <a:endParaRPr lang="es-PE" sz="2400" kern="1200" dirty="0"/>
        </a:p>
      </dsp:txBody>
      <dsp:txXfrm>
        <a:off x="394212" y="1795902"/>
        <a:ext cx="7674597" cy="1036353"/>
      </dsp:txXfrm>
    </dsp:sp>
    <dsp:sp modelId="{136CC0F0-34D9-4905-B309-A93071496B4C}">
      <dsp:nvSpPr>
        <dsp:cNvPr id="0" name=""/>
        <dsp:cNvSpPr/>
      </dsp:nvSpPr>
      <dsp:spPr>
        <a:xfrm>
          <a:off x="0" y="4072360"/>
          <a:ext cx="8124874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202B3-B370-48A6-8AC2-00FFD4372A0A}">
      <dsp:nvSpPr>
        <dsp:cNvPr id="0" name=""/>
        <dsp:cNvSpPr/>
      </dsp:nvSpPr>
      <dsp:spPr>
        <a:xfrm>
          <a:off x="340877" y="3039656"/>
          <a:ext cx="7783996" cy="1505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971" tIns="0" rIns="21497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Identificar las principales estrategias de afrontamiento hacia el estrés que usan los estudiantes.</a:t>
          </a:r>
          <a:endParaRPr lang="es-PE" sz="2400" kern="1200" dirty="0"/>
        </a:p>
      </dsp:txBody>
      <dsp:txXfrm>
        <a:off x="414361" y="3113140"/>
        <a:ext cx="7637028" cy="13583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B68A6-2C3E-475A-823E-E7478B0F5D97}">
      <dsp:nvSpPr>
        <dsp:cNvPr id="0" name=""/>
        <dsp:cNvSpPr/>
      </dsp:nvSpPr>
      <dsp:spPr>
        <a:xfrm>
          <a:off x="2783078" y="608113"/>
          <a:ext cx="4246588" cy="4246588"/>
        </a:xfrm>
        <a:prstGeom prst="blockArc">
          <a:avLst>
            <a:gd name="adj1" fmla="val 10754369"/>
            <a:gd name="adj2" fmla="val 1676073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48A5A-2AFB-4535-8BE0-8F2C8E79254A}">
      <dsp:nvSpPr>
        <dsp:cNvPr id="0" name=""/>
        <dsp:cNvSpPr/>
      </dsp:nvSpPr>
      <dsp:spPr>
        <a:xfrm>
          <a:off x="2782089" y="705341"/>
          <a:ext cx="4246588" cy="4246588"/>
        </a:xfrm>
        <a:prstGeom prst="blockArc">
          <a:avLst>
            <a:gd name="adj1" fmla="val 4813032"/>
            <a:gd name="adj2" fmla="val 1091555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6EE31-8318-409A-81A5-78E8B8325FBA}">
      <dsp:nvSpPr>
        <dsp:cNvPr id="0" name=""/>
        <dsp:cNvSpPr/>
      </dsp:nvSpPr>
      <dsp:spPr>
        <a:xfrm>
          <a:off x="3345343" y="685929"/>
          <a:ext cx="4246588" cy="4246588"/>
        </a:xfrm>
        <a:prstGeom prst="blockArc">
          <a:avLst>
            <a:gd name="adj1" fmla="val 21490055"/>
            <a:gd name="adj2" fmla="val 5750106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83318-7B8E-403F-8968-69049A5D417C}">
      <dsp:nvSpPr>
        <dsp:cNvPr id="0" name=""/>
        <dsp:cNvSpPr/>
      </dsp:nvSpPr>
      <dsp:spPr>
        <a:xfrm>
          <a:off x="3344286" y="623464"/>
          <a:ext cx="4246588" cy="4246588"/>
        </a:xfrm>
        <a:prstGeom prst="blockArc">
          <a:avLst>
            <a:gd name="adj1" fmla="val 15827290"/>
            <a:gd name="adj2" fmla="val 21593614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31C25-215B-4E7A-B279-8D2C7B16E258}">
      <dsp:nvSpPr>
        <dsp:cNvPr id="0" name=""/>
        <dsp:cNvSpPr/>
      </dsp:nvSpPr>
      <dsp:spPr>
        <a:xfrm>
          <a:off x="4265029" y="1780800"/>
          <a:ext cx="1956271" cy="19562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METODOLOGÍA</a:t>
          </a:r>
          <a:endParaRPr lang="es-PE" sz="1600" kern="1200" dirty="0"/>
        </a:p>
      </dsp:txBody>
      <dsp:txXfrm>
        <a:off x="4551518" y="2067289"/>
        <a:ext cx="1383293" cy="1383293"/>
      </dsp:txXfrm>
    </dsp:sp>
    <dsp:sp modelId="{50606DCA-E395-44A0-854C-FAEACC4E69ED}">
      <dsp:nvSpPr>
        <dsp:cNvPr id="0" name=""/>
        <dsp:cNvSpPr/>
      </dsp:nvSpPr>
      <dsp:spPr>
        <a:xfrm>
          <a:off x="3671734" y="39915"/>
          <a:ext cx="3142859" cy="1290047"/>
        </a:xfrm>
        <a:prstGeom prst="ellipse">
          <a:avLst/>
        </a:prstGeom>
        <a:solidFill>
          <a:schemeClr val="accent1">
            <a:hueOff val="0"/>
            <a:satOff val="0"/>
            <a:lum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INVESTIGACION CUANTITATIVA</a:t>
          </a:r>
          <a:endParaRPr lang="es-PE" sz="1500" kern="1200" dirty="0"/>
        </a:p>
      </dsp:txBody>
      <dsp:txXfrm>
        <a:off x="4131995" y="228838"/>
        <a:ext cx="2222337" cy="912201"/>
      </dsp:txXfrm>
    </dsp:sp>
    <dsp:sp modelId="{4CD3CA14-31D8-422D-9F74-4EC92EF3CC65}">
      <dsp:nvSpPr>
        <dsp:cNvPr id="0" name=""/>
        <dsp:cNvSpPr/>
      </dsp:nvSpPr>
      <dsp:spPr>
        <a:xfrm>
          <a:off x="6350156" y="1987714"/>
          <a:ext cx="2382834" cy="1510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BÁSICA</a:t>
          </a:r>
          <a:endParaRPr lang="es-PE" sz="1500" kern="1200" dirty="0"/>
        </a:p>
      </dsp:txBody>
      <dsp:txXfrm>
        <a:off x="6699114" y="2208904"/>
        <a:ext cx="1684918" cy="1068002"/>
      </dsp:txXfrm>
    </dsp:sp>
    <dsp:sp modelId="{7A8ED1CB-0139-4981-87A0-44BD93BDBA90}">
      <dsp:nvSpPr>
        <dsp:cNvPr id="0" name=""/>
        <dsp:cNvSpPr/>
      </dsp:nvSpPr>
      <dsp:spPr>
        <a:xfrm>
          <a:off x="3462629" y="4223753"/>
          <a:ext cx="3590307" cy="12974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DESCRIPTIVA</a:t>
          </a:r>
          <a:endParaRPr lang="es-PE" sz="1500" kern="1200" dirty="0"/>
        </a:p>
      </dsp:txBody>
      <dsp:txXfrm>
        <a:off x="3988417" y="4413759"/>
        <a:ext cx="2538731" cy="917430"/>
      </dsp:txXfrm>
    </dsp:sp>
    <dsp:sp modelId="{B32B4BB1-EDAD-45BB-AF9D-E884129820B8}">
      <dsp:nvSpPr>
        <dsp:cNvPr id="0" name=""/>
        <dsp:cNvSpPr/>
      </dsp:nvSpPr>
      <dsp:spPr>
        <a:xfrm>
          <a:off x="1670412" y="1988900"/>
          <a:ext cx="2324292" cy="1540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TRANSVERSAL</a:t>
          </a:r>
          <a:endParaRPr lang="es-PE" sz="1500" kern="1200" dirty="0"/>
        </a:p>
      </dsp:txBody>
      <dsp:txXfrm>
        <a:off x="2010797" y="2214438"/>
        <a:ext cx="1643522" cy="10889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4BE37-F741-40E1-A9B4-658255A56BC1}">
      <dsp:nvSpPr>
        <dsp:cNvPr id="0" name=""/>
        <dsp:cNvSpPr/>
      </dsp:nvSpPr>
      <dsp:spPr>
        <a:xfrm>
          <a:off x="4265184" y="2366107"/>
          <a:ext cx="1985230" cy="19852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/>
            <a:t> fatiga , cansancio crónico, sudación y problemas digestivos  </a:t>
          </a:r>
        </a:p>
      </dsp:txBody>
      <dsp:txXfrm>
        <a:off x="4555914" y="2656837"/>
        <a:ext cx="1403770" cy="1403770"/>
      </dsp:txXfrm>
    </dsp:sp>
    <dsp:sp modelId="{FC0782F6-6613-45F1-8661-3E5B4D95FFED}">
      <dsp:nvSpPr>
        <dsp:cNvPr id="0" name=""/>
        <dsp:cNvSpPr/>
      </dsp:nvSpPr>
      <dsp:spPr>
        <a:xfrm rot="12268552">
          <a:off x="1391037" y="1701171"/>
          <a:ext cx="2045566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E5689-7765-4E25-9EBB-8083037A7400}">
      <dsp:nvSpPr>
        <dsp:cNvPr id="0" name=""/>
        <dsp:cNvSpPr/>
      </dsp:nvSpPr>
      <dsp:spPr>
        <a:xfrm>
          <a:off x="1441302" y="1296261"/>
          <a:ext cx="1885968" cy="1508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Inquietud, nerviosismo, Preocupación, ansiedad</a:t>
          </a:r>
          <a:endParaRPr lang="es-PE" sz="2000" kern="1200" dirty="0"/>
        </a:p>
      </dsp:txBody>
      <dsp:txXfrm>
        <a:off x="1485493" y="1340452"/>
        <a:ext cx="1797586" cy="1420393"/>
      </dsp:txXfrm>
    </dsp:sp>
    <dsp:sp modelId="{284841FE-FB43-4168-B148-B541ED548C85}">
      <dsp:nvSpPr>
        <dsp:cNvPr id="0" name=""/>
        <dsp:cNvSpPr/>
      </dsp:nvSpPr>
      <dsp:spPr>
        <a:xfrm rot="16200000">
          <a:off x="4496824" y="559507"/>
          <a:ext cx="1521950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D3731-E694-4590-ACAD-B7D1ED3B6FD3}">
      <dsp:nvSpPr>
        <dsp:cNvPr id="0" name=""/>
        <dsp:cNvSpPr/>
      </dsp:nvSpPr>
      <dsp:spPr>
        <a:xfrm>
          <a:off x="4314815" y="1190"/>
          <a:ext cx="1885968" cy="1508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rgbClr val="FFFF00"/>
              </a:solidFill>
            </a:rPr>
            <a:t>ESTRÉS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rgbClr val="FFFF00"/>
              </a:solidFill>
            </a:rPr>
            <a:t>ACADEMICO</a:t>
          </a:r>
          <a:endParaRPr lang="es-PE" sz="2400" kern="1200" dirty="0">
            <a:solidFill>
              <a:srgbClr val="FFFF00"/>
            </a:solidFill>
          </a:endParaRPr>
        </a:p>
      </dsp:txBody>
      <dsp:txXfrm>
        <a:off x="4359006" y="45381"/>
        <a:ext cx="1797586" cy="1420393"/>
      </dsp:txXfrm>
    </dsp:sp>
    <dsp:sp modelId="{CA3434F1-232B-4400-8EC9-AE684C14EC13}">
      <dsp:nvSpPr>
        <dsp:cNvPr id="0" name=""/>
        <dsp:cNvSpPr/>
      </dsp:nvSpPr>
      <dsp:spPr>
        <a:xfrm rot="20131349">
          <a:off x="6909065" y="1934625"/>
          <a:ext cx="1894224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A2FA4-128B-4059-96A7-4D5C4A74F76F}">
      <dsp:nvSpPr>
        <dsp:cNvPr id="0" name=""/>
        <dsp:cNvSpPr/>
      </dsp:nvSpPr>
      <dsp:spPr>
        <a:xfrm>
          <a:off x="7042534" y="1362534"/>
          <a:ext cx="1885968" cy="15087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Cambios  en el estado de ánimo y  en las emociones </a:t>
          </a:r>
          <a:endParaRPr lang="es-PE" sz="2000" kern="1200" dirty="0"/>
        </a:p>
      </dsp:txBody>
      <dsp:txXfrm>
        <a:off x="7086725" y="1406725"/>
        <a:ext cx="1797586" cy="1420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B812F-ECFC-4C6F-A74A-7A34C30EA627}">
      <dsp:nvSpPr>
        <dsp:cNvPr id="0" name=""/>
        <dsp:cNvSpPr/>
      </dsp:nvSpPr>
      <dsp:spPr>
        <a:xfrm>
          <a:off x="0" y="0"/>
          <a:ext cx="3426651" cy="46397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.</a:t>
          </a:r>
          <a:r>
            <a:rPr lang="es-ES" sz="2000" kern="1200" dirty="0"/>
            <a:t>ESTRATEGIAS DE AFRONTAMIENTO</a:t>
          </a:r>
          <a:endParaRPr lang="es-PE" sz="2000" kern="1200" dirty="0"/>
        </a:p>
      </dsp:txBody>
      <dsp:txXfrm>
        <a:off x="0" y="0"/>
        <a:ext cx="3426651" cy="1391913"/>
      </dsp:txXfrm>
    </dsp:sp>
    <dsp:sp modelId="{09B8E039-1A77-44B8-9B17-ED9B54FC3171}">
      <dsp:nvSpPr>
        <dsp:cNvPr id="0" name=""/>
        <dsp:cNvSpPr/>
      </dsp:nvSpPr>
      <dsp:spPr>
        <a:xfrm>
          <a:off x="343983" y="1393272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MANTENER EL CONTROL DE LAS EMOCIONES </a:t>
          </a:r>
          <a:endParaRPr lang="es-PE" sz="2400" kern="1200" dirty="0"/>
        </a:p>
      </dsp:txBody>
      <dsp:txXfrm>
        <a:off x="384956" y="1434245"/>
        <a:ext cx="2659374" cy="1316989"/>
      </dsp:txXfrm>
    </dsp:sp>
    <dsp:sp modelId="{31D4BCB8-40B1-4B01-B3CF-DAD0BB23EA9D}">
      <dsp:nvSpPr>
        <dsp:cNvPr id="0" name=""/>
        <dsp:cNvSpPr/>
      </dsp:nvSpPr>
      <dsp:spPr>
        <a:xfrm>
          <a:off x="343983" y="3007429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HALLAR BALANCE ENTRE LO POSITIVO Y NEGATIVO DE LAS    SOLUCIONES</a:t>
          </a:r>
          <a:endParaRPr lang="es-PE" sz="2400" kern="1200" dirty="0"/>
        </a:p>
      </dsp:txBody>
      <dsp:txXfrm>
        <a:off x="384956" y="3048402"/>
        <a:ext cx="2659374" cy="1316989"/>
      </dsp:txXfrm>
    </dsp:sp>
    <dsp:sp modelId="{FCF9B4F3-86C4-4735-A841-45D3522C0165}">
      <dsp:nvSpPr>
        <dsp:cNvPr id="0" name=""/>
        <dsp:cNvSpPr/>
      </dsp:nvSpPr>
      <dsp:spPr>
        <a:xfrm>
          <a:off x="3684967" y="0"/>
          <a:ext cx="3426651" cy="46397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ESTRATEGIAS DE AFRONTAMIENTO</a:t>
          </a:r>
          <a:endParaRPr lang="es-PE" sz="2000" kern="1200" dirty="0"/>
        </a:p>
      </dsp:txBody>
      <dsp:txXfrm>
        <a:off x="3684967" y="0"/>
        <a:ext cx="3426651" cy="1391913"/>
      </dsp:txXfrm>
    </dsp:sp>
    <dsp:sp modelId="{57246ED5-CC0A-44B4-87BA-9CC067847668}">
      <dsp:nvSpPr>
        <dsp:cNvPr id="0" name=""/>
        <dsp:cNvSpPr/>
      </dsp:nvSpPr>
      <dsp:spPr>
        <a:xfrm>
          <a:off x="4027633" y="1393272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ELABORAR PLANES PARA ALCANZAR SOLUCIONES</a:t>
          </a:r>
          <a:endParaRPr lang="es-PE" sz="2400" kern="1200" dirty="0"/>
        </a:p>
      </dsp:txBody>
      <dsp:txXfrm>
        <a:off x="4068606" y="1434245"/>
        <a:ext cx="2659374" cy="1316989"/>
      </dsp:txXfrm>
    </dsp:sp>
    <dsp:sp modelId="{8214C5E6-9FDA-44B6-A8DA-DD495FE8284A}">
      <dsp:nvSpPr>
        <dsp:cNvPr id="0" name=""/>
        <dsp:cNvSpPr/>
      </dsp:nvSpPr>
      <dsp:spPr>
        <a:xfrm>
          <a:off x="4027633" y="3007429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- ESTABLECER SOLUCIONES CONCRETAS AL PROBLEMA</a:t>
          </a:r>
          <a:endParaRPr lang="es-PE" sz="2400" kern="1200" dirty="0"/>
        </a:p>
      </dsp:txBody>
      <dsp:txXfrm>
        <a:off x="4068606" y="3048402"/>
        <a:ext cx="2659374" cy="1316989"/>
      </dsp:txXfrm>
    </dsp:sp>
    <dsp:sp modelId="{6CA962BE-2E79-4443-BD1F-18A2E3380993}">
      <dsp:nvSpPr>
        <dsp:cNvPr id="0" name=""/>
        <dsp:cNvSpPr/>
      </dsp:nvSpPr>
      <dsp:spPr>
        <a:xfrm>
          <a:off x="7368617" y="0"/>
          <a:ext cx="3426651" cy="46397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.</a:t>
          </a:r>
          <a:r>
            <a:rPr lang="es-ES" sz="2000" kern="1200" dirty="0"/>
            <a:t>ESTRATEGIAS DE AFRONTAMIENTO</a:t>
          </a:r>
          <a:endParaRPr lang="es-PE" sz="2000" kern="1200" dirty="0"/>
        </a:p>
      </dsp:txBody>
      <dsp:txXfrm>
        <a:off x="7368617" y="0"/>
        <a:ext cx="3426651" cy="1391913"/>
      </dsp:txXfrm>
    </dsp:sp>
    <dsp:sp modelId="{388464D6-A8A3-43F2-BFF0-CA122C63BB60}">
      <dsp:nvSpPr>
        <dsp:cNvPr id="0" name=""/>
        <dsp:cNvSpPr/>
      </dsp:nvSpPr>
      <dsp:spPr>
        <a:xfrm>
          <a:off x="7711283" y="1393272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- CONCENTRARSE EN EL PROBLEMA PARA HALLAR SOLUCION</a:t>
          </a:r>
          <a:endParaRPr lang="es-PE" sz="2400" kern="1200" dirty="0"/>
        </a:p>
      </dsp:txBody>
      <dsp:txXfrm>
        <a:off x="7752256" y="1434245"/>
        <a:ext cx="2659374" cy="1316989"/>
      </dsp:txXfrm>
    </dsp:sp>
    <dsp:sp modelId="{9119B34B-6849-4A9A-BCDB-C32FFE9B4D04}">
      <dsp:nvSpPr>
        <dsp:cNvPr id="0" name=""/>
        <dsp:cNvSpPr/>
      </dsp:nvSpPr>
      <dsp:spPr>
        <a:xfrm>
          <a:off x="7711283" y="3007429"/>
          <a:ext cx="2741320" cy="139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ANALIZAR LAS CAUSAS DEL PROBLEMA</a:t>
          </a:r>
          <a:endParaRPr lang="es-PE" sz="2400" kern="1200" dirty="0"/>
        </a:p>
      </dsp:txBody>
      <dsp:txXfrm>
        <a:off x="7752256" y="3048402"/>
        <a:ext cx="2659374" cy="1316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A9867-394B-42B4-815A-35FE14A61F56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99D1A-F30C-487B-95DA-20A915F434F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192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027FF3-31EB-4613-B725-6322A8974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3E264F-F4B2-4C73-B7AC-19E2F4F16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A5F45B-183F-4EAB-8BE1-910A9CA9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79132A-094F-4CB3-94C4-827D46B6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9C45D-6CCE-4A3A-BA5A-A2B56C34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613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E26CA-483F-42D5-95D7-10EB8AF05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3F90E0-86DF-4E3C-B5BB-5B1806478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7854E0-6C0A-4B13-8A82-F68AE777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EC82DA-77C4-4328-BBCB-9B287ED1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D60FE1-EE88-4A88-A9D0-3D308933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454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4BE09E-16F9-40E9-BC51-B28C236E2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8D980A-D9D6-4FCB-92FB-3A769F762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C71041-EC1D-48EF-92E9-E47B397A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F8F4FD-1A9B-41DF-B438-65E1B5E95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FD0F83-A4E1-4FB2-8160-4B439DD9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6458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47F17-C3DE-4DA7-B084-7C50D028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9AD6F7-B141-47BC-9392-C2E6A2E08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0B8332-CB78-48FC-AD24-2C437031D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638E09-8CF0-4B7C-960E-13754365E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B91C34-64B1-4401-8246-581CE8E7F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062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2D976F-E680-4FE4-B01E-095D24A6F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94D04E-1153-445C-89EF-61AEF7DE5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AAE5C5-F20C-43D0-A121-A67268B18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66A6D5-00AB-4906-BBEF-6C45CBCC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AEB31-917F-4173-9D73-69017ABF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2605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3F0F2A-345D-45D8-A0F1-F09043D37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2BD77F-BECA-4DF5-9830-4A50F9BF0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BFB3C6-DB99-443D-BF3E-5517184D8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84D659-98C5-4B34-B60F-B11071C4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328BFF-2000-4E3A-9683-EDBC061B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2F07B9-6F6C-41F5-B3C0-CF5A3163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828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64293-762C-4F1F-AC4E-8AE16BE1C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EEB637-DAC3-45F3-8B01-871274760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33CEDA-BA26-44E7-B64C-16EC5E3AE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05D019F-8F5D-4E41-9D3E-36AC1761B3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4430344-3EBC-4F96-A03C-D4966F1D6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5D6EE4-BFBA-4CB2-B608-868AD829D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CD722F-FC5D-485C-A944-B02DE2B8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C04154-0ADE-4097-9C84-C7DBEB84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2282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F8885-D864-4D50-BF94-ED3618A9E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90A540-CC79-45E6-9E72-2E4B5A92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AC5456-9D2B-42F1-8FBA-CC3E027B9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039AD5-33B5-4778-94A2-4C23F3A38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5288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962F53F-AF88-421C-8623-9EF59A7EE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46F5A2D-E570-4B78-B05F-65A7070E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B511DB-7735-41AF-A1D4-92A2508C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0780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7BF2A-2A1F-4267-AFAA-1DD7ED47F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F897E8-DC67-4B2A-867B-AC79D283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918842-1109-461E-A0BA-FFDCDFBE1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018684-7850-43DC-BA93-AD24CEEA9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D20FE7-11CB-4107-93ED-8F4B32359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25349D-4AA2-4844-8E01-752B8AAF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4932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AEB40-A4DD-4435-B180-A3CD82FE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789B88-C233-4DD3-B774-C653DF990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67BA6A-0DC4-4461-97A6-90F660100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689E9E-730F-48FB-9C2D-C1CE83D6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B2A64F-E721-4F51-A184-7687A9DE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77CDCB-3877-4C62-A030-0F1AD5CC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775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030C09F-5F32-475A-80F0-272C14DF3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CA78D8-05AE-4E7E-9AE6-5EC88C9DA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4DD5E2-AAD9-4D7A-B4A2-335320F9D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E6EBF-E11B-452B-B18A-A6EA6AB9324B}" type="datetimeFigureOut">
              <a:rPr lang="es-PE" smtClean="0"/>
              <a:t>22/11/2021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23C761-32ED-482B-8351-531E333A08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11DD45-41D8-4EE1-83E6-7EBBB4C83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98887-CC03-4226-A9F5-A06763E621E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7662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azul-de-fondo-degradado-colores-1142743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22A15D-860A-4AF1-A256-2E03C474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635"/>
            <a:ext cx="1051560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3200" dirty="0"/>
              <a:t>UNIVERSIDAD NACIONAL JORGE BASADRE GROMANN- 			       	INSTITUTO DE INVESTIGACIÓN</a:t>
            </a:r>
            <a:br>
              <a:rPr lang="es-ES" sz="3200" dirty="0"/>
            </a:br>
            <a:r>
              <a:rPr lang="es-ES" sz="3200" dirty="0"/>
              <a:t>			     TACNA-PERÚ</a:t>
            </a:r>
            <a:endParaRPr lang="es-PE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E7CCE0-FC22-406B-AE76-78DFE2641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430" y="2391507"/>
            <a:ext cx="10183370" cy="3816987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s-ES" dirty="0"/>
              <a:t>	TRABAJO DE INVESTIGACIÓN </a:t>
            </a:r>
          </a:p>
          <a:p>
            <a:pPr marL="0" indent="0">
              <a:buNone/>
            </a:pPr>
            <a:r>
              <a:rPr lang="es-ES" dirty="0"/>
              <a:t>	TITULO:</a:t>
            </a:r>
          </a:p>
          <a:p>
            <a:pPr marL="0" indent="0">
              <a:buNone/>
            </a:pPr>
            <a:r>
              <a:rPr lang="es-ES" dirty="0"/>
              <a:t>	CARACTERÍSTICAS DEL ESTRÉS ACADÉMICO Y</a:t>
            </a:r>
          </a:p>
          <a:p>
            <a:pPr marL="0" indent="0">
              <a:buNone/>
            </a:pPr>
            <a:r>
              <a:rPr lang="es-ES" dirty="0"/>
              <a:t>	 LAS ESTRATEGIAS 	DE AFRONTAMIENTO EN ESTUDIANTES 	UNIVERSITARIOS -2020.</a:t>
            </a:r>
          </a:p>
          <a:p>
            <a:pPr marL="0" indent="0">
              <a:buNone/>
            </a:pPr>
            <a:endParaRPr lang="es-ES" dirty="0"/>
          </a:p>
          <a:p>
            <a:pPr marL="914400" lvl="2" indent="0">
              <a:buNone/>
            </a:pPr>
            <a:r>
              <a:rPr lang="es-ES" dirty="0"/>
              <a:t>AUTOR: PSIC. CARLOS FRANCISCO  SABINO. PAUCA LAZO</a:t>
            </a:r>
          </a:p>
          <a:p>
            <a:endParaRPr lang="es-ES" dirty="0"/>
          </a:p>
          <a:p>
            <a:endParaRPr lang="es-PE" dirty="0"/>
          </a:p>
        </p:txBody>
      </p:sp>
      <p:pic>
        <p:nvPicPr>
          <p:cNvPr id="5" name="Picture 4" descr="Puede ser una imagen de ‎texto que dice &quot;‎UNIVERSIDAD NACIONAL JORGE BASADRE ا GROHMANN TACNA (1971-2021) (1971- 2021)‎&quot;‎">
            <a:extLst>
              <a:ext uri="{FF2B5EF4-FFF2-40B4-BE49-F238E27FC236}">
                <a16:creationId xmlns:a16="http://schemas.microsoft.com/office/drawing/2014/main" id="{37730E3D-99C7-4B3A-8C2A-E4E9E11CD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4661" y="424070"/>
            <a:ext cx="1229138" cy="119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98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1EB0CA-0DF9-4794-BDB3-A5B1B5B0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365760"/>
            <a:ext cx="11380763" cy="6020972"/>
          </a:xfrm>
          <a:blipFill>
            <a:blip r:embed="rId2"/>
            <a:tile tx="0" ty="0" sx="100000" sy="100000" flip="none" algn="tl"/>
          </a:blip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es-ES" dirty="0"/>
          </a:p>
          <a:p>
            <a:endParaRPr lang="es-PE" dirty="0"/>
          </a:p>
          <a:p>
            <a:pPr marL="457200" lvl="1" indent="0">
              <a:buNone/>
            </a:pPr>
            <a:endParaRPr lang="es-PE" sz="5400" dirty="0"/>
          </a:p>
          <a:p>
            <a:pPr marL="457200" lvl="1" indent="0">
              <a:buNone/>
            </a:pPr>
            <a:endParaRPr lang="es-PE" sz="5400" dirty="0"/>
          </a:p>
          <a:p>
            <a:pPr marL="457200" lvl="1" indent="0">
              <a:buNone/>
            </a:pPr>
            <a:r>
              <a:rPr lang="es-PE" sz="5400" dirty="0"/>
              <a:t>RESULTADOS DE LA INVESTIGACION</a:t>
            </a:r>
          </a:p>
        </p:txBody>
      </p:sp>
    </p:spTree>
    <p:extLst>
      <p:ext uri="{BB962C8B-B14F-4D97-AF65-F5344CB8AC3E}">
        <p14:creationId xmlns:p14="http://schemas.microsoft.com/office/powerpoint/2010/main" val="364046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EAA95-8B5A-4389-BDAB-690DC8476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836"/>
            <a:ext cx="10515600" cy="1325563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br>
              <a:rPr lang="es-PE" sz="3200" i="1" dirty="0"/>
            </a:br>
            <a:r>
              <a:rPr lang="es-PE" sz="32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Distribución de frecuencia respecto a la variable Nivel de Estrés Académico, según estudiantes de FACE – UNBJG</a:t>
            </a:r>
            <a:endParaRPr lang="es-PE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D89E101-A70D-4351-9036-773F5AF94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72739" y="1121264"/>
            <a:ext cx="2593442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Distribución de frecuencia respecto a la variable Nivel de Estrés Académico, según estudiantes de FACE – UNBJG. </a:t>
            </a:r>
            <a:endParaRPr kumimoji="0" lang="es-PE" altLang="es-P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Fuente: inventario SISCO aplicado a estudiantes de FACE- 2019 </a:t>
            </a: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8196B20A-93BA-4DB7-A74D-C1951C1DF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78266"/>
              </p:ext>
            </p:extLst>
          </p:nvPr>
        </p:nvGraphicFramePr>
        <p:xfrm>
          <a:off x="838200" y="1772529"/>
          <a:ext cx="10515599" cy="4135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1623">
                  <a:extLst>
                    <a:ext uri="{9D8B030D-6E8A-4147-A177-3AD203B41FA5}">
                      <a16:colId xmlns:a16="http://schemas.microsoft.com/office/drawing/2014/main" val="583708801"/>
                    </a:ext>
                  </a:extLst>
                </a:gridCol>
                <a:gridCol w="1967079">
                  <a:extLst>
                    <a:ext uri="{9D8B030D-6E8A-4147-A177-3AD203B41FA5}">
                      <a16:colId xmlns:a16="http://schemas.microsoft.com/office/drawing/2014/main" val="3948979839"/>
                    </a:ext>
                  </a:extLst>
                </a:gridCol>
                <a:gridCol w="1967079">
                  <a:extLst>
                    <a:ext uri="{9D8B030D-6E8A-4147-A177-3AD203B41FA5}">
                      <a16:colId xmlns:a16="http://schemas.microsoft.com/office/drawing/2014/main" val="2465592580"/>
                    </a:ext>
                  </a:extLst>
                </a:gridCol>
                <a:gridCol w="2389909">
                  <a:extLst>
                    <a:ext uri="{9D8B030D-6E8A-4147-A177-3AD203B41FA5}">
                      <a16:colId xmlns:a16="http://schemas.microsoft.com/office/drawing/2014/main" val="4192836969"/>
                    </a:ext>
                  </a:extLst>
                </a:gridCol>
                <a:gridCol w="2389909">
                  <a:extLst>
                    <a:ext uri="{9D8B030D-6E8A-4147-A177-3AD203B41FA5}">
                      <a16:colId xmlns:a16="http://schemas.microsoft.com/office/drawing/2014/main" val="3366192329"/>
                    </a:ext>
                  </a:extLst>
                </a:gridCol>
              </a:tblGrid>
              <a:tr h="1451840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Categorías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Frecuencia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Porcentaje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Porcentaje acumulado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923737"/>
                  </a:ext>
                </a:extLst>
              </a:tr>
              <a:tr h="671016">
                <a:tc rowSpan="4">
                  <a:txBody>
                    <a:bodyPr/>
                    <a:lstStyle/>
                    <a:p>
                      <a:pPr marL="38100" marR="38100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3200" dirty="0">
                          <a:effectLst/>
                        </a:rPr>
                        <a:t>Válidos </a:t>
                      </a:r>
                      <a:endParaRPr lang="es-P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Leve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17 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12,8 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12,8 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857365"/>
                  </a:ext>
                </a:extLst>
              </a:tr>
              <a:tr h="67101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solidFill>
                            <a:srgbClr val="FF0000"/>
                          </a:solidFill>
                          <a:effectLst/>
                        </a:rPr>
                        <a:t>Moderado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solidFill>
                            <a:srgbClr val="FF0000"/>
                          </a:solidFill>
                          <a:effectLst/>
                        </a:rPr>
                        <a:t>93 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solidFill>
                            <a:srgbClr val="FF0000"/>
                          </a:solidFill>
                          <a:effectLst/>
                        </a:rPr>
                        <a:t>69,9 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solidFill>
                            <a:srgbClr val="FF0000"/>
                          </a:solidFill>
                          <a:effectLst/>
                        </a:rPr>
                        <a:t>82,7 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620585"/>
                  </a:ext>
                </a:extLst>
              </a:tr>
              <a:tr h="67101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Severo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23 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17,3 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100,0 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478995"/>
                  </a:ext>
                </a:extLst>
              </a:tr>
              <a:tr h="67101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Total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133 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100,0 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596692"/>
                  </a:ext>
                </a:extLst>
              </a:tr>
            </a:tbl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3B067418-11F3-478E-9D17-E2BA592DE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Fuente: inventario SISCO aplicado a estudiantes de FACE- 2019 </a:t>
            </a: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30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n 85">
            <a:extLst>
              <a:ext uri="{FF2B5EF4-FFF2-40B4-BE49-F238E27FC236}">
                <a16:creationId xmlns:a16="http://schemas.microsoft.com/office/drawing/2014/main" id="{841AE917-0AD0-493A-8837-9AEB72B7AD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15" y="1772528"/>
            <a:ext cx="10522634" cy="461420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Rectángulo 55">
            <a:extLst>
              <a:ext uri="{FF2B5EF4-FFF2-40B4-BE49-F238E27FC236}">
                <a16:creationId xmlns:a16="http://schemas.microsoft.com/office/drawing/2014/main" id="{F81706EC-69FD-44C2-9D51-62C36927D04F}"/>
              </a:ext>
            </a:extLst>
          </p:cNvPr>
          <p:cNvSpPr/>
          <p:nvPr/>
        </p:nvSpPr>
        <p:spPr>
          <a:xfrm>
            <a:off x="1659989" y="800910"/>
            <a:ext cx="9734844" cy="707886"/>
          </a:xfrm>
          <a:prstGeom prst="rect">
            <a:avLst/>
          </a:prstGeom>
          <a:solidFill>
            <a:schemeClr val="bg2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IDENTIFICACION DE LOSPRINCIPALES SÍNTOMAS  FISICOS, PSÍQUICOS Y COMPORTAMENTALES QUE PRSENTAN LOS ALUMNOS BAJO ESTRES</a:t>
            </a:r>
            <a:endParaRPr lang="es-ES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164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B8425F-ABC3-428F-AB66-AD72523B55F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200" dirty="0"/>
              <a:t>      SIGNOS FÍSICOS, PSIQUICOS Y COMPORTAMENTALES</a:t>
            </a:r>
            <a:endParaRPr lang="es-PE" sz="3200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A1EA4AC-1B64-48A0-9836-5B801B352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2460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ADF5FE2D-0050-46B6-898A-A640525C28C4}"/>
              </a:ext>
            </a:extLst>
          </p:cNvPr>
          <p:cNvCxnSpPr/>
          <p:nvPr/>
        </p:nvCxnSpPr>
        <p:spPr>
          <a:xfrm>
            <a:off x="6997148" y="3429000"/>
            <a:ext cx="821635" cy="255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C8B78477-ECF9-4CD8-B53D-0A66B9DEDA32}"/>
              </a:ext>
            </a:extLst>
          </p:cNvPr>
          <p:cNvCxnSpPr/>
          <p:nvPr/>
        </p:nvCxnSpPr>
        <p:spPr>
          <a:xfrm flipH="1">
            <a:off x="4240696" y="3429000"/>
            <a:ext cx="927652" cy="255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EDD0A1E4-6EDC-4DC3-B3A5-4E22CF650675}"/>
              </a:ext>
            </a:extLst>
          </p:cNvPr>
          <p:cNvCxnSpPr/>
          <p:nvPr/>
        </p:nvCxnSpPr>
        <p:spPr>
          <a:xfrm>
            <a:off x="6096000" y="3429000"/>
            <a:ext cx="0" cy="732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49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226AD-2B24-4974-8FA8-89F4EAA386E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/>
              <a:t>FACTORES CONDICIONANTES DEL ESTRÉS ACADÉMICO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772179-2F29-4728-8C47-B5712AF1E4E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es-PE" sz="3200" dirty="0">
                <a:solidFill>
                  <a:srgbClr val="FFFF00"/>
                </a:solidFill>
              </a:rPr>
              <a:t>SOBRECARGA DE TAREAS ESCOLARES </a:t>
            </a:r>
          </a:p>
          <a:p>
            <a:pPr marL="0" indent="0" algn="just" fontAlgn="base">
              <a:buNone/>
            </a:pPr>
            <a:r>
              <a:rPr lang="es-PE" sz="3200" dirty="0">
                <a:solidFill>
                  <a:schemeClr val="accent2">
                    <a:lumMod val="75000"/>
                  </a:schemeClr>
                </a:solidFill>
              </a:rPr>
              <a:t>TRABAJOS ENCARGADOS  CON POCA PRECISIÓN</a:t>
            </a:r>
          </a:p>
          <a:p>
            <a:pPr marL="0" indent="0" algn="just" fontAlgn="base">
              <a:buNone/>
            </a:pPr>
            <a:r>
              <a:rPr lang="es-PE" sz="3200" dirty="0">
                <a:solidFill>
                  <a:srgbClr val="7030A0"/>
                </a:solidFill>
              </a:rPr>
              <a:t>DEMANDAS EVALUATIVAS</a:t>
            </a:r>
          </a:p>
          <a:p>
            <a:pPr marL="0" indent="0" algn="just" fontAlgn="base">
              <a:buNone/>
            </a:pPr>
            <a:r>
              <a:rPr lang="es-PE" sz="3200" dirty="0">
                <a:solidFill>
                  <a:schemeClr val="accent6"/>
                </a:solidFill>
              </a:rPr>
              <a:t>TIEMPO MUY BREVE ASIGNADO PARA PRESENTACIÓN DE TRABAJOS  </a:t>
            </a:r>
          </a:p>
          <a:p>
            <a:pPr marL="0" indent="0" algn="just">
              <a:buNone/>
            </a:pPr>
            <a:r>
              <a:rPr lang="es-PE" sz="3200" dirty="0">
                <a:solidFill>
                  <a:schemeClr val="tx2"/>
                </a:solidFill>
              </a:rPr>
              <a:t>MÉTODOS Y ESTILOS EMPLEADOS POR EL PROFESOR PARA IMPARTIR LA DOCENCIA</a:t>
            </a:r>
            <a:r>
              <a:rPr lang="es-P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30677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BBE3744-ADB2-4E9C-9CFF-129F130D0F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995219"/>
              </p:ext>
            </p:extLst>
          </p:nvPr>
        </p:nvGraphicFramePr>
        <p:xfrm>
          <a:off x="557213" y="1563757"/>
          <a:ext cx="10796587" cy="4639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3720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B6D72-DA16-4540-A11D-DD844D25264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/>
              <a:t>CONCLUSIONES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08244C-5C2B-4A3C-B8A4-1F72033CBD7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s-ES" dirty="0"/>
              <a:t>DE MANERA GENERAL, SE HAN ENCONTRADO NIVELES MODERADOS DE ESTRÉS CAUSADO POR FACTORES ACADÉMICOS</a:t>
            </a:r>
          </a:p>
          <a:p>
            <a:r>
              <a:rPr lang="es-ES" dirty="0"/>
              <a:t>NO HAY DIFERENCIAS SIGNIFICATIVAS ENTRE LOS VALORES HALLADOS ENTRE GENERO MASCULINO Y FEMENINO</a:t>
            </a:r>
          </a:p>
          <a:p>
            <a:r>
              <a:rPr lang="es-ES" dirty="0"/>
              <a:t>LAS PRINCIPALES CAUSAS DEL ESTRÉS ESTAN RELACIONADAS CON FACTORES ACADÉMICOS</a:t>
            </a:r>
          </a:p>
          <a:p>
            <a:r>
              <a:rPr lang="es-ES" dirty="0"/>
              <a:t>LOS PRINCIPALES SÍNTOMAS FISICOS DEL  ESTRÉS ACADÉMICO ESTAN RELACIONADOS CON LA FATIGA Y EL CANSANCIO CRÓNICO</a:t>
            </a:r>
          </a:p>
          <a:p>
            <a:r>
              <a:rPr lang="es-ES" dirty="0"/>
              <a:t>LOS SINTOMAS PSIQUICOS DEL ESTRES ESTAN RELACIONADOS CON AFECCIONES A LA ESFERA EMOCIONAL DE LA PERSONA</a:t>
            </a:r>
          </a:p>
          <a:p>
            <a:r>
              <a:rPr lang="es-ES" dirty="0"/>
              <a:t>LAS PRINCIPALES RESPUESTAS AL ESTRÉS ACADÉMICO NO SE RELACIONAN CON LA INGESTA DE SUBSTANCIAS</a:t>
            </a:r>
          </a:p>
          <a:p>
            <a:r>
              <a:rPr lang="es-ES" dirty="0"/>
              <a:t>LAS ESTRATEGIAS DE AFRONTAMIENTO MAS USADAS SON LA RACIONALIZACIÓN DEL PROBLEMA Y LAS BUSQUEDA DE SOLUCIONES CONCRETAS.</a:t>
            </a:r>
          </a:p>
          <a:p>
            <a:endParaRPr lang="es-ES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5843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DD11A-6898-4AF4-BBC2-FBE01832617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dirty="0"/>
              <a:t>ESTUDIANTES UNIVERSITARIOS : TACNA-PERÚ</a:t>
            </a:r>
            <a:endParaRPr lang="es-P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B690948-AF7D-4122-95F3-A8D818F9FA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4265"/>
            <a:ext cx="10515600" cy="389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748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Gracias profesores, sanitarios y fuerzas de seguridad | Colegio San Juan  Bosco | Salesianas | Salamanca">
            <a:extLst>
              <a:ext uri="{FF2B5EF4-FFF2-40B4-BE49-F238E27FC236}">
                <a16:creationId xmlns:a16="http://schemas.microsoft.com/office/drawing/2014/main" id="{F1E08B5C-2110-49F9-9A55-96C534AC6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471" y="1166471"/>
            <a:ext cx="6506816" cy="422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31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627F2D-D35B-4A41-B062-0D58C4DFC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8982"/>
            <a:ext cx="10683240" cy="5317981"/>
          </a:xfrm>
        </p:spPr>
        <p:txBody>
          <a:bodyPr/>
          <a:lstStyle/>
          <a:p>
            <a:endParaRPr lang="es-ES" dirty="0"/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56FD271-74B5-479D-8300-8609AFF2A7B8}"/>
              </a:ext>
            </a:extLst>
          </p:cNvPr>
          <p:cNvSpPr/>
          <p:nvPr/>
        </p:nvSpPr>
        <p:spPr>
          <a:xfrm>
            <a:off x="1648692" y="927388"/>
            <a:ext cx="9360023" cy="872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I. INTRODUCCIÓN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D5FFD56-0074-4D4A-B3BC-63B08978C6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92" y="2190750"/>
            <a:ext cx="4028208" cy="3595687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4EF5534D-8D51-4814-BC8C-DA2335CB82EE}"/>
              </a:ext>
            </a:extLst>
          </p:cNvPr>
          <p:cNvSpPr/>
          <p:nvPr/>
        </p:nvSpPr>
        <p:spPr>
          <a:xfrm>
            <a:off x="6047509" y="2733142"/>
            <a:ext cx="4961206" cy="206210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EL </a:t>
            </a:r>
            <a:r>
              <a:rPr lang="es-ES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TRABAJO UNIVERSITARIO </a:t>
            </a:r>
            <a:r>
              <a:rPr lang="es-ES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ES UN FACTOR QUE GENERA  ESTADO DE TENSIÓN PSICOFÍSICA </a:t>
            </a:r>
          </a:p>
        </p:txBody>
      </p:sp>
    </p:spTree>
    <p:extLst>
      <p:ext uri="{BB962C8B-B14F-4D97-AF65-F5344CB8AC3E}">
        <p14:creationId xmlns:p14="http://schemas.microsoft.com/office/powerpoint/2010/main" val="302798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Marcador de contenido 11">
            <a:extLst>
              <a:ext uri="{FF2B5EF4-FFF2-40B4-BE49-F238E27FC236}">
                <a16:creationId xmlns:a16="http://schemas.microsoft.com/office/drawing/2014/main" id="{7BC979CE-83D4-46DC-9C2C-41B8FA49F9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5553" y="814662"/>
            <a:ext cx="10386355" cy="5228674"/>
          </a:xfr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5E2129A6-F932-4E0D-9731-675A9D4AA29E}"/>
              </a:ext>
            </a:extLst>
          </p:cNvPr>
          <p:cNvSpPr/>
          <p:nvPr/>
        </p:nvSpPr>
        <p:spPr>
          <a:xfrm>
            <a:off x="3685309" y="-23552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396BBB-968D-4B90-AAB8-72D2EDFD8CBF}"/>
              </a:ext>
            </a:extLst>
          </p:cNvPr>
          <p:cNvSpPr txBox="1"/>
          <p:nvPr/>
        </p:nvSpPr>
        <p:spPr>
          <a:xfrm>
            <a:off x="5486400" y="2424545"/>
            <a:ext cx="1066800" cy="1428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E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3566FD0-809B-45A9-AD39-C80E68160D32}"/>
              </a:ext>
            </a:extLst>
          </p:cNvPr>
          <p:cNvSpPr/>
          <p:nvPr/>
        </p:nvSpPr>
        <p:spPr>
          <a:xfrm>
            <a:off x="755553" y="1276328"/>
            <a:ext cx="1054373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4000" b="1" cap="none" spc="50" dirty="0">
              <a:ln w="0"/>
              <a:solidFill>
                <a:srgbClr val="FFFF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algn="ctr"/>
            <a:r>
              <a:rPr lang="es-ES" sz="4000" b="1" spc="50" dirty="0">
                <a:ln w="0"/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II.- SITUACIÓN</a:t>
            </a:r>
            <a:r>
              <a:rPr lang="es-ES" sz="4000" b="1" cap="none" spc="50" dirty="0">
                <a:ln w="0"/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PROBLEMICA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CE16504-AD65-4D02-A0C7-CA7DC866CA31}"/>
              </a:ext>
            </a:extLst>
          </p:cNvPr>
          <p:cNvSpPr/>
          <p:nvPr/>
        </p:nvSpPr>
        <p:spPr>
          <a:xfrm>
            <a:off x="1350498" y="2882929"/>
            <a:ext cx="963637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/>
              <a:t> ESTUDIANTES DE LA ESCUELA PROFESIONAL DE EDUCACIÓN, DE LA UNIVERSIDAD JORGE BASADRE DE TACNA-PERÚ, MUESTRAN SIGNOS DE TENSIÓN PSICOFÍSICA  RELACIONADADAS CON LAS ACTIVIDADES DE CARÁCTER ACADÉMICO.</a:t>
            </a:r>
            <a:endParaRPr lang="es-PE" sz="2800" dirty="0"/>
          </a:p>
          <a:p>
            <a:pPr algn="ctr"/>
            <a:endParaRPr lang="es-ES" sz="28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686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160CECD-33C4-4DEC-A4C1-D1AA94A9D020}"/>
              </a:ext>
            </a:extLst>
          </p:cNvPr>
          <p:cNvSpPr/>
          <p:nvPr/>
        </p:nvSpPr>
        <p:spPr>
          <a:xfrm>
            <a:off x="253216" y="84405"/>
            <a:ext cx="5584875" cy="27854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45F3ACB-3072-4FB0-85E8-2FF85E194A2A}"/>
              </a:ext>
            </a:extLst>
          </p:cNvPr>
          <p:cNvSpPr/>
          <p:nvPr/>
        </p:nvSpPr>
        <p:spPr>
          <a:xfrm>
            <a:off x="5838092" y="3305908"/>
            <a:ext cx="6175717" cy="2377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493EA63-4501-45A5-A9F4-CA0F582DDF59}"/>
              </a:ext>
            </a:extLst>
          </p:cNvPr>
          <p:cNvSpPr/>
          <p:nvPr/>
        </p:nvSpPr>
        <p:spPr>
          <a:xfrm>
            <a:off x="0" y="780756"/>
            <a:ext cx="5838092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¿</a:t>
            </a:r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CUÁLES SON LAS  CARACTERÍSTICAS DE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ESTRÉS ACADÉMICO Y SUS FORMAS DE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AFRONTAMIENTO EN ESTUDIANTES  DE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LA UNIVERSIDAD JORGE BASADRE GROHMAN-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TACNA-2020?    </a:t>
            </a:r>
            <a:endParaRPr lang="es-ES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63F5313-33D2-4E23-BCBA-5BA13F273F37}"/>
              </a:ext>
            </a:extLst>
          </p:cNvPr>
          <p:cNvSpPr/>
          <p:nvPr/>
        </p:nvSpPr>
        <p:spPr>
          <a:xfrm>
            <a:off x="6325890" y="3453618"/>
            <a:ext cx="532671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CARACTERIZAR EL ESTRÉS ACADÉMICO  Y 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SUS ESTRATEGIAS PARA SU AFRONTAMIENTO,</a:t>
            </a:r>
          </a:p>
          <a:p>
            <a:pPr algn="ctr"/>
            <a:r>
              <a:rPr lang="es-ES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EN ESTUDIANTES DE LA UNIVERSIDAD  JORGE </a:t>
            </a:r>
          </a:p>
          <a:p>
            <a:pPr algn="ctr"/>
            <a:r>
              <a:rPr lang="es-ES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BASADRE GROHMAN-TACNA-2020</a:t>
            </a:r>
            <a:endParaRPr lang="es-ES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id="{1FB9516A-5825-496E-A7B4-510FDD08A8D3}"/>
              </a:ext>
            </a:extLst>
          </p:cNvPr>
          <p:cNvSpPr/>
          <p:nvPr/>
        </p:nvSpPr>
        <p:spPr>
          <a:xfrm flipV="1">
            <a:off x="561923" y="4038392"/>
            <a:ext cx="4657972" cy="133546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rgbClr val="FF0000"/>
              </a:solidFill>
            </a:endParaRPr>
          </a:p>
        </p:txBody>
      </p:sp>
      <p:sp>
        <p:nvSpPr>
          <p:cNvPr id="18" name="Flecha: hacia la izquierda 17">
            <a:extLst>
              <a:ext uri="{FF2B5EF4-FFF2-40B4-BE49-F238E27FC236}">
                <a16:creationId xmlns:a16="http://schemas.microsoft.com/office/drawing/2014/main" id="{012BF054-8606-4B4A-858E-F55D5BEA3291}"/>
              </a:ext>
            </a:extLst>
          </p:cNvPr>
          <p:cNvSpPr/>
          <p:nvPr/>
        </p:nvSpPr>
        <p:spPr>
          <a:xfrm>
            <a:off x="6217920" y="780756"/>
            <a:ext cx="5275386" cy="1244991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057A4D1F-FDD7-4F57-8AB4-F4A4EEC3407A}"/>
              </a:ext>
            </a:extLst>
          </p:cNvPr>
          <p:cNvSpPr/>
          <p:nvPr/>
        </p:nvSpPr>
        <p:spPr>
          <a:xfrm>
            <a:off x="6865033" y="984738"/>
            <a:ext cx="377014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s-ES" sz="2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PROBLEMA GENERAL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B82FD91-67A4-42D9-BC63-079763403684}"/>
              </a:ext>
            </a:extLst>
          </p:cNvPr>
          <p:cNvSpPr/>
          <p:nvPr/>
        </p:nvSpPr>
        <p:spPr>
          <a:xfrm>
            <a:off x="1491935" y="4244459"/>
            <a:ext cx="279794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s-ES" sz="2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OBJETIVO GENERAL</a:t>
            </a:r>
          </a:p>
        </p:txBody>
      </p:sp>
    </p:spTree>
    <p:extLst>
      <p:ext uri="{BB962C8B-B14F-4D97-AF65-F5344CB8AC3E}">
        <p14:creationId xmlns:p14="http://schemas.microsoft.com/office/powerpoint/2010/main" val="175332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CE4440B1-783F-4B71-A6E2-94663F1330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2653696"/>
              </p:ext>
            </p:extLst>
          </p:nvPr>
        </p:nvGraphicFramePr>
        <p:xfrm>
          <a:off x="4067126" y="1730325"/>
          <a:ext cx="8124874" cy="5127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60B364A9-0382-4333-B2B0-11A0D3BA03AE}"/>
              </a:ext>
            </a:extLst>
          </p:cNvPr>
          <p:cNvSpPr/>
          <p:nvPr/>
        </p:nvSpPr>
        <p:spPr>
          <a:xfrm>
            <a:off x="2972965" y="269503"/>
            <a:ext cx="6156967" cy="707886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j-lt"/>
              </a:rPr>
              <a:t>OBJETIVOS ESPECIFICOS</a:t>
            </a:r>
            <a:endParaRPr lang="es-ES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70C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</a:endParaRPr>
          </a:p>
        </p:txBody>
      </p:sp>
      <p:pic>
        <p:nvPicPr>
          <p:cNvPr id="10242" name="Picture 2" descr="Claves para combatir el estrés académico">
            <a:extLst>
              <a:ext uri="{FF2B5EF4-FFF2-40B4-BE49-F238E27FC236}">
                <a16:creationId xmlns:a16="http://schemas.microsoft.com/office/drawing/2014/main" id="{C2A33D98-CF94-4AD4-A12D-7A3968CE6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30325"/>
            <a:ext cx="4403188" cy="512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243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B5522-E5C3-49DB-8A21-084CDA3B7A2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s-ES" dirty="0"/>
              <a:t>III. METODOLOGÍA </a:t>
            </a:r>
            <a:endParaRPr lang="es-PE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89B242FD-5912-44B9-9113-0B66A5B67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440999"/>
              </p:ext>
            </p:extLst>
          </p:nvPr>
        </p:nvGraphicFramePr>
        <p:xfrm>
          <a:off x="838200" y="1336431"/>
          <a:ext cx="10515600" cy="5521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4928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83ADA-7BE2-4889-84F9-8CBB1463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634" y="365125"/>
            <a:ext cx="10813366" cy="957238"/>
          </a:xfrm>
          <a:solidFill>
            <a:schemeClr val="bg2"/>
          </a:solidFill>
        </p:spPr>
        <p:txBody>
          <a:bodyPr/>
          <a:lstStyle/>
          <a:p>
            <a:r>
              <a:rPr lang="es-ES" dirty="0"/>
              <a:t>	POBLACIÓN Y MUESTRA</a:t>
            </a:r>
            <a:endParaRPr lang="es-PE" dirty="0"/>
          </a:p>
        </p:txBody>
      </p:sp>
      <p:pic>
        <p:nvPicPr>
          <p:cNvPr id="9220" name="Picture 4" descr="Creció la población universitaria | El Heraldo de Aguascalientes">
            <a:extLst>
              <a:ext uri="{FF2B5EF4-FFF2-40B4-BE49-F238E27FC236}">
                <a16:creationId xmlns:a16="http://schemas.microsoft.com/office/drawing/2014/main" id="{EF292B1A-012E-454C-B308-A3CD6C6696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634" y="1322363"/>
            <a:ext cx="5880295" cy="538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822B0C2-F10C-4A3B-8385-6E0A773CD51D}"/>
              </a:ext>
            </a:extLst>
          </p:cNvPr>
          <p:cNvSpPr/>
          <p:nvPr/>
        </p:nvSpPr>
        <p:spPr>
          <a:xfrm>
            <a:off x="7258929" y="1322363"/>
            <a:ext cx="4933071" cy="574772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s-PE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PE" sz="2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 = Población total de estudiantes (</a:t>
            </a:r>
            <a:r>
              <a:rPr lang="es-PE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203</a:t>
            </a:r>
            <a:r>
              <a:rPr lang="es-PE" sz="20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  </a:t>
            </a:r>
          </a:p>
          <a:p>
            <a:pPr indent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P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 = Confianza estadística = 1,96 (95%) </a:t>
            </a:r>
          </a:p>
          <a:p>
            <a:pPr indent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P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= Variabilidad positiva 0,05% </a:t>
            </a:r>
          </a:p>
          <a:p>
            <a:pPr indent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P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 = Variabilidad negativa 0,5% </a:t>
            </a:r>
          </a:p>
          <a:p>
            <a:pPr marL="447675" algn="just" fontAlgn="base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P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 = Margen de error 0,05 (error) </a:t>
            </a:r>
          </a:p>
          <a:p>
            <a:r>
              <a:rPr lang="es-P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s-PE" sz="20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=  </a:t>
            </a:r>
            <a:r>
              <a:rPr lang="es-PE" sz="2000" b="1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133</a:t>
            </a:r>
            <a:r>
              <a:rPr lang="es-PE" sz="2000" dirty="0">
                <a:solidFill>
                  <a:srgbClr val="FFFF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estudiantes.</a:t>
            </a:r>
          </a:p>
          <a:p>
            <a:endParaRPr lang="es-PE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PE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Criterios de inclusión : alumnos  del V-VII </a:t>
            </a:r>
          </a:p>
          <a:p>
            <a:r>
              <a:rPr lang="es-PE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y IX  semestres.</a:t>
            </a:r>
          </a:p>
          <a:p>
            <a:endParaRPr lang="es-PE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PE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Criterios de exclusión: respuestas  nulas</a:t>
            </a:r>
          </a:p>
          <a:p>
            <a:r>
              <a:rPr lang="es-PE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56604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668FBA-C767-483D-80AF-D441B711459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/>
              <a:t>OPERACIONALIZACIÓN DE VARIABLES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CE9D3-3F30-4591-8957-0B6593C9B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0092"/>
          </a:xfr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lnSpcReduction="10000"/>
          </a:bodyPr>
          <a:lstStyle/>
          <a:p>
            <a:r>
              <a:rPr lang="es-PE" dirty="0"/>
              <a:t>ESTRÉS ACADÉMICO:</a:t>
            </a:r>
          </a:p>
          <a:p>
            <a:pPr marL="0" indent="0">
              <a:buNone/>
            </a:pPr>
            <a:endParaRPr lang="es-PE" dirty="0"/>
          </a:p>
          <a:p>
            <a:pPr algn="just"/>
            <a:r>
              <a:rPr lang="es-PE" sz="2400" dirty="0"/>
              <a:t>DEFINICIÓN CONCEPTUAL:</a:t>
            </a:r>
          </a:p>
          <a:p>
            <a:pPr algn="just"/>
            <a:r>
              <a:rPr lang="es-PE" sz="2000" dirty="0"/>
              <a:t>Se presenta cuando el estudiante se ve sometido, en contextos escolares, a una serie de demandas que, bajo la valoración del propio alumno son considerados estresores (input) (Barraza 2007)</a:t>
            </a:r>
          </a:p>
          <a:p>
            <a:pPr algn="just"/>
            <a:endParaRPr lang="es-PE" sz="2000" dirty="0"/>
          </a:p>
          <a:p>
            <a:pPr algn="just"/>
            <a:r>
              <a:rPr lang="es-PE" sz="2400" dirty="0"/>
              <a:t>DEFINICIÓN OPERACIONAL: </a:t>
            </a:r>
            <a:r>
              <a:rPr lang="es-PE" sz="2000" dirty="0"/>
              <a:t>Manifestaciones que presenta el estudiante frente a estresores, pueden ser físicas, (del cuerpo) o  psíquicas y comportamentales ( de la conducta).</a:t>
            </a:r>
          </a:p>
          <a:p>
            <a:pPr algn="just"/>
            <a:endParaRPr lang="es-PE" sz="2000" dirty="0"/>
          </a:p>
          <a:p>
            <a:pPr algn="just"/>
            <a:r>
              <a:rPr lang="es-PE" sz="2400" dirty="0"/>
              <a:t>CALIFICACIÓN</a:t>
            </a:r>
            <a:r>
              <a:rPr lang="es-PE" sz="2000" dirty="0"/>
              <a:t>: 27 Ítems en una escala tipo Likert que evalúa los niveles Leve, Moderado y Severo.</a:t>
            </a:r>
          </a:p>
          <a:p>
            <a:pPr algn="just"/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1608239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6EB5B-03AB-43F8-9646-99C52E532F2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/>
              <a:t>TÉCNICAS E INSTRUMENTOS PARA MANEJO DE INFORMACIÓN</a:t>
            </a: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E837F7-E418-4482-B1E1-43DEBC85F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es-ES" dirty="0"/>
          </a:p>
          <a:p>
            <a:pPr marL="0" indent="0" algn="just">
              <a:buNone/>
            </a:pPr>
            <a:endParaRPr lang="es-PE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6057FD0-AB31-4040-B242-1A0B87E226C1}"/>
              </a:ext>
            </a:extLst>
          </p:cNvPr>
          <p:cNvSpPr/>
          <p:nvPr/>
        </p:nvSpPr>
        <p:spPr>
          <a:xfrm>
            <a:off x="1392702" y="2194560"/>
            <a:ext cx="9298744" cy="675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ES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EL RECOJO DE INFORMACIÓN:</a:t>
            </a:r>
            <a:r>
              <a:rPr lang="es-ES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INSTRUMENTO   AUTODESCRIPTIVO PARA MEDIR EL ESTRÉS ACADÉMICO . AUTOR:  ARTURBO BARRAZA MACIAS (2009)</a:t>
            </a:r>
          </a:p>
          <a:p>
            <a:pPr algn="ctr"/>
            <a:r>
              <a:rPr lang="es-E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s-P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E71B692-8877-4630-AF90-B2B4952F7E56}"/>
              </a:ext>
            </a:extLst>
          </p:cNvPr>
          <p:cNvSpPr/>
          <p:nvPr/>
        </p:nvSpPr>
        <p:spPr>
          <a:xfrm>
            <a:off x="1446627" y="3440499"/>
            <a:ext cx="9298744" cy="631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rgbClr val="FFFF00"/>
                </a:solidFill>
              </a:rPr>
              <a:t>PARA ANALISIS E INTERPRETACIÓN DE DATOS</a:t>
            </a:r>
            <a:r>
              <a:rPr lang="es-PE" dirty="0"/>
              <a:t>: PROGRAMA ESTADÍSTICO SPSS 21.0 PARA REALIZAR LOS ANÁLISIS RESPECTIVOS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20A39B2-23F3-4C5F-B98B-7AD0EA70384F}"/>
              </a:ext>
            </a:extLst>
          </p:cNvPr>
          <p:cNvSpPr/>
          <p:nvPr/>
        </p:nvSpPr>
        <p:spPr>
          <a:xfrm>
            <a:off x="3094892" y="4909625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E49BB16-2ABB-493F-B383-267E044517DB}"/>
              </a:ext>
            </a:extLst>
          </p:cNvPr>
          <p:cNvSpPr/>
          <p:nvPr/>
        </p:nvSpPr>
        <p:spPr>
          <a:xfrm>
            <a:off x="1392702" y="4684542"/>
            <a:ext cx="9298744" cy="74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FF00"/>
                </a:solidFill>
              </a:rPr>
              <a:t>PARA LA PRESENTACIÓN DE LOS RESULTADOS:  </a:t>
            </a:r>
            <a:r>
              <a:rPr lang="es-ES" dirty="0"/>
              <a:t>SE UTILIZARON TABLAS E ILUSTRACIONES DE BARRAS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21626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760</Words>
  <Application>Microsoft Office PowerPoint</Application>
  <PresentationFormat>Panorámica</PresentationFormat>
  <Paragraphs>127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Tema de Office</vt:lpstr>
      <vt:lpstr>UNIVERSIDAD NACIONAL JORGE BASADRE GROMANN-            INSTITUTO DE INVESTIGACIÓN         TACNA-PERÚ</vt:lpstr>
      <vt:lpstr>Presentación de PowerPoint</vt:lpstr>
      <vt:lpstr>Presentación de PowerPoint</vt:lpstr>
      <vt:lpstr>Presentación de PowerPoint</vt:lpstr>
      <vt:lpstr>Presentación de PowerPoint</vt:lpstr>
      <vt:lpstr>III. METODOLOGÍA </vt:lpstr>
      <vt:lpstr> POBLACIÓN Y MUESTRA</vt:lpstr>
      <vt:lpstr>OPERACIONALIZACIÓN DE VARIABLES</vt:lpstr>
      <vt:lpstr>TÉCNICAS E INSTRUMENTOS PARA MANEJO DE INFORMACIÓN</vt:lpstr>
      <vt:lpstr>Presentación de PowerPoint</vt:lpstr>
      <vt:lpstr> Distribución de frecuencia respecto a la variable Nivel de Estrés Académico, según estudiantes de FACE – UNBJG</vt:lpstr>
      <vt:lpstr>Presentación de PowerPoint</vt:lpstr>
      <vt:lpstr>      SIGNOS FÍSICOS, PSIQUICOS Y COMPORTAMENTALES</vt:lpstr>
      <vt:lpstr>FACTORES CONDICIONANTES DEL ESTRÉS ACADÉMICO</vt:lpstr>
      <vt:lpstr>Presentación de PowerPoint</vt:lpstr>
      <vt:lpstr>CONCLUSIONES</vt:lpstr>
      <vt:lpstr>ESTUDIANTES UNIVERSITARIOS : TACNA-PERÚ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DEL ESTRÉS ACADÉMICO Y LAS ESTRATEGIAS DE AFRONTAMIENTO EN ESTUDIANTES UNIVERSITARIOS</dc:title>
  <dc:creator>carlos carlos</dc:creator>
  <cp:lastModifiedBy>carlos carlos</cp:lastModifiedBy>
  <cp:revision>70</cp:revision>
  <dcterms:created xsi:type="dcterms:W3CDTF">2021-11-18T22:31:58Z</dcterms:created>
  <dcterms:modified xsi:type="dcterms:W3CDTF">2021-11-22T12:24:40Z</dcterms:modified>
</cp:coreProperties>
</file>