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57" r:id="rId3"/>
    <p:sldId id="258" r:id="rId4"/>
    <p:sldId id="284" r:id="rId5"/>
    <p:sldId id="323" r:id="rId6"/>
    <p:sldId id="265" r:id="rId7"/>
    <p:sldId id="319" r:id="rId8"/>
    <p:sldId id="291" r:id="rId9"/>
    <p:sldId id="320" r:id="rId10"/>
    <p:sldId id="295" r:id="rId11"/>
    <p:sldId id="288" r:id="rId12"/>
    <p:sldId id="322" r:id="rId13"/>
    <p:sldId id="292" r:id="rId14"/>
    <p:sldId id="282" r:id="rId15"/>
    <p:sldId id="32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9EEA"/>
    <a:srgbClr val="3298E1"/>
    <a:srgbClr val="5CD1FF"/>
    <a:srgbClr val="3675CE"/>
    <a:srgbClr val="96BCFF"/>
    <a:srgbClr val="4263C6"/>
    <a:srgbClr val="6C7ED3"/>
    <a:srgbClr val="6460B4"/>
    <a:srgbClr val="7E81CB"/>
    <a:srgbClr val="D747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94" autoAdjust="0"/>
    <p:restoredTop sz="92296" autoAdjust="0"/>
  </p:normalViewPr>
  <p:slideViewPr>
    <p:cSldViewPr snapToGrid="0">
      <p:cViewPr varScale="1">
        <p:scale>
          <a:sx n="105" d="100"/>
          <a:sy n="105" d="100"/>
        </p:scale>
        <p:origin x="1014" y="7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9F362-7723-4138-92C1-4DC4DCFD2749}"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CU"/>
        </a:p>
      </dgm:t>
    </dgm:pt>
    <dgm:pt modelId="{26564B9E-0C38-441E-9929-26DC0EBD3337}">
      <dgm:prSet phldrT="[Texto]"/>
      <dgm:spPr/>
      <dgm:t>
        <a:bodyPr/>
        <a:lstStyle/>
        <a:p>
          <a:r>
            <a:rPr lang="es-ES" b="1" dirty="0"/>
            <a:t>Acceso a la información </a:t>
          </a:r>
          <a:endParaRPr lang="es-CU" b="1" dirty="0"/>
        </a:p>
      </dgm:t>
    </dgm:pt>
    <dgm:pt modelId="{31794A3C-F790-4EC1-A8F8-B187237B01E3}" type="parTrans" cxnId="{272BC8B5-3F82-4745-9FCF-B4029EB6A5D3}">
      <dgm:prSet/>
      <dgm:spPr/>
      <dgm:t>
        <a:bodyPr/>
        <a:lstStyle/>
        <a:p>
          <a:endParaRPr lang="es-CU" b="1"/>
        </a:p>
      </dgm:t>
    </dgm:pt>
    <dgm:pt modelId="{B1BC6D0C-AFA8-4769-B27B-0DC3DC3BF0A7}" type="sibTrans" cxnId="{272BC8B5-3F82-4745-9FCF-B4029EB6A5D3}">
      <dgm:prSet/>
      <dgm:spPr/>
      <dgm:t>
        <a:bodyPr/>
        <a:lstStyle/>
        <a:p>
          <a:endParaRPr lang="es-CU" b="1"/>
        </a:p>
      </dgm:t>
    </dgm:pt>
    <dgm:pt modelId="{015F9DBD-52B1-4B5F-A6DA-C9BB630CC42E}">
      <dgm:prSet phldrT="[Texto]"/>
      <dgm:spPr/>
      <dgm:t>
        <a:bodyPr/>
        <a:lstStyle/>
        <a:p>
          <a:r>
            <a:rPr lang="es-ES" b="1" dirty="0"/>
            <a:t>Cada entidad tiene su propio espacio separado del resto.</a:t>
          </a:r>
          <a:endParaRPr lang="es-CU" b="1" dirty="0"/>
        </a:p>
      </dgm:t>
    </dgm:pt>
    <dgm:pt modelId="{473B8D12-E024-40B9-A691-68524A9D74D2}" type="parTrans" cxnId="{01E4DB78-260F-49AE-AD3E-E3ADD1BF58F7}">
      <dgm:prSet/>
      <dgm:spPr/>
      <dgm:t>
        <a:bodyPr/>
        <a:lstStyle/>
        <a:p>
          <a:endParaRPr lang="es-CU" b="1"/>
        </a:p>
      </dgm:t>
    </dgm:pt>
    <dgm:pt modelId="{8D7403E9-9FD2-430A-96F4-AC2249060397}" type="sibTrans" cxnId="{01E4DB78-260F-49AE-AD3E-E3ADD1BF58F7}">
      <dgm:prSet/>
      <dgm:spPr/>
      <dgm:t>
        <a:bodyPr/>
        <a:lstStyle/>
        <a:p>
          <a:endParaRPr lang="es-CU" b="1"/>
        </a:p>
      </dgm:t>
    </dgm:pt>
    <dgm:pt modelId="{2DA3B7E3-B89D-49D8-806B-A9C751327797}">
      <dgm:prSet phldrT="[Texto]"/>
      <dgm:spPr/>
      <dgm:t>
        <a:bodyPr/>
        <a:lstStyle/>
        <a:p>
          <a:r>
            <a:rPr lang="es-ES" b="1" dirty="0"/>
            <a:t>Promoción reducida de convocatorias.</a:t>
          </a:r>
          <a:endParaRPr lang="es-CU" b="1" dirty="0"/>
        </a:p>
      </dgm:t>
    </dgm:pt>
    <dgm:pt modelId="{01D7CAC7-4FA5-47DC-BD45-7E47EDB9F971}" type="parTrans" cxnId="{90E3DE75-C5E4-49FB-845B-FF4395AE2BB7}">
      <dgm:prSet/>
      <dgm:spPr/>
      <dgm:t>
        <a:bodyPr/>
        <a:lstStyle/>
        <a:p>
          <a:endParaRPr lang="es-CU" b="1"/>
        </a:p>
      </dgm:t>
    </dgm:pt>
    <dgm:pt modelId="{9D8E809F-1E67-492A-A2C5-60BE8B0A6CC8}" type="sibTrans" cxnId="{90E3DE75-C5E4-49FB-845B-FF4395AE2BB7}">
      <dgm:prSet/>
      <dgm:spPr/>
      <dgm:t>
        <a:bodyPr/>
        <a:lstStyle/>
        <a:p>
          <a:endParaRPr lang="es-CU" b="1"/>
        </a:p>
      </dgm:t>
    </dgm:pt>
    <dgm:pt modelId="{FA6AD2BA-65DA-4520-AFC3-0B218E5059DC}">
      <dgm:prSet phldrT="[Texto]"/>
      <dgm:spPr/>
      <dgm:t>
        <a:bodyPr/>
        <a:lstStyle/>
        <a:p>
          <a:r>
            <a:rPr lang="es-ES" b="1" dirty="0"/>
            <a:t>Desarrollo de obras</a:t>
          </a:r>
          <a:endParaRPr lang="es-CU" b="1" dirty="0"/>
        </a:p>
      </dgm:t>
    </dgm:pt>
    <dgm:pt modelId="{53CDA512-4CF0-41EE-8927-5FDB7A302342}" type="parTrans" cxnId="{F6BBC298-1FFE-4A03-AFDF-23F0BBA04EE4}">
      <dgm:prSet/>
      <dgm:spPr/>
      <dgm:t>
        <a:bodyPr/>
        <a:lstStyle/>
        <a:p>
          <a:endParaRPr lang="es-CU" b="1"/>
        </a:p>
      </dgm:t>
    </dgm:pt>
    <dgm:pt modelId="{BD78174F-61DA-4994-995C-D8C791F9E6D9}" type="sibTrans" cxnId="{F6BBC298-1FFE-4A03-AFDF-23F0BBA04EE4}">
      <dgm:prSet/>
      <dgm:spPr/>
      <dgm:t>
        <a:bodyPr/>
        <a:lstStyle/>
        <a:p>
          <a:endParaRPr lang="es-CU" b="1"/>
        </a:p>
      </dgm:t>
    </dgm:pt>
    <dgm:pt modelId="{5B914856-C719-4C50-BBD5-4921BB124AE6}">
      <dgm:prSet phldrT="[Texto]"/>
      <dgm:spPr/>
      <dgm:t>
        <a:bodyPr/>
        <a:lstStyle/>
        <a:p>
          <a:r>
            <a:rPr lang="es-ES" b="1" dirty="0"/>
            <a:t>Dificultad de acceder a elementos de apoyo para el trabajo</a:t>
          </a:r>
          <a:endParaRPr lang="es-CU" b="1" dirty="0"/>
        </a:p>
      </dgm:t>
    </dgm:pt>
    <dgm:pt modelId="{3D5B3206-5D66-4CEC-8DB0-C4141F08BA2A}" type="parTrans" cxnId="{5EE39339-F2CD-499D-BC80-DD08C7238B69}">
      <dgm:prSet/>
      <dgm:spPr/>
      <dgm:t>
        <a:bodyPr/>
        <a:lstStyle/>
        <a:p>
          <a:endParaRPr lang="es-CU" b="1"/>
        </a:p>
      </dgm:t>
    </dgm:pt>
    <dgm:pt modelId="{3E714CF4-4A18-43E8-9D31-637734EE890F}" type="sibTrans" cxnId="{5EE39339-F2CD-499D-BC80-DD08C7238B69}">
      <dgm:prSet/>
      <dgm:spPr/>
      <dgm:t>
        <a:bodyPr/>
        <a:lstStyle/>
        <a:p>
          <a:endParaRPr lang="es-CU" b="1"/>
        </a:p>
      </dgm:t>
    </dgm:pt>
    <dgm:pt modelId="{32029B16-38CF-48C0-A4E7-63C70A33EE29}">
      <dgm:prSet phldrT="[Texto]"/>
      <dgm:spPr/>
      <dgm:t>
        <a:bodyPr/>
        <a:lstStyle/>
        <a:p>
          <a:r>
            <a:rPr lang="es-ES" b="1" dirty="0"/>
            <a:t>Problemas para compartir los resultados parciales de forma segura</a:t>
          </a:r>
          <a:endParaRPr lang="es-CU" b="1" dirty="0"/>
        </a:p>
      </dgm:t>
    </dgm:pt>
    <dgm:pt modelId="{1048A254-615F-4DFE-88BA-B5FFEF8AED53}" type="parTrans" cxnId="{2B8468CE-2948-4AEA-B106-872A8C5D7AEF}">
      <dgm:prSet/>
      <dgm:spPr/>
      <dgm:t>
        <a:bodyPr/>
        <a:lstStyle/>
        <a:p>
          <a:endParaRPr lang="es-CU" b="1"/>
        </a:p>
      </dgm:t>
    </dgm:pt>
    <dgm:pt modelId="{C77BC459-3B98-4B0B-800F-D70999FE3A14}" type="sibTrans" cxnId="{2B8468CE-2948-4AEA-B106-872A8C5D7AEF}">
      <dgm:prSet/>
      <dgm:spPr/>
      <dgm:t>
        <a:bodyPr/>
        <a:lstStyle/>
        <a:p>
          <a:endParaRPr lang="es-CU" b="1"/>
        </a:p>
      </dgm:t>
    </dgm:pt>
    <dgm:pt modelId="{02064607-9A7F-4120-8087-BF9D692848B7}">
      <dgm:prSet phldrT="[Texto]"/>
      <dgm:spPr/>
      <dgm:t>
        <a:bodyPr/>
        <a:lstStyle/>
        <a:p>
          <a:r>
            <a:rPr lang="es-ES" b="1" dirty="0"/>
            <a:t>Promoción del trabajo</a:t>
          </a:r>
          <a:endParaRPr lang="es-CU" b="1" dirty="0"/>
        </a:p>
      </dgm:t>
    </dgm:pt>
    <dgm:pt modelId="{07E5F6D8-443B-4253-AA20-BBE28959E76F}" type="parTrans" cxnId="{F434041B-89A3-4E5C-83DD-941669904AA1}">
      <dgm:prSet/>
      <dgm:spPr/>
      <dgm:t>
        <a:bodyPr/>
        <a:lstStyle/>
        <a:p>
          <a:endParaRPr lang="es-CU" b="1"/>
        </a:p>
      </dgm:t>
    </dgm:pt>
    <dgm:pt modelId="{4659DA71-D8F2-4ACB-BF14-9B9424711D89}" type="sibTrans" cxnId="{F434041B-89A3-4E5C-83DD-941669904AA1}">
      <dgm:prSet/>
      <dgm:spPr/>
      <dgm:t>
        <a:bodyPr/>
        <a:lstStyle/>
        <a:p>
          <a:endParaRPr lang="es-CU" b="1"/>
        </a:p>
      </dgm:t>
    </dgm:pt>
    <dgm:pt modelId="{43CCDEF1-6732-4415-9452-939411C09921}">
      <dgm:prSet phldrT="[Texto]"/>
      <dgm:spPr/>
      <dgm:t>
        <a:bodyPr/>
        <a:lstStyle/>
        <a:p>
          <a:r>
            <a:rPr lang="es-ES" b="1" dirty="0"/>
            <a:t>Presentar las obras a las entidades se complejiza ante la preferencia por artistas veteranos y afiliados.</a:t>
          </a:r>
          <a:endParaRPr lang="es-CU" b="1" dirty="0"/>
        </a:p>
      </dgm:t>
    </dgm:pt>
    <dgm:pt modelId="{22ED57A6-8E54-4D26-A4CB-4B541E9329EB}" type="parTrans" cxnId="{FB85AD2C-3BD7-419E-B361-32549077B883}">
      <dgm:prSet/>
      <dgm:spPr/>
      <dgm:t>
        <a:bodyPr/>
        <a:lstStyle/>
        <a:p>
          <a:endParaRPr lang="es-CU" b="1"/>
        </a:p>
      </dgm:t>
    </dgm:pt>
    <dgm:pt modelId="{EF6475BD-9FB1-4028-9A8C-1795B583B83F}" type="sibTrans" cxnId="{FB85AD2C-3BD7-419E-B361-32549077B883}">
      <dgm:prSet/>
      <dgm:spPr/>
      <dgm:t>
        <a:bodyPr/>
        <a:lstStyle/>
        <a:p>
          <a:endParaRPr lang="es-CU" b="1"/>
        </a:p>
      </dgm:t>
    </dgm:pt>
    <dgm:pt modelId="{79AA8E45-D2A7-4B03-B686-9EB8736FF96E}">
      <dgm:prSet phldrT="[Texto]"/>
      <dgm:spPr/>
      <dgm:t>
        <a:bodyPr/>
        <a:lstStyle/>
        <a:p>
          <a:r>
            <a:rPr lang="es-ES" b="1" dirty="0"/>
            <a:t>Ausencia de medios para publicar o presentar trabajos completos o en desarrollo.</a:t>
          </a:r>
          <a:endParaRPr lang="es-CU" b="1" dirty="0"/>
        </a:p>
      </dgm:t>
    </dgm:pt>
    <dgm:pt modelId="{F11329EE-C6AD-4C50-8A60-509CE02D5A64}" type="parTrans" cxnId="{2C01C185-1B32-4E40-9E50-287A50ACBDCF}">
      <dgm:prSet/>
      <dgm:spPr/>
      <dgm:t>
        <a:bodyPr/>
        <a:lstStyle/>
        <a:p>
          <a:endParaRPr lang="es-CU" b="1"/>
        </a:p>
      </dgm:t>
    </dgm:pt>
    <dgm:pt modelId="{622E8315-D0C9-450F-AD5D-4D848D76B0F4}" type="sibTrans" cxnId="{2C01C185-1B32-4E40-9E50-287A50ACBDCF}">
      <dgm:prSet/>
      <dgm:spPr/>
      <dgm:t>
        <a:bodyPr/>
        <a:lstStyle/>
        <a:p>
          <a:endParaRPr lang="es-CU" b="1"/>
        </a:p>
      </dgm:t>
    </dgm:pt>
    <dgm:pt modelId="{814E852C-7208-4FC6-8344-3B43CF307598}">
      <dgm:prSet phldrT="[Texto]"/>
      <dgm:spPr/>
      <dgm:t>
        <a:bodyPr/>
        <a:lstStyle/>
        <a:p>
          <a:r>
            <a:rPr lang="es-ES" b="1" dirty="0"/>
            <a:t>Alcance centralizado en miembros de cada entidad.</a:t>
          </a:r>
          <a:endParaRPr lang="es-CU" b="1" dirty="0"/>
        </a:p>
      </dgm:t>
    </dgm:pt>
    <dgm:pt modelId="{179DF673-0240-4FFA-A970-1DBA3FAE6AD2}" type="parTrans" cxnId="{1A4E7774-11AF-480E-B85B-DF16A6ADDE2C}">
      <dgm:prSet/>
      <dgm:spPr/>
      <dgm:t>
        <a:bodyPr/>
        <a:lstStyle/>
        <a:p>
          <a:endParaRPr lang="es-CU" b="1"/>
        </a:p>
      </dgm:t>
    </dgm:pt>
    <dgm:pt modelId="{551412C6-A186-4D7D-AC80-F30E744C1FE9}" type="sibTrans" cxnId="{1A4E7774-11AF-480E-B85B-DF16A6ADDE2C}">
      <dgm:prSet/>
      <dgm:spPr/>
      <dgm:t>
        <a:bodyPr/>
        <a:lstStyle/>
        <a:p>
          <a:endParaRPr lang="es-CU" b="1"/>
        </a:p>
      </dgm:t>
    </dgm:pt>
    <dgm:pt modelId="{42E1D04D-B4D6-47C9-B8C3-FDFDB4884E85}">
      <dgm:prSet phldrT="[Texto]"/>
      <dgm:spPr/>
      <dgm:t>
        <a:bodyPr/>
        <a:lstStyle/>
        <a:p>
          <a:r>
            <a:rPr lang="es-ES" b="1" dirty="0"/>
            <a:t>Falta de tutoría especializada</a:t>
          </a:r>
          <a:endParaRPr lang="es-CU" b="1" dirty="0"/>
        </a:p>
      </dgm:t>
    </dgm:pt>
    <dgm:pt modelId="{48E6CEBA-796A-489E-9A41-D4828BA29DE6}" type="parTrans" cxnId="{A2F8EC4E-35F7-4E9C-9CF5-D2D9F80696BF}">
      <dgm:prSet/>
      <dgm:spPr/>
      <dgm:t>
        <a:bodyPr/>
        <a:lstStyle/>
        <a:p>
          <a:endParaRPr lang="es-CU" b="1"/>
        </a:p>
      </dgm:t>
    </dgm:pt>
    <dgm:pt modelId="{8CE83085-3A4C-467C-A048-E73B95AEBCA8}" type="sibTrans" cxnId="{A2F8EC4E-35F7-4E9C-9CF5-D2D9F80696BF}">
      <dgm:prSet/>
      <dgm:spPr/>
      <dgm:t>
        <a:bodyPr/>
        <a:lstStyle/>
        <a:p>
          <a:endParaRPr lang="es-CU" b="1"/>
        </a:p>
      </dgm:t>
    </dgm:pt>
    <dgm:pt modelId="{A234443B-914D-4604-987C-F0C59AF61B0C}">
      <dgm:prSet phldrT="[Texto]"/>
      <dgm:spPr/>
      <dgm:t>
        <a:bodyPr/>
        <a:lstStyle/>
        <a:p>
          <a:r>
            <a:rPr lang="es-ES" b="1" dirty="0"/>
            <a:t>Capacitación</a:t>
          </a:r>
          <a:endParaRPr lang="es-CU" b="1" dirty="0"/>
        </a:p>
      </dgm:t>
    </dgm:pt>
    <dgm:pt modelId="{3C36A22F-1EAC-4175-9778-2CA2564694B4}" type="parTrans" cxnId="{36DEBEC4-01E3-44A4-A37B-C3AAE348D3C1}">
      <dgm:prSet/>
      <dgm:spPr/>
      <dgm:t>
        <a:bodyPr/>
        <a:lstStyle/>
        <a:p>
          <a:endParaRPr lang="es-CU" b="1"/>
        </a:p>
      </dgm:t>
    </dgm:pt>
    <dgm:pt modelId="{D5797B92-E50C-4572-A11C-F97AA621513B}" type="sibTrans" cxnId="{36DEBEC4-01E3-44A4-A37B-C3AAE348D3C1}">
      <dgm:prSet/>
      <dgm:spPr/>
      <dgm:t>
        <a:bodyPr/>
        <a:lstStyle/>
        <a:p>
          <a:endParaRPr lang="es-CU" b="1"/>
        </a:p>
      </dgm:t>
    </dgm:pt>
    <dgm:pt modelId="{82BDC828-36E9-4202-B6E6-5A9469BEE3DE}">
      <dgm:prSet phldrT="[Texto]"/>
      <dgm:spPr/>
      <dgm:t>
        <a:bodyPr/>
        <a:lstStyle/>
        <a:p>
          <a:r>
            <a:rPr lang="es-ES" b="1" dirty="0"/>
            <a:t>Colaboración y trabajo conjunto</a:t>
          </a:r>
          <a:endParaRPr lang="es-CU" b="1" dirty="0"/>
        </a:p>
      </dgm:t>
    </dgm:pt>
    <dgm:pt modelId="{681CA523-3A33-4E44-8FCD-ADA31CDBA0E2}" type="parTrans" cxnId="{83FC0E04-9258-4A7A-A2C2-B034A3E2FF36}">
      <dgm:prSet/>
      <dgm:spPr/>
      <dgm:t>
        <a:bodyPr/>
        <a:lstStyle/>
        <a:p>
          <a:endParaRPr lang="es-CU" b="1"/>
        </a:p>
      </dgm:t>
    </dgm:pt>
    <dgm:pt modelId="{571A2085-19F8-4B76-BA91-A41FE54EB536}" type="sibTrans" cxnId="{83FC0E04-9258-4A7A-A2C2-B034A3E2FF36}">
      <dgm:prSet/>
      <dgm:spPr/>
      <dgm:t>
        <a:bodyPr/>
        <a:lstStyle/>
        <a:p>
          <a:endParaRPr lang="es-CU" b="1"/>
        </a:p>
      </dgm:t>
    </dgm:pt>
    <dgm:pt modelId="{C20A5169-2BEC-4670-8129-E5955D0D9DD1}">
      <dgm:prSet phldrT="[Texto]"/>
      <dgm:spPr/>
      <dgm:t>
        <a:bodyPr/>
        <a:lstStyle/>
        <a:p>
          <a:r>
            <a:rPr lang="es-ES" b="1" dirty="0"/>
            <a:t>Falta de espacios para realizar o recibir cursos y talleres, estando reducidos a convocatorias poco difundidas y de carácter presencial, reducido a miembros afiliados o a aquellos que pueden llegar al lugar en un horario fijo. </a:t>
          </a:r>
          <a:endParaRPr lang="es-CU" b="1" dirty="0"/>
        </a:p>
      </dgm:t>
    </dgm:pt>
    <dgm:pt modelId="{87CA64D2-68CB-47EC-A6DF-50B674EEF896}" type="parTrans" cxnId="{213A10B1-9662-46C8-A6E3-A18894AFC148}">
      <dgm:prSet/>
      <dgm:spPr/>
      <dgm:t>
        <a:bodyPr/>
        <a:lstStyle/>
        <a:p>
          <a:endParaRPr lang="es-CU" b="1"/>
        </a:p>
      </dgm:t>
    </dgm:pt>
    <dgm:pt modelId="{5281820F-7EF0-40FF-A623-A409478D166F}" type="sibTrans" cxnId="{213A10B1-9662-46C8-A6E3-A18894AFC148}">
      <dgm:prSet/>
      <dgm:spPr/>
      <dgm:t>
        <a:bodyPr/>
        <a:lstStyle/>
        <a:p>
          <a:endParaRPr lang="es-CU" b="1"/>
        </a:p>
      </dgm:t>
    </dgm:pt>
    <dgm:pt modelId="{B51F18A2-5AEE-468E-ADC0-4A3F33214EB9}">
      <dgm:prSet phldrT="[Texto]"/>
      <dgm:spPr/>
      <dgm:t>
        <a:bodyPr/>
        <a:lstStyle/>
        <a:p>
          <a:r>
            <a:rPr lang="es-ES" b="1" dirty="0"/>
            <a:t>Difícil comunicación entre creadores afines y poco fomento de la misma</a:t>
          </a:r>
          <a:endParaRPr lang="es-CU" b="1" dirty="0"/>
        </a:p>
      </dgm:t>
    </dgm:pt>
    <dgm:pt modelId="{CEF0E352-DC4B-4ECA-8861-0DBBF8B33AF5}" type="parTrans" cxnId="{59AF5351-20FA-4C17-A564-E71ED45386AE}">
      <dgm:prSet/>
      <dgm:spPr/>
      <dgm:t>
        <a:bodyPr/>
        <a:lstStyle/>
        <a:p>
          <a:endParaRPr lang="es-CU" b="1"/>
        </a:p>
      </dgm:t>
    </dgm:pt>
    <dgm:pt modelId="{0CC66617-0606-4CC9-9671-1FE090214CF8}" type="sibTrans" cxnId="{59AF5351-20FA-4C17-A564-E71ED45386AE}">
      <dgm:prSet/>
      <dgm:spPr/>
      <dgm:t>
        <a:bodyPr/>
        <a:lstStyle/>
        <a:p>
          <a:endParaRPr lang="es-CU" b="1"/>
        </a:p>
      </dgm:t>
    </dgm:pt>
    <dgm:pt modelId="{E02F88F4-B324-40DD-BBF2-26549DDD68E8}">
      <dgm:prSet phldrT="[Texto]"/>
      <dgm:spPr/>
      <dgm:t>
        <a:bodyPr/>
        <a:lstStyle/>
        <a:p>
          <a:r>
            <a:rPr lang="es-ES" b="1" dirty="0"/>
            <a:t>Colaboración limitada por factores geográficos </a:t>
          </a:r>
          <a:endParaRPr lang="es-CU" b="1" dirty="0"/>
        </a:p>
      </dgm:t>
    </dgm:pt>
    <dgm:pt modelId="{D2872C6F-953B-4C1E-B6C2-9C1F05AD7C7F}" type="parTrans" cxnId="{46599523-CFCF-4804-93B6-0869623CDAB9}">
      <dgm:prSet/>
      <dgm:spPr/>
      <dgm:t>
        <a:bodyPr/>
        <a:lstStyle/>
        <a:p>
          <a:endParaRPr lang="es-CU" b="1"/>
        </a:p>
      </dgm:t>
    </dgm:pt>
    <dgm:pt modelId="{41841064-C57C-48AB-82A6-19F4759C6C75}" type="sibTrans" cxnId="{46599523-CFCF-4804-93B6-0869623CDAB9}">
      <dgm:prSet/>
      <dgm:spPr/>
      <dgm:t>
        <a:bodyPr/>
        <a:lstStyle/>
        <a:p>
          <a:endParaRPr lang="es-CU" b="1"/>
        </a:p>
      </dgm:t>
    </dgm:pt>
    <dgm:pt modelId="{AA33421B-E074-48BB-A640-4B24960A41E9}">
      <dgm:prSet phldrT="[Texto]"/>
      <dgm:spPr/>
      <dgm:t>
        <a:bodyPr/>
        <a:lstStyle/>
        <a:p>
          <a:r>
            <a:rPr lang="es-ES" b="1" dirty="0"/>
            <a:t>Herramientas para compartir y desarrollar el trabajo ineficientes o inseguras</a:t>
          </a:r>
          <a:endParaRPr lang="es-CU" b="1" dirty="0"/>
        </a:p>
      </dgm:t>
    </dgm:pt>
    <dgm:pt modelId="{A3E6B938-F59A-40CE-A4E1-882C50F42DD9}" type="parTrans" cxnId="{83FC6075-AC1C-4FDC-90F7-83C78E0033E0}">
      <dgm:prSet/>
      <dgm:spPr/>
      <dgm:t>
        <a:bodyPr/>
        <a:lstStyle/>
        <a:p>
          <a:endParaRPr lang="es-CU" b="1"/>
        </a:p>
      </dgm:t>
    </dgm:pt>
    <dgm:pt modelId="{6C73F527-6521-4657-B626-4B389F45C2A7}" type="sibTrans" cxnId="{83FC6075-AC1C-4FDC-90F7-83C78E0033E0}">
      <dgm:prSet/>
      <dgm:spPr/>
      <dgm:t>
        <a:bodyPr/>
        <a:lstStyle/>
        <a:p>
          <a:endParaRPr lang="es-CU" b="1"/>
        </a:p>
      </dgm:t>
    </dgm:pt>
    <dgm:pt modelId="{5CF9C571-E306-46C5-A7BB-AA55C2EE8113}" type="pres">
      <dgm:prSet presAssocID="{15D9F362-7723-4138-92C1-4DC4DCFD2749}" presName="Name0" presStyleCnt="0">
        <dgm:presLayoutVars>
          <dgm:dir/>
          <dgm:animLvl val="lvl"/>
          <dgm:resizeHandles val="exact"/>
        </dgm:presLayoutVars>
      </dgm:prSet>
      <dgm:spPr/>
    </dgm:pt>
    <dgm:pt modelId="{23AD45F4-0B16-4BAD-B8D9-2118EF1D67E8}" type="pres">
      <dgm:prSet presAssocID="{26564B9E-0C38-441E-9929-26DC0EBD3337}" presName="linNode" presStyleCnt="0"/>
      <dgm:spPr/>
    </dgm:pt>
    <dgm:pt modelId="{7516517B-F52E-4E98-BD72-0627588E7E3A}" type="pres">
      <dgm:prSet presAssocID="{26564B9E-0C38-441E-9929-26DC0EBD3337}" presName="parentText" presStyleLbl="node1" presStyleIdx="0" presStyleCnt="5">
        <dgm:presLayoutVars>
          <dgm:chMax val="1"/>
          <dgm:bulletEnabled val="1"/>
        </dgm:presLayoutVars>
      </dgm:prSet>
      <dgm:spPr/>
    </dgm:pt>
    <dgm:pt modelId="{4B9252EF-FEE0-41BF-AD07-263A89AC4A94}" type="pres">
      <dgm:prSet presAssocID="{26564B9E-0C38-441E-9929-26DC0EBD3337}" presName="descendantText" presStyleLbl="alignAccFollowNode1" presStyleIdx="0" presStyleCnt="5">
        <dgm:presLayoutVars>
          <dgm:bulletEnabled val="1"/>
        </dgm:presLayoutVars>
      </dgm:prSet>
      <dgm:spPr/>
    </dgm:pt>
    <dgm:pt modelId="{F9A98D69-B89A-4379-99B0-4FF9A7EDD293}" type="pres">
      <dgm:prSet presAssocID="{B1BC6D0C-AFA8-4769-B27B-0DC3DC3BF0A7}" presName="sp" presStyleCnt="0"/>
      <dgm:spPr/>
    </dgm:pt>
    <dgm:pt modelId="{BF0ED687-20E4-48FB-974F-12344FF66959}" type="pres">
      <dgm:prSet presAssocID="{FA6AD2BA-65DA-4520-AFC3-0B218E5059DC}" presName="linNode" presStyleCnt="0"/>
      <dgm:spPr/>
    </dgm:pt>
    <dgm:pt modelId="{DC16F939-7CA6-4EFA-BEA2-F36B4ADF76E3}" type="pres">
      <dgm:prSet presAssocID="{FA6AD2BA-65DA-4520-AFC3-0B218E5059DC}" presName="parentText" presStyleLbl="node1" presStyleIdx="1" presStyleCnt="5">
        <dgm:presLayoutVars>
          <dgm:chMax val="1"/>
          <dgm:bulletEnabled val="1"/>
        </dgm:presLayoutVars>
      </dgm:prSet>
      <dgm:spPr/>
    </dgm:pt>
    <dgm:pt modelId="{B3BA18B8-F904-4F05-AFA8-93349C32EEB7}" type="pres">
      <dgm:prSet presAssocID="{FA6AD2BA-65DA-4520-AFC3-0B218E5059DC}" presName="descendantText" presStyleLbl="alignAccFollowNode1" presStyleIdx="1" presStyleCnt="5">
        <dgm:presLayoutVars>
          <dgm:bulletEnabled val="1"/>
        </dgm:presLayoutVars>
      </dgm:prSet>
      <dgm:spPr/>
    </dgm:pt>
    <dgm:pt modelId="{C8DC0A71-0B26-4CC9-95E5-A8A3B1D386FA}" type="pres">
      <dgm:prSet presAssocID="{BD78174F-61DA-4994-995C-D8C791F9E6D9}" presName="sp" presStyleCnt="0"/>
      <dgm:spPr/>
    </dgm:pt>
    <dgm:pt modelId="{5671F33F-EA5B-4C19-ADBE-9FA525D6FC71}" type="pres">
      <dgm:prSet presAssocID="{02064607-9A7F-4120-8087-BF9D692848B7}" presName="linNode" presStyleCnt="0"/>
      <dgm:spPr/>
    </dgm:pt>
    <dgm:pt modelId="{1A93A29D-57D6-47A7-A4BF-0B97694E71B9}" type="pres">
      <dgm:prSet presAssocID="{02064607-9A7F-4120-8087-BF9D692848B7}" presName="parentText" presStyleLbl="node1" presStyleIdx="2" presStyleCnt="5">
        <dgm:presLayoutVars>
          <dgm:chMax val="1"/>
          <dgm:bulletEnabled val="1"/>
        </dgm:presLayoutVars>
      </dgm:prSet>
      <dgm:spPr/>
    </dgm:pt>
    <dgm:pt modelId="{34003F78-201A-4599-9B22-43932E2863FF}" type="pres">
      <dgm:prSet presAssocID="{02064607-9A7F-4120-8087-BF9D692848B7}" presName="descendantText" presStyleLbl="alignAccFollowNode1" presStyleIdx="2" presStyleCnt="5">
        <dgm:presLayoutVars>
          <dgm:bulletEnabled val="1"/>
        </dgm:presLayoutVars>
      </dgm:prSet>
      <dgm:spPr/>
    </dgm:pt>
    <dgm:pt modelId="{EA264560-D06C-4E8B-B782-82394A6D7783}" type="pres">
      <dgm:prSet presAssocID="{4659DA71-D8F2-4ACB-BF14-9B9424711D89}" presName="sp" presStyleCnt="0"/>
      <dgm:spPr/>
    </dgm:pt>
    <dgm:pt modelId="{43F51C7B-CB32-4992-8398-8F8F51DE4347}" type="pres">
      <dgm:prSet presAssocID="{A234443B-914D-4604-987C-F0C59AF61B0C}" presName="linNode" presStyleCnt="0"/>
      <dgm:spPr/>
    </dgm:pt>
    <dgm:pt modelId="{2C6F1BBE-D5BB-42AD-AC3C-BBFFA672CE3E}" type="pres">
      <dgm:prSet presAssocID="{A234443B-914D-4604-987C-F0C59AF61B0C}" presName="parentText" presStyleLbl="node1" presStyleIdx="3" presStyleCnt="5">
        <dgm:presLayoutVars>
          <dgm:chMax val="1"/>
          <dgm:bulletEnabled val="1"/>
        </dgm:presLayoutVars>
      </dgm:prSet>
      <dgm:spPr/>
    </dgm:pt>
    <dgm:pt modelId="{49F9E39E-66B6-44CB-8BD0-E5D58576AB10}" type="pres">
      <dgm:prSet presAssocID="{A234443B-914D-4604-987C-F0C59AF61B0C}" presName="descendantText" presStyleLbl="alignAccFollowNode1" presStyleIdx="3" presStyleCnt="5">
        <dgm:presLayoutVars>
          <dgm:bulletEnabled val="1"/>
        </dgm:presLayoutVars>
      </dgm:prSet>
      <dgm:spPr/>
    </dgm:pt>
    <dgm:pt modelId="{B39E2332-054F-4E58-BB29-72AD09515EAC}" type="pres">
      <dgm:prSet presAssocID="{D5797B92-E50C-4572-A11C-F97AA621513B}" presName="sp" presStyleCnt="0"/>
      <dgm:spPr/>
    </dgm:pt>
    <dgm:pt modelId="{2544E7DA-CBEF-461A-9C65-F1F46943D16F}" type="pres">
      <dgm:prSet presAssocID="{82BDC828-36E9-4202-B6E6-5A9469BEE3DE}" presName="linNode" presStyleCnt="0"/>
      <dgm:spPr/>
    </dgm:pt>
    <dgm:pt modelId="{FB8D3A6F-BF04-4D6A-9C62-4D5C14CED2A1}" type="pres">
      <dgm:prSet presAssocID="{82BDC828-36E9-4202-B6E6-5A9469BEE3DE}" presName="parentText" presStyleLbl="node1" presStyleIdx="4" presStyleCnt="5">
        <dgm:presLayoutVars>
          <dgm:chMax val="1"/>
          <dgm:bulletEnabled val="1"/>
        </dgm:presLayoutVars>
      </dgm:prSet>
      <dgm:spPr/>
    </dgm:pt>
    <dgm:pt modelId="{4C77AE1A-57F1-48CA-AE71-4447F5D99337}" type="pres">
      <dgm:prSet presAssocID="{82BDC828-36E9-4202-B6E6-5A9469BEE3DE}" presName="descendantText" presStyleLbl="alignAccFollowNode1" presStyleIdx="4" presStyleCnt="5">
        <dgm:presLayoutVars>
          <dgm:bulletEnabled val="1"/>
        </dgm:presLayoutVars>
      </dgm:prSet>
      <dgm:spPr/>
    </dgm:pt>
  </dgm:ptLst>
  <dgm:cxnLst>
    <dgm:cxn modelId="{83FC0E04-9258-4A7A-A2C2-B034A3E2FF36}" srcId="{15D9F362-7723-4138-92C1-4DC4DCFD2749}" destId="{82BDC828-36E9-4202-B6E6-5A9469BEE3DE}" srcOrd="4" destOrd="0" parTransId="{681CA523-3A33-4E44-8FCD-ADA31CDBA0E2}" sibTransId="{571A2085-19F8-4B76-BA91-A41FE54EB536}"/>
    <dgm:cxn modelId="{5A7E9A14-B2C2-4337-B685-9109B38C7611}" type="presOf" srcId="{79AA8E45-D2A7-4B03-B686-9EB8736FF96E}" destId="{34003F78-201A-4599-9B22-43932E2863FF}" srcOrd="0" destOrd="1" presId="urn:microsoft.com/office/officeart/2005/8/layout/vList5"/>
    <dgm:cxn modelId="{51351E17-9B3E-433B-A25C-917BE246138B}" type="presOf" srcId="{E02F88F4-B324-40DD-BBF2-26549DDD68E8}" destId="{4C77AE1A-57F1-48CA-AE71-4447F5D99337}" srcOrd="0" destOrd="1" presId="urn:microsoft.com/office/officeart/2005/8/layout/vList5"/>
    <dgm:cxn modelId="{F434041B-89A3-4E5C-83DD-941669904AA1}" srcId="{15D9F362-7723-4138-92C1-4DC4DCFD2749}" destId="{02064607-9A7F-4120-8087-BF9D692848B7}" srcOrd="2" destOrd="0" parTransId="{07E5F6D8-443B-4253-AA20-BBE28959E76F}" sibTransId="{4659DA71-D8F2-4ACB-BF14-9B9424711D89}"/>
    <dgm:cxn modelId="{145BE41D-85EC-4C38-9F59-BFC781C39465}" type="presOf" srcId="{43CCDEF1-6732-4415-9452-939411C09921}" destId="{34003F78-201A-4599-9B22-43932E2863FF}" srcOrd="0" destOrd="0" presId="urn:microsoft.com/office/officeart/2005/8/layout/vList5"/>
    <dgm:cxn modelId="{6B7B7A22-F32C-4F0B-B98C-B1270E40044C}" type="presOf" srcId="{A234443B-914D-4604-987C-F0C59AF61B0C}" destId="{2C6F1BBE-D5BB-42AD-AC3C-BBFFA672CE3E}" srcOrd="0" destOrd="0" presId="urn:microsoft.com/office/officeart/2005/8/layout/vList5"/>
    <dgm:cxn modelId="{46599523-CFCF-4804-93B6-0869623CDAB9}" srcId="{82BDC828-36E9-4202-B6E6-5A9469BEE3DE}" destId="{E02F88F4-B324-40DD-BBF2-26549DDD68E8}" srcOrd="1" destOrd="0" parTransId="{D2872C6F-953B-4C1E-B6C2-9C1F05AD7C7F}" sibTransId="{41841064-C57C-48AB-82A6-19F4759C6C75}"/>
    <dgm:cxn modelId="{FB85AD2C-3BD7-419E-B361-32549077B883}" srcId="{02064607-9A7F-4120-8087-BF9D692848B7}" destId="{43CCDEF1-6732-4415-9452-939411C09921}" srcOrd="0" destOrd="0" parTransId="{22ED57A6-8E54-4D26-A4CB-4B541E9329EB}" sibTransId="{EF6475BD-9FB1-4028-9A8C-1795B583B83F}"/>
    <dgm:cxn modelId="{AD172C37-36D1-440F-B27E-A704DFE81BF9}" type="presOf" srcId="{26564B9E-0C38-441E-9929-26DC0EBD3337}" destId="{7516517B-F52E-4E98-BD72-0627588E7E3A}" srcOrd="0" destOrd="0" presId="urn:microsoft.com/office/officeart/2005/8/layout/vList5"/>
    <dgm:cxn modelId="{5EE39339-F2CD-499D-BC80-DD08C7238B69}" srcId="{FA6AD2BA-65DA-4520-AFC3-0B218E5059DC}" destId="{5B914856-C719-4C50-BBD5-4921BB124AE6}" srcOrd="0" destOrd="0" parTransId="{3D5B3206-5D66-4CEC-8DB0-C4141F08BA2A}" sibTransId="{3E714CF4-4A18-43E8-9D31-637734EE890F}"/>
    <dgm:cxn modelId="{1B6D195E-85EF-430F-BBC4-E26E8B58DE19}" type="presOf" srcId="{AA33421B-E074-48BB-A640-4B24960A41E9}" destId="{4C77AE1A-57F1-48CA-AE71-4447F5D99337}" srcOrd="0" destOrd="2" presId="urn:microsoft.com/office/officeart/2005/8/layout/vList5"/>
    <dgm:cxn modelId="{33FB1560-B1FA-4737-86F9-1DC1BDE27BEF}" type="presOf" srcId="{15D9F362-7723-4138-92C1-4DC4DCFD2749}" destId="{5CF9C571-E306-46C5-A7BB-AA55C2EE8113}" srcOrd="0" destOrd="0" presId="urn:microsoft.com/office/officeart/2005/8/layout/vList5"/>
    <dgm:cxn modelId="{DC87AE4B-8542-43B0-B0DB-BF5626F6E156}" type="presOf" srcId="{2DA3B7E3-B89D-49D8-806B-A9C751327797}" destId="{4B9252EF-FEE0-41BF-AD07-263A89AC4A94}" srcOrd="0" destOrd="1" presId="urn:microsoft.com/office/officeart/2005/8/layout/vList5"/>
    <dgm:cxn modelId="{A2F8EC4E-35F7-4E9C-9CF5-D2D9F80696BF}" srcId="{FA6AD2BA-65DA-4520-AFC3-0B218E5059DC}" destId="{42E1D04D-B4D6-47C9-B8C3-FDFDB4884E85}" srcOrd="1" destOrd="0" parTransId="{48E6CEBA-796A-489E-9A41-D4828BA29DE6}" sibTransId="{8CE83085-3A4C-467C-A048-E73B95AEBCA8}"/>
    <dgm:cxn modelId="{59AF5351-20FA-4C17-A564-E71ED45386AE}" srcId="{82BDC828-36E9-4202-B6E6-5A9469BEE3DE}" destId="{B51F18A2-5AEE-468E-ADC0-4A3F33214EB9}" srcOrd="0" destOrd="0" parTransId="{CEF0E352-DC4B-4ECA-8861-0DBBF8B33AF5}" sibTransId="{0CC66617-0606-4CC9-9671-1FE090214CF8}"/>
    <dgm:cxn modelId="{1A4E7774-11AF-480E-B85B-DF16A6ADDE2C}" srcId="{26564B9E-0C38-441E-9929-26DC0EBD3337}" destId="{814E852C-7208-4FC6-8344-3B43CF307598}" srcOrd="2" destOrd="0" parTransId="{179DF673-0240-4FFA-A970-1DBA3FAE6AD2}" sibTransId="{551412C6-A186-4D7D-AC80-F30E744C1FE9}"/>
    <dgm:cxn modelId="{83FC6075-AC1C-4FDC-90F7-83C78E0033E0}" srcId="{82BDC828-36E9-4202-B6E6-5A9469BEE3DE}" destId="{AA33421B-E074-48BB-A640-4B24960A41E9}" srcOrd="2" destOrd="0" parTransId="{A3E6B938-F59A-40CE-A4E1-882C50F42DD9}" sibTransId="{6C73F527-6521-4657-B626-4B389F45C2A7}"/>
    <dgm:cxn modelId="{90E3DE75-C5E4-49FB-845B-FF4395AE2BB7}" srcId="{26564B9E-0C38-441E-9929-26DC0EBD3337}" destId="{2DA3B7E3-B89D-49D8-806B-A9C751327797}" srcOrd="1" destOrd="0" parTransId="{01D7CAC7-4FA5-47DC-BD45-7E47EDB9F971}" sibTransId="{9D8E809F-1E67-492A-A2C5-60BE8B0A6CC8}"/>
    <dgm:cxn modelId="{01E4DB78-260F-49AE-AD3E-E3ADD1BF58F7}" srcId="{26564B9E-0C38-441E-9929-26DC0EBD3337}" destId="{015F9DBD-52B1-4B5F-A6DA-C9BB630CC42E}" srcOrd="0" destOrd="0" parTransId="{473B8D12-E024-40B9-A691-68524A9D74D2}" sibTransId="{8D7403E9-9FD2-430A-96F4-AC2249060397}"/>
    <dgm:cxn modelId="{2C01C185-1B32-4E40-9E50-287A50ACBDCF}" srcId="{02064607-9A7F-4120-8087-BF9D692848B7}" destId="{79AA8E45-D2A7-4B03-B686-9EB8736FF96E}" srcOrd="1" destOrd="0" parTransId="{F11329EE-C6AD-4C50-8A60-509CE02D5A64}" sibTransId="{622E8315-D0C9-450F-AD5D-4D848D76B0F4}"/>
    <dgm:cxn modelId="{1F82578D-A345-4C8F-8535-7C55D59B7A72}" type="presOf" srcId="{C20A5169-2BEC-4670-8129-E5955D0D9DD1}" destId="{49F9E39E-66B6-44CB-8BD0-E5D58576AB10}" srcOrd="0" destOrd="0" presId="urn:microsoft.com/office/officeart/2005/8/layout/vList5"/>
    <dgm:cxn modelId="{F6BBC298-1FFE-4A03-AFDF-23F0BBA04EE4}" srcId="{15D9F362-7723-4138-92C1-4DC4DCFD2749}" destId="{FA6AD2BA-65DA-4520-AFC3-0B218E5059DC}" srcOrd="1" destOrd="0" parTransId="{53CDA512-4CF0-41EE-8927-5FDB7A302342}" sibTransId="{BD78174F-61DA-4994-995C-D8C791F9E6D9}"/>
    <dgm:cxn modelId="{E66DCC99-B8FA-4E4F-9608-47E950BC8751}" type="presOf" srcId="{814E852C-7208-4FC6-8344-3B43CF307598}" destId="{4B9252EF-FEE0-41BF-AD07-263A89AC4A94}" srcOrd="0" destOrd="2" presId="urn:microsoft.com/office/officeart/2005/8/layout/vList5"/>
    <dgm:cxn modelId="{90F99E9F-FC97-4489-8225-F82BE2C60A28}" type="presOf" srcId="{5B914856-C719-4C50-BBD5-4921BB124AE6}" destId="{B3BA18B8-F904-4F05-AFA8-93349C32EEB7}" srcOrd="0" destOrd="0" presId="urn:microsoft.com/office/officeart/2005/8/layout/vList5"/>
    <dgm:cxn modelId="{330763A8-1CCF-45C1-8AE1-51A37AD7401D}" type="presOf" srcId="{32029B16-38CF-48C0-A4E7-63C70A33EE29}" destId="{B3BA18B8-F904-4F05-AFA8-93349C32EEB7}" srcOrd="0" destOrd="2" presId="urn:microsoft.com/office/officeart/2005/8/layout/vList5"/>
    <dgm:cxn modelId="{213A10B1-9662-46C8-A6E3-A18894AFC148}" srcId="{A234443B-914D-4604-987C-F0C59AF61B0C}" destId="{C20A5169-2BEC-4670-8129-E5955D0D9DD1}" srcOrd="0" destOrd="0" parTransId="{87CA64D2-68CB-47EC-A6DF-50B674EEF896}" sibTransId="{5281820F-7EF0-40FF-A623-A409478D166F}"/>
    <dgm:cxn modelId="{669B56B3-D6CD-4616-99F7-372353D392AA}" type="presOf" srcId="{02064607-9A7F-4120-8087-BF9D692848B7}" destId="{1A93A29D-57D6-47A7-A4BF-0B97694E71B9}" srcOrd="0" destOrd="0" presId="urn:microsoft.com/office/officeart/2005/8/layout/vList5"/>
    <dgm:cxn modelId="{272BC8B5-3F82-4745-9FCF-B4029EB6A5D3}" srcId="{15D9F362-7723-4138-92C1-4DC4DCFD2749}" destId="{26564B9E-0C38-441E-9929-26DC0EBD3337}" srcOrd="0" destOrd="0" parTransId="{31794A3C-F790-4EC1-A8F8-B187237B01E3}" sibTransId="{B1BC6D0C-AFA8-4769-B27B-0DC3DC3BF0A7}"/>
    <dgm:cxn modelId="{61F77DC2-8C9F-4C12-B259-FDFA44E580AA}" type="presOf" srcId="{015F9DBD-52B1-4B5F-A6DA-C9BB630CC42E}" destId="{4B9252EF-FEE0-41BF-AD07-263A89AC4A94}" srcOrd="0" destOrd="0" presId="urn:microsoft.com/office/officeart/2005/8/layout/vList5"/>
    <dgm:cxn modelId="{36DEBEC4-01E3-44A4-A37B-C3AAE348D3C1}" srcId="{15D9F362-7723-4138-92C1-4DC4DCFD2749}" destId="{A234443B-914D-4604-987C-F0C59AF61B0C}" srcOrd="3" destOrd="0" parTransId="{3C36A22F-1EAC-4175-9778-2CA2564694B4}" sibTransId="{D5797B92-E50C-4572-A11C-F97AA621513B}"/>
    <dgm:cxn modelId="{71FB7AC7-6D4D-423E-B3E7-85FB4DA4A5E7}" type="presOf" srcId="{42E1D04D-B4D6-47C9-B8C3-FDFDB4884E85}" destId="{B3BA18B8-F904-4F05-AFA8-93349C32EEB7}" srcOrd="0" destOrd="1" presId="urn:microsoft.com/office/officeart/2005/8/layout/vList5"/>
    <dgm:cxn modelId="{1A9DF0C9-3299-47AB-A9A6-A350B097DC56}" type="presOf" srcId="{FA6AD2BA-65DA-4520-AFC3-0B218E5059DC}" destId="{DC16F939-7CA6-4EFA-BEA2-F36B4ADF76E3}" srcOrd="0" destOrd="0" presId="urn:microsoft.com/office/officeart/2005/8/layout/vList5"/>
    <dgm:cxn modelId="{656ED9CC-0EF1-423A-AB4B-6AF6B434EA7C}" type="presOf" srcId="{82BDC828-36E9-4202-B6E6-5A9469BEE3DE}" destId="{FB8D3A6F-BF04-4D6A-9C62-4D5C14CED2A1}" srcOrd="0" destOrd="0" presId="urn:microsoft.com/office/officeart/2005/8/layout/vList5"/>
    <dgm:cxn modelId="{2B8468CE-2948-4AEA-B106-872A8C5D7AEF}" srcId="{FA6AD2BA-65DA-4520-AFC3-0B218E5059DC}" destId="{32029B16-38CF-48C0-A4E7-63C70A33EE29}" srcOrd="2" destOrd="0" parTransId="{1048A254-615F-4DFE-88BA-B5FFEF8AED53}" sibTransId="{C77BC459-3B98-4B0B-800F-D70999FE3A14}"/>
    <dgm:cxn modelId="{E59B3BEB-7FCE-4BF5-83CE-AA7BD0E74F2D}" type="presOf" srcId="{B51F18A2-5AEE-468E-ADC0-4A3F33214EB9}" destId="{4C77AE1A-57F1-48CA-AE71-4447F5D99337}" srcOrd="0" destOrd="0" presId="urn:microsoft.com/office/officeart/2005/8/layout/vList5"/>
    <dgm:cxn modelId="{F798CAB7-0A95-401B-BA3E-B82977CCEE67}" type="presParOf" srcId="{5CF9C571-E306-46C5-A7BB-AA55C2EE8113}" destId="{23AD45F4-0B16-4BAD-B8D9-2118EF1D67E8}" srcOrd="0" destOrd="0" presId="urn:microsoft.com/office/officeart/2005/8/layout/vList5"/>
    <dgm:cxn modelId="{F6E5FC52-829E-4BBA-9958-E5FC0E009023}" type="presParOf" srcId="{23AD45F4-0B16-4BAD-B8D9-2118EF1D67E8}" destId="{7516517B-F52E-4E98-BD72-0627588E7E3A}" srcOrd="0" destOrd="0" presId="urn:microsoft.com/office/officeart/2005/8/layout/vList5"/>
    <dgm:cxn modelId="{2507A04F-579F-4C64-BA05-E7469C7C0DFB}" type="presParOf" srcId="{23AD45F4-0B16-4BAD-B8D9-2118EF1D67E8}" destId="{4B9252EF-FEE0-41BF-AD07-263A89AC4A94}" srcOrd="1" destOrd="0" presId="urn:microsoft.com/office/officeart/2005/8/layout/vList5"/>
    <dgm:cxn modelId="{0C841A22-34E7-40D6-A2D4-CE30186BB54B}" type="presParOf" srcId="{5CF9C571-E306-46C5-A7BB-AA55C2EE8113}" destId="{F9A98D69-B89A-4379-99B0-4FF9A7EDD293}" srcOrd="1" destOrd="0" presId="urn:microsoft.com/office/officeart/2005/8/layout/vList5"/>
    <dgm:cxn modelId="{1CBB9500-6863-416A-AAA5-6704699D9D57}" type="presParOf" srcId="{5CF9C571-E306-46C5-A7BB-AA55C2EE8113}" destId="{BF0ED687-20E4-48FB-974F-12344FF66959}" srcOrd="2" destOrd="0" presId="urn:microsoft.com/office/officeart/2005/8/layout/vList5"/>
    <dgm:cxn modelId="{78F5AE5F-DC1B-4EEE-AE93-47489278F94E}" type="presParOf" srcId="{BF0ED687-20E4-48FB-974F-12344FF66959}" destId="{DC16F939-7CA6-4EFA-BEA2-F36B4ADF76E3}" srcOrd="0" destOrd="0" presId="urn:microsoft.com/office/officeart/2005/8/layout/vList5"/>
    <dgm:cxn modelId="{0826B579-6E15-4D71-8FE6-203FE0B67780}" type="presParOf" srcId="{BF0ED687-20E4-48FB-974F-12344FF66959}" destId="{B3BA18B8-F904-4F05-AFA8-93349C32EEB7}" srcOrd="1" destOrd="0" presId="urn:microsoft.com/office/officeart/2005/8/layout/vList5"/>
    <dgm:cxn modelId="{D2C98685-7FE5-4BB9-9814-B8637844D24C}" type="presParOf" srcId="{5CF9C571-E306-46C5-A7BB-AA55C2EE8113}" destId="{C8DC0A71-0B26-4CC9-95E5-A8A3B1D386FA}" srcOrd="3" destOrd="0" presId="urn:microsoft.com/office/officeart/2005/8/layout/vList5"/>
    <dgm:cxn modelId="{5368B6C2-3C16-47B9-8140-95C49364C236}" type="presParOf" srcId="{5CF9C571-E306-46C5-A7BB-AA55C2EE8113}" destId="{5671F33F-EA5B-4C19-ADBE-9FA525D6FC71}" srcOrd="4" destOrd="0" presId="urn:microsoft.com/office/officeart/2005/8/layout/vList5"/>
    <dgm:cxn modelId="{FE528EDA-9350-4B02-9178-B5605B067BA2}" type="presParOf" srcId="{5671F33F-EA5B-4C19-ADBE-9FA525D6FC71}" destId="{1A93A29D-57D6-47A7-A4BF-0B97694E71B9}" srcOrd="0" destOrd="0" presId="urn:microsoft.com/office/officeart/2005/8/layout/vList5"/>
    <dgm:cxn modelId="{E03E9F40-3972-4B40-B786-7460D50313E6}" type="presParOf" srcId="{5671F33F-EA5B-4C19-ADBE-9FA525D6FC71}" destId="{34003F78-201A-4599-9B22-43932E2863FF}" srcOrd="1" destOrd="0" presId="urn:microsoft.com/office/officeart/2005/8/layout/vList5"/>
    <dgm:cxn modelId="{FB414D71-0C25-4969-A412-114BB31AE504}" type="presParOf" srcId="{5CF9C571-E306-46C5-A7BB-AA55C2EE8113}" destId="{EA264560-D06C-4E8B-B782-82394A6D7783}" srcOrd="5" destOrd="0" presId="urn:microsoft.com/office/officeart/2005/8/layout/vList5"/>
    <dgm:cxn modelId="{17DD0D43-40F8-4834-A812-8CD8AC3C2945}" type="presParOf" srcId="{5CF9C571-E306-46C5-A7BB-AA55C2EE8113}" destId="{43F51C7B-CB32-4992-8398-8F8F51DE4347}" srcOrd="6" destOrd="0" presId="urn:microsoft.com/office/officeart/2005/8/layout/vList5"/>
    <dgm:cxn modelId="{387D321B-5356-4F2F-9E00-266BBB9EE441}" type="presParOf" srcId="{43F51C7B-CB32-4992-8398-8F8F51DE4347}" destId="{2C6F1BBE-D5BB-42AD-AC3C-BBFFA672CE3E}" srcOrd="0" destOrd="0" presId="urn:microsoft.com/office/officeart/2005/8/layout/vList5"/>
    <dgm:cxn modelId="{BF29CC5D-C805-49DC-BE0F-84931A049B4D}" type="presParOf" srcId="{43F51C7B-CB32-4992-8398-8F8F51DE4347}" destId="{49F9E39E-66B6-44CB-8BD0-E5D58576AB10}" srcOrd="1" destOrd="0" presId="urn:microsoft.com/office/officeart/2005/8/layout/vList5"/>
    <dgm:cxn modelId="{3D864E3F-7070-4215-80D9-D0F4DB38B813}" type="presParOf" srcId="{5CF9C571-E306-46C5-A7BB-AA55C2EE8113}" destId="{B39E2332-054F-4E58-BB29-72AD09515EAC}" srcOrd="7" destOrd="0" presId="urn:microsoft.com/office/officeart/2005/8/layout/vList5"/>
    <dgm:cxn modelId="{AEEC5450-6962-426F-A088-FDFAD8ED001D}" type="presParOf" srcId="{5CF9C571-E306-46C5-A7BB-AA55C2EE8113}" destId="{2544E7DA-CBEF-461A-9C65-F1F46943D16F}" srcOrd="8" destOrd="0" presId="urn:microsoft.com/office/officeart/2005/8/layout/vList5"/>
    <dgm:cxn modelId="{67741EBF-C86F-4B26-8AAE-3A894EBBD015}" type="presParOf" srcId="{2544E7DA-CBEF-461A-9C65-F1F46943D16F}" destId="{FB8D3A6F-BF04-4D6A-9C62-4D5C14CED2A1}" srcOrd="0" destOrd="0" presId="urn:microsoft.com/office/officeart/2005/8/layout/vList5"/>
    <dgm:cxn modelId="{81E908E9-7256-476E-B616-FD54BBC3EBAA}" type="presParOf" srcId="{2544E7DA-CBEF-461A-9C65-F1F46943D16F}" destId="{4C77AE1A-57F1-48CA-AE71-4447F5D9933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830F92-CD42-4A6E-92C2-421E6B5DCA2D}" type="doc">
      <dgm:prSet loTypeId="urn:microsoft.com/office/officeart/2005/8/layout/vList6" loCatId="process" qsTypeId="urn:microsoft.com/office/officeart/2005/8/quickstyle/3d2" qsCatId="3D" csTypeId="urn:microsoft.com/office/officeart/2005/8/colors/colorful1" csCatId="colorful" phldr="1"/>
      <dgm:spPr/>
      <dgm:t>
        <a:bodyPr/>
        <a:lstStyle/>
        <a:p>
          <a:endParaRPr lang="es-CU"/>
        </a:p>
      </dgm:t>
    </dgm:pt>
    <dgm:pt modelId="{3F92C847-2F95-44DB-839F-BE7FEACCC16B}">
      <dgm:prSet phldrT="[Texto]"/>
      <dgm:spPr/>
      <dgm:t>
        <a:bodyPr/>
        <a:lstStyle/>
        <a:p>
          <a:r>
            <a:rPr lang="es-ES" dirty="0"/>
            <a:t>Servicios de </a:t>
          </a:r>
          <a:r>
            <a:rPr lang="es-ES" dirty="0" err="1"/>
            <a:t>telebanca</a:t>
          </a:r>
          <a:endParaRPr lang="es-CU" dirty="0"/>
        </a:p>
      </dgm:t>
    </dgm:pt>
    <dgm:pt modelId="{213C5C9A-94AA-4879-B74D-9ED72F0EC5A8}" type="parTrans" cxnId="{CFE9CFA7-93F3-4B4C-A982-2800249ADC70}">
      <dgm:prSet/>
      <dgm:spPr/>
      <dgm:t>
        <a:bodyPr/>
        <a:lstStyle/>
        <a:p>
          <a:endParaRPr lang="es-CU"/>
        </a:p>
      </dgm:t>
    </dgm:pt>
    <dgm:pt modelId="{3631569C-21C4-4FB3-A69C-0BF81BDBA340}" type="sibTrans" cxnId="{CFE9CFA7-93F3-4B4C-A982-2800249ADC70}">
      <dgm:prSet/>
      <dgm:spPr/>
      <dgm:t>
        <a:bodyPr/>
        <a:lstStyle/>
        <a:p>
          <a:endParaRPr lang="es-CU"/>
        </a:p>
      </dgm:t>
    </dgm:pt>
    <dgm:pt modelId="{96FBFA72-4FCA-4C3C-B042-1686D11CDEAB}">
      <dgm:prSet phldrT="[Texto]" custT="1"/>
      <dgm:spPr/>
      <dgm:t>
        <a:bodyPr/>
        <a:lstStyle/>
        <a:p>
          <a:r>
            <a:rPr lang="es-ES" sz="1600" b="1" dirty="0"/>
            <a:t>Compras online</a:t>
          </a:r>
          <a:endParaRPr lang="es-CU" sz="1600" b="1" dirty="0"/>
        </a:p>
      </dgm:t>
    </dgm:pt>
    <dgm:pt modelId="{039E8DF0-4FBE-46B1-A0F8-D6F1A565EB9A}" type="parTrans" cxnId="{DF1BCA57-9EA6-425F-B798-9E5F9563EC85}">
      <dgm:prSet/>
      <dgm:spPr/>
      <dgm:t>
        <a:bodyPr/>
        <a:lstStyle/>
        <a:p>
          <a:endParaRPr lang="es-CU"/>
        </a:p>
      </dgm:t>
    </dgm:pt>
    <dgm:pt modelId="{6B61D99B-EE55-468C-B739-A197649C2CA3}" type="sibTrans" cxnId="{DF1BCA57-9EA6-425F-B798-9E5F9563EC85}">
      <dgm:prSet/>
      <dgm:spPr/>
      <dgm:t>
        <a:bodyPr/>
        <a:lstStyle/>
        <a:p>
          <a:endParaRPr lang="es-CU"/>
        </a:p>
      </dgm:t>
    </dgm:pt>
    <dgm:pt modelId="{86AA2D03-182F-4405-B099-8A60D8064E5C}">
      <dgm:prSet phldrT="[Texto]" custT="1"/>
      <dgm:spPr/>
      <dgm:t>
        <a:bodyPr/>
        <a:lstStyle/>
        <a:p>
          <a:r>
            <a:rPr lang="es-ES" sz="1600" b="1" dirty="0"/>
            <a:t>Pagos asociados a DA</a:t>
          </a:r>
          <a:endParaRPr lang="es-CU" sz="1600" b="1" dirty="0"/>
        </a:p>
      </dgm:t>
    </dgm:pt>
    <dgm:pt modelId="{B4B5999E-1DA0-4588-9D6C-E1E5EB7D4AA1}" type="parTrans" cxnId="{6936510B-67C5-455D-B168-057EC304B3CF}">
      <dgm:prSet/>
      <dgm:spPr/>
      <dgm:t>
        <a:bodyPr/>
        <a:lstStyle/>
        <a:p>
          <a:endParaRPr lang="es-CU"/>
        </a:p>
      </dgm:t>
    </dgm:pt>
    <dgm:pt modelId="{8A96C125-C01F-4E48-8F7E-99CA48579E46}" type="sibTrans" cxnId="{6936510B-67C5-455D-B168-057EC304B3CF}">
      <dgm:prSet/>
      <dgm:spPr/>
      <dgm:t>
        <a:bodyPr/>
        <a:lstStyle/>
        <a:p>
          <a:endParaRPr lang="es-CU"/>
        </a:p>
      </dgm:t>
    </dgm:pt>
    <dgm:pt modelId="{33CD1F19-D25A-4782-9E5F-7913C3EBA8ED}">
      <dgm:prSet phldrT="[Texto]"/>
      <dgm:spPr/>
      <dgm:t>
        <a:bodyPr/>
        <a:lstStyle/>
        <a:p>
          <a:r>
            <a:rPr lang="es-ES" dirty="0"/>
            <a:t>Ficha del ciudadano</a:t>
          </a:r>
          <a:endParaRPr lang="es-CU" dirty="0"/>
        </a:p>
      </dgm:t>
    </dgm:pt>
    <dgm:pt modelId="{886886D6-06D1-4818-8CB9-5BBAA8F8343B}" type="parTrans" cxnId="{E3C67FE6-FCD3-4CF1-8CF3-DB88A26465D5}">
      <dgm:prSet/>
      <dgm:spPr/>
      <dgm:t>
        <a:bodyPr/>
        <a:lstStyle/>
        <a:p>
          <a:endParaRPr lang="es-CU"/>
        </a:p>
      </dgm:t>
    </dgm:pt>
    <dgm:pt modelId="{AD2C5AB8-14F3-4B8A-91B4-602FBCE23CB9}" type="sibTrans" cxnId="{E3C67FE6-FCD3-4CF1-8CF3-DB88A26465D5}">
      <dgm:prSet/>
      <dgm:spPr/>
      <dgm:t>
        <a:bodyPr/>
        <a:lstStyle/>
        <a:p>
          <a:endParaRPr lang="es-CU"/>
        </a:p>
      </dgm:t>
    </dgm:pt>
    <dgm:pt modelId="{3C1F12D2-F550-466B-BD9D-34409F1536F6}">
      <dgm:prSet phldrT="[Texto]" custT="1"/>
      <dgm:spPr/>
      <dgm:t>
        <a:bodyPr anchor="ctr"/>
        <a:lstStyle/>
        <a:p>
          <a:r>
            <a:rPr lang="es-ES" sz="1600" b="1" dirty="0"/>
            <a:t>Autenticación única </a:t>
          </a:r>
          <a:endParaRPr lang="es-CU" sz="1600" b="1" dirty="0"/>
        </a:p>
      </dgm:t>
    </dgm:pt>
    <dgm:pt modelId="{0E935FBB-DAE4-468A-A75D-1029DBA5C925}" type="parTrans" cxnId="{4DC3F2F0-0ED8-4611-98F0-CDCB2058C23F}">
      <dgm:prSet/>
      <dgm:spPr/>
      <dgm:t>
        <a:bodyPr/>
        <a:lstStyle/>
        <a:p>
          <a:endParaRPr lang="es-CU"/>
        </a:p>
      </dgm:t>
    </dgm:pt>
    <dgm:pt modelId="{C24C70CB-CBDF-4FC0-B1EA-EF41C35B2F15}" type="sibTrans" cxnId="{4DC3F2F0-0ED8-4611-98F0-CDCB2058C23F}">
      <dgm:prSet/>
      <dgm:spPr/>
      <dgm:t>
        <a:bodyPr/>
        <a:lstStyle/>
        <a:p>
          <a:endParaRPr lang="es-CU"/>
        </a:p>
      </dgm:t>
    </dgm:pt>
    <dgm:pt modelId="{A00DEA09-2E3E-4428-B7AB-8516F8BD89CC}">
      <dgm:prSet phldrT="[Texto]" custT="1"/>
      <dgm:spPr/>
      <dgm:t>
        <a:bodyPr anchor="ctr"/>
        <a:lstStyle/>
        <a:p>
          <a:r>
            <a:rPr lang="es-ES" sz="1600" b="1" dirty="0"/>
            <a:t>Registro de datos personales</a:t>
          </a:r>
          <a:endParaRPr lang="es-CU" sz="1600" b="1" dirty="0"/>
        </a:p>
      </dgm:t>
    </dgm:pt>
    <dgm:pt modelId="{A98E8DEF-4387-46D8-A114-8301D785348E}" type="parTrans" cxnId="{234F9125-E420-4C3F-A178-DBB3C09BA9D7}">
      <dgm:prSet/>
      <dgm:spPr/>
      <dgm:t>
        <a:bodyPr/>
        <a:lstStyle/>
        <a:p>
          <a:endParaRPr lang="es-CU"/>
        </a:p>
      </dgm:t>
    </dgm:pt>
    <dgm:pt modelId="{88ACD51E-080E-4E7F-917A-0B2A818C47A5}" type="sibTrans" cxnId="{234F9125-E420-4C3F-A178-DBB3C09BA9D7}">
      <dgm:prSet/>
      <dgm:spPr/>
      <dgm:t>
        <a:bodyPr/>
        <a:lstStyle/>
        <a:p>
          <a:endParaRPr lang="es-CU"/>
        </a:p>
      </dgm:t>
    </dgm:pt>
    <dgm:pt modelId="{D2180015-D417-4A43-BEF0-E0607D02674D}">
      <dgm:prSet phldrT="[Texto]" custT="1"/>
      <dgm:spPr/>
      <dgm:t>
        <a:bodyPr/>
        <a:lstStyle/>
        <a:p>
          <a:r>
            <a:rPr lang="es-ES" sz="1600" b="1" dirty="0"/>
            <a:t>Contribuciones y donaciones</a:t>
          </a:r>
          <a:endParaRPr lang="es-CU" sz="1600" b="1" dirty="0"/>
        </a:p>
      </dgm:t>
    </dgm:pt>
    <dgm:pt modelId="{76F10160-68FA-46CC-B504-313781CFB573}" type="parTrans" cxnId="{D975C808-FFF9-42CC-928F-94F086D3AA94}">
      <dgm:prSet/>
      <dgm:spPr/>
      <dgm:t>
        <a:bodyPr/>
        <a:lstStyle/>
        <a:p>
          <a:endParaRPr lang="es-CU"/>
        </a:p>
      </dgm:t>
    </dgm:pt>
    <dgm:pt modelId="{35EB84F9-4649-4FD3-897D-0A8948A02A98}" type="sibTrans" cxnId="{D975C808-FFF9-42CC-928F-94F086D3AA94}">
      <dgm:prSet/>
      <dgm:spPr/>
      <dgm:t>
        <a:bodyPr/>
        <a:lstStyle/>
        <a:p>
          <a:endParaRPr lang="es-CU"/>
        </a:p>
      </dgm:t>
    </dgm:pt>
    <dgm:pt modelId="{2C2ECD04-E3A7-4386-B832-AEC4DB576902}">
      <dgm:prSet phldrT="[Texto]" custT="1"/>
      <dgm:spPr/>
      <dgm:t>
        <a:bodyPr/>
        <a:lstStyle/>
        <a:p>
          <a:r>
            <a:rPr lang="es-ES" sz="1600" b="1" dirty="0"/>
            <a:t>Pago de cuotas y suscripciones</a:t>
          </a:r>
          <a:endParaRPr lang="es-CU" sz="1600" b="1" dirty="0"/>
        </a:p>
      </dgm:t>
    </dgm:pt>
    <dgm:pt modelId="{A29C3057-79F1-4251-BB31-6C7514C2577C}" type="parTrans" cxnId="{CCECE88E-732D-4531-BE35-90D643561110}">
      <dgm:prSet/>
      <dgm:spPr/>
      <dgm:t>
        <a:bodyPr/>
        <a:lstStyle/>
        <a:p>
          <a:endParaRPr lang="es-CU"/>
        </a:p>
      </dgm:t>
    </dgm:pt>
    <dgm:pt modelId="{A367BD6C-ED71-4BE2-95A7-8BF6402876B9}" type="sibTrans" cxnId="{CCECE88E-732D-4531-BE35-90D643561110}">
      <dgm:prSet/>
      <dgm:spPr/>
      <dgm:t>
        <a:bodyPr/>
        <a:lstStyle/>
        <a:p>
          <a:endParaRPr lang="es-CU"/>
        </a:p>
      </dgm:t>
    </dgm:pt>
    <dgm:pt modelId="{30BE57A5-DF82-430A-88D4-3A70B5A9F676}">
      <dgm:prSet phldrT="[Texto]"/>
      <dgm:spPr/>
      <dgm:t>
        <a:bodyPr/>
        <a:lstStyle/>
        <a:p>
          <a:r>
            <a:rPr lang="es-ES" dirty="0"/>
            <a:t>Instituciones de DA</a:t>
          </a:r>
          <a:endParaRPr lang="es-CU" dirty="0"/>
        </a:p>
      </dgm:t>
    </dgm:pt>
    <dgm:pt modelId="{46BD8D51-F28B-4AC0-A4D7-830AD1A69EC9}" type="parTrans" cxnId="{55FB0EC9-A68A-4ED0-A83B-791140F6A83B}">
      <dgm:prSet/>
      <dgm:spPr/>
      <dgm:t>
        <a:bodyPr/>
        <a:lstStyle/>
        <a:p>
          <a:endParaRPr lang="es-CU"/>
        </a:p>
      </dgm:t>
    </dgm:pt>
    <dgm:pt modelId="{0722B5D5-F727-45D1-9D6A-547541B6FBAD}" type="sibTrans" cxnId="{55FB0EC9-A68A-4ED0-A83B-791140F6A83B}">
      <dgm:prSet/>
      <dgm:spPr/>
      <dgm:t>
        <a:bodyPr/>
        <a:lstStyle/>
        <a:p>
          <a:endParaRPr lang="es-CU"/>
        </a:p>
      </dgm:t>
    </dgm:pt>
    <dgm:pt modelId="{BC0B6727-87F4-4E34-89A7-7EE6595B003F}">
      <dgm:prSet phldrT="[Texto]" custT="1"/>
      <dgm:spPr/>
      <dgm:t>
        <a:bodyPr anchor="ctr"/>
        <a:lstStyle/>
        <a:p>
          <a:r>
            <a:rPr lang="es-ES" sz="1600" b="1" dirty="0"/>
            <a:t>Registro de Derechos de Autor</a:t>
          </a:r>
          <a:endParaRPr lang="es-CU" sz="1600" b="1" dirty="0"/>
        </a:p>
      </dgm:t>
    </dgm:pt>
    <dgm:pt modelId="{54E27CD1-2698-4B50-B3DA-B7139D401862}" type="parTrans" cxnId="{7314851F-9884-45C7-91CC-5F118F0E2055}">
      <dgm:prSet/>
      <dgm:spPr/>
      <dgm:t>
        <a:bodyPr/>
        <a:lstStyle/>
        <a:p>
          <a:endParaRPr lang="es-CU"/>
        </a:p>
      </dgm:t>
    </dgm:pt>
    <dgm:pt modelId="{BAD0059A-C332-480F-B168-6A546AC5A993}" type="sibTrans" cxnId="{7314851F-9884-45C7-91CC-5F118F0E2055}">
      <dgm:prSet/>
      <dgm:spPr/>
      <dgm:t>
        <a:bodyPr/>
        <a:lstStyle/>
        <a:p>
          <a:endParaRPr lang="es-CU"/>
        </a:p>
      </dgm:t>
    </dgm:pt>
    <dgm:pt modelId="{F03F0D3A-BD60-46F6-BD43-38C8375895BB}">
      <dgm:prSet phldrT="[Texto]"/>
      <dgm:spPr/>
      <dgm:t>
        <a:bodyPr/>
        <a:lstStyle/>
        <a:p>
          <a:r>
            <a:rPr lang="es-CU" dirty="0"/>
            <a:t>Tiendas virtuales</a:t>
          </a:r>
        </a:p>
      </dgm:t>
    </dgm:pt>
    <dgm:pt modelId="{4ACD0F78-B123-4DD7-95C7-8196D78F8A0C}" type="parTrans" cxnId="{C3C49479-F383-4CCB-8F90-2FD9A55F3CF9}">
      <dgm:prSet/>
      <dgm:spPr/>
      <dgm:t>
        <a:bodyPr/>
        <a:lstStyle/>
        <a:p>
          <a:endParaRPr lang="es-ES"/>
        </a:p>
      </dgm:t>
    </dgm:pt>
    <dgm:pt modelId="{F0804471-6EF5-4F8D-B613-7F54204E2449}" type="sibTrans" cxnId="{C3C49479-F383-4CCB-8F90-2FD9A55F3CF9}">
      <dgm:prSet/>
      <dgm:spPr/>
      <dgm:t>
        <a:bodyPr/>
        <a:lstStyle/>
        <a:p>
          <a:endParaRPr lang="es-ES"/>
        </a:p>
      </dgm:t>
    </dgm:pt>
    <dgm:pt modelId="{6348B0DA-DF58-4C5D-A5EC-BA05D93E968E}">
      <dgm:prSet phldrT="[Texto]" custT="1"/>
      <dgm:spPr/>
      <dgm:t>
        <a:bodyPr anchor="ctr"/>
        <a:lstStyle/>
        <a:p>
          <a:r>
            <a:rPr lang="es-CU" sz="1600" b="1" dirty="0"/>
            <a:t>Tiendas online de arte</a:t>
          </a:r>
        </a:p>
      </dgm:t>
    </dgm:pt>
    <dgm:pt modelId="{8ABBDD0C-743B-4CC5-BFD4-ABA041932FA7}" type="parTrans" cxnId="{2F7976CE-4EBB-4C8A-99B1-163CEA961738}">
      <dgm:prSet/>
      <dgm:spPr/>
      <dgm:t>
        <a:bodyPr/>
        <a:lstStyle/>
        <a:p>
          <a:endParaRPr lang="es-ES"/>
        </a:p>
      </dgm:t>
    </dgm:pt>
    <dgm:pt modelId="{7A48EEF9-19CF-49E8-AF8F-2CDA5E7C6C2B}" type="sibTrans" cxnId="{2F7976CE-4EBB-4C8A-99B1-163CEA961738}">
      <dgm:prSet/>
      <dgm:spPr/>
      <dgm:t>
        <a:bodyPr/>
        <a:lstStyle/>
        <a:p>
          <a:endParaRPr lang="es-ES"/>
        </a:p>
      </dgm:t>
    </dgm:pt>
    <dgm:pt modelId="{D0C10590-CF59-483D-93F7-53FF08BF3DD9}">
      <dgm:prSet phldrT="[Texto]" custT="1"/>
      <dgm:spPr/>
      <dgm:t>
        <a:bodyPr anchor="ctr"/>
        <a:lstStyle/>
        <a:p>
          <a:r>
            <a:rPr lang="es-CU" sz="1600" b="1" dirty="0"/>
            <a:t>Plataformas de venta</a:t>
          </a:r>
        </a:p>
      </dgm:t>
    </dgm:pt>
    <dgm:pt modelId="{F0C48FDA-6D2D-4D83-9E3A-25DE39F93E0A}" type="parTrans" cxnId="{5B5139B9-B525-4D81-A1F2-B225CD1D05CC}">
      <dgm:prSet/>
      <dgm:spPr/>
      <dgm:t>
        <a:bodyPr/>
        <a:lstStyle/>
        <a:p>
          <a:endParaRPr lang="es-ES"/>
        </a:p>
      </dgm:t>
    </dgm:pt>
    <dgm:pt modelId="{9416AC28-0668-4F19-A9E9-6DD207A5CC13}" type="sibTrans" cxnId="{5B5139B9-B525-4D81-A1F2-B225CD1D05CC}">
      <dgm:prSet/>
      <dgm:spPr/>
      <dgm:t>
        <a:bodyPr/>
        <a:lstStyle/>
        <a:p>
          <a:endParaRPr lang="es-ES"/>
        </a:p>
      </dgm:t>
    </dgm:pt>
    <dgm:pt modelId="{DBD868EF-250F-48BB-AFD8-039C244E2667}">
      <dgm:prSet phldrT="[Texto]" custT="1"/>
      <dgm:spPr/>
      <dgm:t>
        <a:bodyPr anchor="ctr"/>
        <a:lstStyle/>
        <a:p>
          <a:r>
            <a:rPr lang="es-CU" sz="1600" b="1" dirty="0"/>
            <a:t>Servicios online</a:t>
          </a:r>
        </a:p>
      </dgm:t>
    </dgm:pt>
    <dgm:pt modelId="{F07E4F27-7393-43EA-8687-387BFF906ED0}" type="parTrans" cxnId="{41002E0C-DCBB-4EBB-920D-5F42AE355AD6}">
      <dgm:prSet/>
      <dgm:spPr/>
      <dgm:t>
        <a:bodyPr/>
        <a:lstStyle/>
        <a:p>
          <a:endParaRPr lang="es-ES"/>
        </a:p>
      </dgm:t>
    </dgm:pt>
    <dgm:pt modelId="{BD184E9C-916C-4629-928D-597F4A6E7C68}" type="sibTrans" cxnId="{41002E0C-DCBB-4EBB-920D-5F42AE355AD6}">
      <dgm:prSet/>
      <dgm:spPr/>
      <dgm:t>
        <a:bodyPr/>
        <a:lstStyle/>
        <a:p>
          <a:endParaRPr lang="es-ES"/>
        </a:p>
      </dgm:t>
    </dgm:pt>
    <dgm:pt modelId="{3A926C9B-B668-4EDB-BFB9-A02BA33937E4}" type="pres">
      <dgm:prSet presAssocID="{B0830F92-CD42-4A6E-92C2-421E6B5DCA2D}" presName="Name0" presStyleCnt="0">
        <dgm:presLayoutVars>
          <dgm:dir/>
          <dgm:animLvl val="lvl"/>
          <dgm:resizeHandles/>
        </dgm:presLayoutVars>
      </dgm:prSet>
      <dgm:spPr/>
    </dgm:pt>
    <dgm:pt modelId="{DEEFF348-0B87-4B27-AEAD-06858B2593C9}" type="pres">
      <dgm:prSet presAssocID="{3F92C847-2F95-44DB-839F-BE7FEACCC16B}" presName="linNode" presStyleCnt="0"/>
      <dgm:spPr/>
    </dgm:pt>
    <dgm:pt modelId="{FF31733B-5C9A-465B-BB5E-F4D899F4F4A6}" type="pres">
      <dgm:prSet presAssocID="{3F92C847-2F95-44DB-839F-BE7FEACCC16B}" presName="parentShp" presStyleLbl="node1" presStyleIdx="0" presStyleCnt="4">
        <dgm:presLayoutVars>
          <dgm:bulletEnabled val="1"/>
        </dgm:presLayoutVars>
      </dgm:prSet>
      <dgm:spPr/>
    </dgm:pt>
    <dgm:pt modelId="{5092F855-F861-4E2B-A69F-E233EBE58A13}" type="pres">
      <dgm:prSet presAssocID="{3F92C847-2F95-44DB-839F-BE7FEACCC16B}" presName="childShp" presStyleLbl="bgAccFollowNode1" presStyleIdx="0" presStyleCnt="4">
        <dgm:presLayoutVars>
          <dgm:bulletEnabled val="1"/>
        </dgm:presLayoutVars>
      </dgm:prSet>
      <dgm:spPr/>
    </dgm:pt>
    <dgm:pt modelId="{CD0E95F8-3691-4FD5-8F30-12EE950BDE86}" type="pres">
      <dgm:prSet presAssocID="{3631569C-21C4-4FB3-A69C-0BF81BDBA340}" presName="spacing" presStyleCnt="0"/>
      <dgm:spPr/>
    </dgm:pt>
    <dgm:pt modelId="{62B891DE-8CF1-4370-8CE5-6DB3B1AEDD61}" type="pres">
      <dgm:prSet presAssocID="{33CD1F19-D25A-4782-9E5F-7913C3EBA8ED}" presName="linNode" presStyleCnt="0"/>
      <dgm:spPr/>
    </dgm:pt>
    <dgm:pt modelId="{54E7F74C-5ACF-4543-9FC3-EA9E778387A2}" type="pres">
      <dgm:prSet presAssocID="{33CD1F19-D25A-4782-9E5F-7913C3EBA8ED}" presName="parentShp" presStyleLbl="node1" presStyleIdx="1" presStyleCnt="4">
        <dgm:presLayoutVars>
          <dgm:bulletEnabled val="1"/>
        </dgm:presLayoutVars>
      </dgm:prSet>
      <dgm:spPr/>
    </dgm:pt>
    <dgm:pt modelId="{8D9C7D70-72FF-4B5A-A019-0313499B5625}" type="pres">
      <dgm:prSet presAssocID="{33CD1F19-D25A-4782-9E5F-7913C3EBA8ED}" presName="childShp" presStyleLbl="bgAccFollowNode1" presStyleIdx="1" presStyleCnt="4">
        <dgm:presLayoutVars>
          <dgm:bulletEnabled val="1"/>
        </dgm:presLayoutVars>
      </dgm:prSet>
      <dgm:spPr/>
    </dgm:pt>
    <dgm:pt modelId="{D417CAA9-34A0-4131-9D30-4558B9B08533}" type="pres">
      <dgm:prSet presAssocID="{AD2C5AB8-14F3-4B8A-91B4-602FBCE23CB9}" presName="spacing" presStyleCnt="0"/>
      <dgm:spPr/>
    </dgm:pt>
    <dgm:pt modelId="{94ACC028-5B4A-4DFC-819E-24EEEF357F4F}" type="pres">
      <dgm:prSet presAssocID="{30BE57A5-DF82-430A-88D4-3A70B5A9F676}" presName="linNode" presStyleCnt="0"/>
      <dgm:spPr/>
    </dgm:pt>
    <dgm:pt modelId="{40A76A12-C0B6-4DF8-A99F-FB17B89BAC1C}" type="pres">
      <dgm:prSet presAssocID="{30BE57A5-DF82-430A-88D4-3A70B5A9F676}" presName="parentShp" presStyleLbl="node1" presStyleIdx="2" presStyleCnt="4">
        <dgm:presLayoutVars>
          <dgm:bulletEnabled val="1"/>
        </dgm:presLayoutVars>
      </dgm:prSet>
      <dgm:spPr/>
    </dgm:pt>
    <dgm:pt modelId="{5DB25ABF-A1CD-4374-910C-08FB06473A9C}" type="pres">
      <dgm:prSet presAssocID="{30BE57A5-DF82-430A-88D4-3A70B5A9F676}" presName="childShp" presStyleLbl="bgAccFollowNode1" presStyleIdx="2" presStyleCnt="4">
        <dgm:presLayoutVars>
          <dgm:bulletEnabled val="1"/>
        </dgm:presLayoutVars>
      </dgm:prSet>
      <dgm:spPr/>
    </dgm:pt>
    <dgm:pt modelId="{2888D9FE-3E94-4DC3-886A-1B15800E7119}" type="pres">
      <dgm:prSet presAssocID="{0722B5D5-F727-45D1-9D6A-547541B6FBAD}" presName="spacing" presStyleCnt="0"/>
      <dgm:spPr/>
    </dgm:pt>
    <dgm:pt modelId="{C9908ADD-8579-43C6-9960-5A2C12838ABA}" type="pres">
      <dgm:prSet presAssocID="{F03F0D3A-BD60-46F6-BD43-38C8375895BB}" presName="linNode" presStyleCnt="0"/>
      <dgm:spPr/>
    </dgm:pt>
    <dgm:pt modelId="{FE10B3A9-8727-450E-8D8B-6435CE8876B7}" type="pres">
      <dgm:prSet presAssocID="{F03F0D3A-BD60-46F6-BD43-38C8375895BB}" presName="parentShp" presStyleLbl="node1" presStyleIdx="3" presStyleCnt="4">
        <dgm:presLayoutVars>
          <dgm:bulletEnabled val="1"/>
        </dgm:presLayoutVars>
      </dgm:prSet>
      <dgm:spPr/>
    </dgm:pt>
    <dgm:pt modelId="{2C1FD8D8-33BF-404B-92AF-79E4318B2AFD}" type="pres">
      <dgm:prSet presAssocID="{F03F0D3A-BD60-46F6-BD43-38C8375895BB}" presName="childShp" presStyleLbl="bgAccFollowNode1" presStyleIdx="3" presStyleCnt="4">
        <dgm:presLayoutVars>
          <dgm:bulletEnabled val="1"/>
        </dgm:presLayoutVars>
      </dgm:prSet>
      <dgm:spPr/>
    </dgm:pt>
  </dgm:ptLst>
  <dgm:cxnLst>
    <dgm:cxn modelId="{D975C808-FFF9-42CC-928F-94F086D3AA94}" srcId="{3F92C847-2F95-44DB-839F-BE7FEACCC16B}" destId="{D2180015-D417-4A43-BEF0-E0607D02674D}" srcOrd="2" destOrd="0" parTransId="{76F10160-68FA-46CC-B504-313781CFB573}" sibTransId="{35EB84F9-4649-4FD3-897D-0A8948A02A98}"/>
    <dgm:cxn modelId="{6936510B-67C5-455D-B168-057EC304B3CF}" srcId="{3F92C847-2F95-44DB-839F-BE7FEACCC16B}" destId="{86AA2D03-182F-4405-B099-8A60D8064E5C}" srcOrd="1" destOrd="0" parTransId="{B4B5999E-1DA0-4588-9D6C-E1E5EB7D4AA1}" sibTransId="{8A96C125-C01F-4E48-8F7E-99CA48579E46}"/>
    <dgm:cxn modelId="{41002E0C-DCBB-4EBB-920D-5F42AE355AD6}" srcId="{F03F0D3A-BD60-46F6-BD43-38C8375895BB}" destId="{DBD868EF-250F-48BB-AFD8-039C244E2667}" srcOrd="2" destOrd="0" parTransId="{F07E4F27-7393-43EA-8687-387BFF906ED0}" sibTransId="{BD184E9C-916C-4629-928D-597F4A6E7C68}"/>
    <dgm:cxn modelId="{7314851F-9884-45C7-91CC-5F118F0E2055}" srcId="{30BE57A5-DF82-430A-88D4-3A70B5A9F676}" destId="{BC0B6727-87F4-4E34-89A7-7EE6595B003F}" srcOrd="0" destOrd="0" parTransId="{54E27CD1-2698-4B50-B3DA-B7139D401862}" sibTransId="{BAD0059A-C332-480F-B168-6A546AC5A993}"/>
    <dgm:cxn modelId="{A7ECA620-CF03-4333-B134-9F026FCB5423}" type="presOf" srcId="{2C2ECD04-E3A7-4386-B832-AEC4DB576902}" destId="{5092F855-F861-4E2B-A69F-E233EBE58A13}" srcOrd="0" destOrd="3" presId="urn:microsoft.com/office/officeart/2005/8/layout/vList6"/>
    <dgm:cxn modelId="{234F9125-E420-4C3F-A178-DBB3C09BA9D7}" srcId="{33CD1F19-D25A-4782-9E5F-7913C3EBA8ED}" destId="{A00DEA09-2E3E-4428-B7AB-8516F8BD89CC}" srcOrd="1" destOrd="0" parTransId="{A98E8DEF-4387-46D8-A114-8301D785348E}" sibTransId="{88ACD51E-080E-4E7F-917A-0B2A818C47A5}"/>
    <dgm:cxn modelId="{DEA0BD3D-65A6-4FDB-A9D5-43A92F615E5A}" type="presOf" srcId="{D2180015-D417-4A43-BEF0-E0607D02674D}" destId="{5092F855-F861-4E2B-A69F-E233EBE58A13}" srcOrd="0" destOrd="2" presId="urn:microsoft.com/office/officeart/2005/8/layout/vList6"/>
    <dgm:cxn modelId="{0997C965-7195-4518-AF56-69F9702E9FBA}" type="presOf" srcId="{6348B0DA-DF58-4C5D-A5EC-BA05D93E968E}" destId="{2C1FD8D8-33BF-404B-92AF-79E4318B2AFD}" srcOrd="0" destOrd="0" presId="urn:microsoft.com/office/officeart/2005/8/layout/vList6"/>
    <dgm:cxn modelId="{FB1A1471-2E07-47D5-A86F-8A71E4C640BA}" type="presOf" srcId="{F03F0D3A-BD60-46F6-BD43-38C8375895BB}" destId="{FE10B3A9-8727-450E-8D8B-6435CE8876B7}" srcOrd="0" destOrd="0" presId="urn:microsoft.com/office/officeart/2005/8/layout/vList6"/>
    <dgm:cxn modelId="{DF1BCA57-9EA6-425F-B798-9E5F9563EC85}" srcId="{3F92C847-2F95-44DB-839F-BE7FEACCC16B}" destId="{96FBFA72-4FCA-4C3C-B042-1686D11CDEAB}" srcOrd="0" destOrd="0" parTransId="{039E8DF0-4FBE-46B1-A0F8-D6F1A565EB9A}" sibTransId="{6B61D99B-EE55-468C-B739-A197649C2CA3}"/>
    <dgm:cxn modelId="{C3C49479-F383-4CCB-8F90-2FD9A55F3CF9}" srcId="{B0830F92-CD42-4A6E-92C2-421E6B5DCA2D}" destId="{F03F0D3A-BD60-46F6-BD43-38C8375895BB}" srcOrd="3" destOrd="0" parTransId="{4ACD0F78-B123-4DD7-95C7-8196D78F8A0C}" sibTransId="{F0804471-6EF5-4F8D-B613-7F54204E2449}"/>
    <dgm:cxn modelId="{8A94C88C-1A5C-4551-91B4-9CA48A7BF98E}" type="presOf" srcId="{A00DEA09-2E3E-4428-B7AB-8516F8BD89CC}" destId="{8D9C7D70-72FF-4B5A-A019-0313499B5625}" srcOrd="0" destOrd="1" presId="urn:microsoft.com/office/officeart/2005/8/layout/vList6"/>
    <dgm:cxn modelId="{CCECE88E-732D-4531-BE35-90D643561110}" srcId="{3F92C847-2F95-44DB-839F-BE7FEACCC16B}" destId="{2C2ECD04-E3A7-4386-B832-AEC4DB576902}" srcOrd="3" destOrd="0" parTransId="{A29C3057-79F1-4251-BB31-6C7514C2577C}" sibTransId="{A367BD6C-ED71-4BE2-95A7-8BF6402876B9}"/>
    <dgm:cxn modelId="{65605FA1-2B06-451D-A4D1-C748C590F481}" type="presOf" srcId="{96FBFA72-4FCA-4C3C-B042-1686D11CDEAB}" destId="{5092F855-F861-4E2B-A69F-E233EBE58A13}" srcOrd="0" destOrd="0" presId="urn:microsoft.com/office/officeart/2005/8/layout/vList6"/>
    <dgm:cxn modelId="{CFE9CFA7-93F3-4B4C-A982-2800249ADC70}" srcId="{B0830F92-CD42-4A6E-92C2-421E6B5DCA2D}" destId="{3F92C847-2F95-44DB-839F-BE7FEACCC16B}" srcOrd="0" destOrd="0" parTransId="{213C5C9A-94AA-4879-B74D-9ED72F0EC5A8}" sibTransId="{3631569C-21C4-4FB3-A69C-0BF81BDBA340}"/>
    <dgm:cxn modelId="{40EAECB1-9AEB-4F32-BE6A-A262C906D19E}" type="presOf" srcId="{BC0B6727-87F4-4E34-89A7-7EE6595B003F}" destId="{5DB25ABF-A1CD-4374-910C-08FB06473A9C}" srcOrd="0" destOrd="0" presId="urn:microsoft.com/office/officeart/2005/8/layout/vList6"/>
    <dgm:cxn modelId="{5B5139B9-B525-4D81-A1F2-B225CD1D05CC}" srcId="{F03F0D3A-BD60-46F6-BD43-38C8375895BB}" destId="{D0C10590-CF59-483D-93F7-53FF08BF3DD9}" srcOrd="1" destOrd="0" parTransId="{F0C48FDA-6D2D-4D83-9E3A-25DE39F93E0A}" sibTransId="{9416AC28-0668-4F19-A9E9-6DD207A5CC13}"/>
    <dgm:cxn modelId="{55FB0EC9-A68A-4ED0-A83B-791140F6A83B}" srcId="{B0830F92-CD42-4A6E-92C2-421E6B5DCA2D}" destId="{30BE57A5-DF82-430A-88D4-3A70B5A9F676}" srcOrd="2" destOrd="0" parTransId="{46BD8D51-F28B-4AC0-A4D7-830AD1A69EC9}" sibTransId="{0722B5D5-F727-45D1-9D6A-547541B6FBAD}"/>
    <dgm:cxn modelId="{9917CBCA-8D7C-441D-A743-F3946FFC1314}" type="presOf" srcId="{3C1F12D2-F550-466B-BD9D-34409F1536F6}" destId="{8D9C7D70-72FF-4B5A-A019-0313499B5625}" srcOrd="0" destOrd="0" presId="urn:microsoft.com/office/officeart/2005/8/layout/vList6"/>
    <dgm:cxn modelId="{2F7976CE-4EBB-4C8A-99B1-163CEA961738}" srcId="{F03F0D3A-BD60-46F6-BD43-38C8375895BB}" destId="{6348B0DA-DF58-4C5D-A5EC-BA05D93E968E}" srcOrd="0" destOrd="0" parTransId="{8ABBDD0C-743B-4CC5-BFD4-ABA041932FA7}" sibTransId="{7A48EEF9-19CF-49E8-AF8F-2CDA5E7C6C2B}"/>
    <dgm:cxn modelId="{7E58B0D0-CE3E-4CC9-B81F-53FE4D917C55}" type="presOf" srcId="{DBD868EF-250F-48BB-AFD8-039C244E2667}" destId="{2C1FD8D8-33BF-404B-92AF-79E4318B2AFD}" srcOrd="0" destOrd="2" presId="urn:microsoft.com/office/officeart/2005/8/layout/vList6"/>
    <dgm:cxn modelId="{56F403DB-B916-442C-812F-1EE3748C3FBB}" type="presOf" srcId="{30BE57A5-DF82-430A-88D4-3A70B5A9F676}" destId="{40A76A12-C0B6-4DF8-A99F-FB17B89BAC1C}" srcOrd="0" destOrd="0" presId="urn:microsoft.com/office/officeart/2005/8/layout/vList6"/>
    <dgm:cxn modelId="{FD04D3E2-EEF0-4B4B-8731-03C5719EA87B}" type="presOf" srcId="{33CD1F19-D25A-4782-9E5F-7913C3EBA8ED}" destId="{54E7F74C-5ACF-4543-9FC3-EA9E778387A2}" srcOrd="0" destOrd="0" presId="urn:microsoft.com/office/officeart/2005/8/layout/vList6"/>
    <dgm:cxn modelId="{E3C67FE6-FCD3-4CF1-8CF3-DB88A26465D5}" srcId="{B0830F92-CD42-4A6E-92C2-421E6B5DCA2D}" destId="{33CD1F19-D25A-4782-9E5F-7913C3EBA8ED}" srcOrd="1" destOrd="0" parTransId="{886886D6-06D1-4818-8CB9-5BBAA8F8343B}" sibTransId="{AD2C5AB8-14F3-4B8A-91B4-602FBCE23CB9}"/>
    <dgm:cxn modelId="{4DC3F2F0-0ED8-4611-98F0-CDCB2058C23F}" srcId="{33CD1F19-D25A-4782-9E5F-7913C3EBA8ED}" destId="{3C1F12D2-F550-466B-BD9D-34409F1536F6}" srcOrd="0" destOrd="0" parTransId="{0E935FBB-DAE4-468A-A75D-1029DBA5C925}" sibTransId="{C24C70CB-CBDF-4FC0-B1EA-EF41C35B2F15}"/>
    <dgm:cxn modelId="{C7AD49F2-7740-4C0E-AF52-F584EDBA2A86}" type="presOf" srcId="{D0C10590-CF59-483D-93F7-53FF08BF3DD9}" destId="{2C1FD8D8-33BF-404B-92AF-79E4318B2AFD}" srcOrd="0" destOrd="1" presId="urn:microsoft.com/office/officeart/2005/8/layout/vList6"/>
    <dgm:cxn modelId="{46C8DCF4-63A5-4F18-9D3E-E2E44EB775A9}" type="presOf" srcId="{86AA2D03-182F-4405-B099-8A60D8064E5C}" destId="{5092F855-F861-4E2B-A69F-E233EBE58A13}" srcOrd="0" destOrd="1" presId="urn:microsoft.com/office/officeart/2005/8/layout/vList6"/>
    <dgm:cxn modelId="{E8A3DFF7-3060-4FD8-BE78-72BBBF7ECF3A}" type="presOf" srcId="{3F92C847-2F95-44DB-839F-BE7FEACCC16B}" destId="{FF31733B-5C9A-465B-BB5E-F4D899F4F4A6}" srcOrd="0" destOrd="0" presId="urn:microsoft.com/office/officeart/2005/8/layout/vList6"/>
    <dgm:cxn modelId="{689ECBFE-F9EB-4EE4-A89C-9B347C5391EA}" type="presOf" srcId="{B0830F92-CD42-4A6E-92C2-421E6B5DCA2D}" destId="{3A926C9B-B668-4EDB-BFB9-A02BA33937E4}" srcOrd="0" destOrd="0" presId="urn:microsoft.com/office/officeart/2005/8/layout/vList6"/>
    <dgm:cxn modelId="{211D3D1A-93B6-4E2C-BFAE-EF308C72E0E7}" type="presParOf" srcId="{3A926C9B-B668-4EDB-BFB9-A02BA33937E4}" destId="{DEEFF348-0B87-4B27-AEAD-06858B2593C9}" srcOrd="0" destOrd="0" presId="urn:microsoft.com/office/officeart/2005/8/layout/vList6"/>
    <dgm:cxn modelId="{9B8CFC19-6E43-4207-86B6-7C65D2BE5DAB}" type="presParOf" srcId="{DEEFF348-0B87-4B27-AEAD-06858B2593C9}" destId="{FF31733B-5C9A-465B-BB5E-F4D899F4F4A6}" srcOrd="0" destOrd="0" presId="urn:microsoft.com/office/officeart/2005/8/layout/vList6"/>
    <dgm:cxn modelId="{BDD0D08C-4664-4BDE-8564-BAD794FAEC1B}" type="presParOf" srcId="{DEEFF348-0B87-4B27-AEAD-06858B2593C9}" destId="{5092F855-F861-4E2B-A69F-E233EBE58A13}" srcOrd="1" destOrd="0" presId="urn:microsoft.com/office/officeart/2005/8/layout/vList6"/>
    <dgm:cxn modelId="{FC49CD87-65D1-4A3A-A412-F64A27DB3407}" type="presParOf" srcId="{3A926C9B-B668-4EDB-BFB9-A02BA33937E4}" destId="{CD0E95F8-3691-4FD5-8F30-12EE950BDE86}" srcOrd="1" destOrd="0" presId="urn:microsoft.com/office/officeart/2005/8/layout/vList6"/>
    <dgm:cxn modelId="{2680F969-6FC4-4453-8CBF-47F79681B9AA}" type="presParOf" srcId="{3A926C9B-B668-4EDB-BFB9-A02BA33937E4}" destId="{62B891DE-8CF1-4370-8CE5-6DB3B1AEDD61}" srcOrd="2" destOrd="0" presId="urn:microsoft.com/office/officeart/2005/8/layout/vList6"/>
    <dgm:cxn modelId="{5591834D-425E-407E-B64D-FA89FEE53E14}" type="presParOf" srcId="{62B891DE-8CF1-4370-8CE5-6DB3B1AEDD61}" destId="{54E7F74C-5ACF-4543-9FC3-EA9E778387A2}" srcOrd="0" destOrd="0" presId="urn:microsoft.com/office/officeart/2005/8/layout/vList6"/>
    <dgm:cxn modelId="{656038A2-A9D7-4AF0-90FA-CFC7A3AFC00A}" type="presParOf" srcId="{62B891DE-8CF1-4370-8CE5-6DB3B1AEDD61}" destId="{8D9C7D70-72FF-4B5A-A019-0313499B5625}" srcOrd="1" destOrd="0" presId="urn:microsoft.com/office/officeart/2005/8/layout/vList6"/>
    <dgm:cxn modelId="{2DFBBBD2-2D08-4D18-ADD2-F6745234E848}" type="presParOf" srcId="{3A926C9B-B668-4EDB-BFB9-A02BA33937E4}" destId="{D417CAA9-34A0-4131-9D30-4558B9B08533}" srcOrd="3" destOrd="0" presId="urn:microsoft.com/office/officeart/2005/8/layout/vList6"/>
    <dgm:cxn modelId="{18A48DAE-BBD9-4390-81AC-EC6077652591}" type="presParOf" srcId="{3A926C9B-B668-4EDB-BFB9-A02BA33937E4}" destId="{94ACC028-5B4A-4DFC-819E-24EEEF357F4F}" srcOrd="4" destOrd="0" presId="urn:microsoft.com/office/officeart/2005/8/layout/vList6"/>
    <dgm:cxn modelId="{54B6AC7F-D3BE-4969-AB25-7BE7AAA50DC7}" type="presParOf" srcId="{94ACC028-5B4A-4DFC-819E-24EEEF357F4F}" destId="{40A76A12-C0B6-4DF8-A99F-FB17B89BAC1C}" srcOrd="0" destOrd="0" presId="urn:microsoft.com/office/officeart/2005/8/layout/vList6"/>
    <dgm:cxn modelId="{BEB4413E-C3F1-490F-B35F-2B9AEAB6ABF3}" type="presParOf" srcId="{94ACC028-5B4A-4DFC-819E-24EEEF357F4F}" destId="{5DB25ABF-A1CD-4374-910C-08FB06473A9C}" srcOrd="1" destOrd="0" presId="urn:microsoft.com/office/officeart/2005/8/layout/vList6"/>
    <dgm:cxn modelId="{BE87EFA8-7945-40C4-8816-1495A551746E}" type="presParOf" srcId="{3A926C9B-B668-4EDB-BFB9-A02BA33937E4}" destId="{2888D9FE-3E94-4DC3-886A-1B15800E7119}" srcOrd="5" destOrd="0" presId="urn:microsoft.com/office/officeart/2005/8/layout/vList6"/>
    <dgm:cxn modelId="{64EA7080-4FA8-40C8-946A-ABA22EFE245C}" type="presParOf" srcId="{3A926C9B-B668-4EDB-BFB9-A02BA33937E4}" destId="{C9908ADD-8579-43C6-9960-5A2C12838ABA}" srcOrd="6" destOrd="0" presId="urn:microsoft.com/office/officeart/2005/8/layout/vList6"/>
    <dgm:cxn modelId="{CBC3F14E-3551-4E13-B604-706E1B015AA9}" type="presParOf" srcId="{C9908ADD-8579-43C6-9960-5A2C12838ABA}" destId="{FE10B3A9-8727-450E-8D8B-6435CE8876B7}" srcOrd="0" destOrd="0" presId="urn:microsoft.com/office/officeart/2005/8/layout/vList6"/>
    <dgm:cxn modelId="{740C6E6B-E804-485E-84CB-5FB80E04A97D}" type="presParOf" srcId="{C9908ADD-8579-43C6-9960-5A2C12838ABA}" destId="{2C1FD8D8-33BF-404B-92AF-79E4318B2AF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FC5E6A-0897-4565-8AA1-E9CA7E6F3A3E}"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es-CU"/>
        </a:p>
      </dgm:t>
    </dgm:pt>
    <dgm:pt modelId="{42D89309-394B-4984-BC01-D89480A21EE1}">
      <dgm:prSet phldrT="[Texto]"/>
      <dgm:spPr/>
      <dgm:t>
        <a:bodyPr/>
        <a:lstStyle/>
        <a:p>
          <a:r>
            <a:rPr lang="es-ES" b="1" dirty="0"/>
            <a:t>Suscripciones</a:t>
          </a:r>
          <a:endParaRPr lang="es-CU" b="1" dirty="0"/>
        </a:p>
      </dgm:t>
    </dgm:pt>
    <dgm:pt modelId="{D1C35D57-42A1-4264-8A4B-2CCD5F121BF1}" type="parTrans" cxnId="{4FE5F650-DDC9-4709-885E-05DD05D24698}">
      <dgm:prSet/>
      <dgm:spPr/>
      <dgm:t>
        <a:bodyPr/>
        <a:lstStyle/>
        <a:p>
          <a:endParaRPr lang="es-CU" b="1"/>
        </a:p>
      </dgm:t>
    </dgm:pt>
    <dgm:pt modelId="{ECF471A4-D253-4CDC-A47A-972081FCE4D5}" type="sibTrans" cxnId="{4FE5F650-DDC9-4709-885E-05DD05D24698}">
      <dgm:prSet/>
      <dgm:spPr/>
      <dgm:t>
        <a:bodyPr/>
        <a:lstStyle/>
        <a:p>
          <a:endParaRPr lang="es-CU" b="1"/>
        </a:p>
      </dgm:t>
    </dgm:pt>
    <dgm:pt modelId="{4D8303FE-742E-4D3C-BE17-3556FE60EE56}">
      <dgm:prSet phldrT="[Texto]"/>
      <dgm:spPr/>
      <dgm:t>
        <a:bodyPr/>
        <a:lstStyle/>
        <a:p>
          <a:r>
            <a:rPr lang="es-ES" b="1" dirty="0"/>
            <a:t>Revistas digitales</a:t>
          </a:r>
          <a:endParaRPr lang="es-CU" b="1" dirty="0"/>
        </a:p>
      </dgm:t>
    </dgm:pt>
    <dgm:pt modelId="{D0F8D76D-5515-4A91-86C1-AAAC1E76A1AC}" type="parTrans" cxnId="{196019D7-FD9A-4CBC-A810-99727DF110CC}">
      <dgm:prSet/>
      <dgm:spPr/>
      <dgm:t>
        <a:bodyPr/>
        <a:lstStyle/>
        <a:p>
          <a:endParaRPr lang="es-CU" b="1"/>
        </a:p>
      </dgm:t>
    </dgm:pt>
    <dgm:pt modelId="{6DB137AC-799B-428D-B210-75C2EC641801}" type="sibTrans" cxnId="{196019D7-FD9A-4CBC-A810-99727DF110CC}">
      <dgm:prSet/>
      <dgm:spPr/>
      <dgm:t>
        <a:bodyPr/>
        <a:lstStyle/>
        <a:p>
          <a:endParaRPr lang="es-CU" b="1"/>
        </a:p>
      </dgm:t>
    </dgm:pt>
    <dgm:pt modelId="{1BAB45A4-C9CC-4F03-9F12-CC3CBD833753}">
      <dgm:prSet phldrT="[Texto]"/>
      <dgm:spPr/>
      <dgm:t>
        <a:bodyPr/>
        <a:lstStyle/>
        <a:p>
          <a:r>
            <a:rPr lang="es-ES" b="1" dirty="0"/>
            <a:t>Boletines de noticias </a:t>
          </a:r>
          <a:endParaRPr lang="es-CU" b="1" dirty="0"/>
        </a:p>
      </dgm:t>
    </dgm:pt>
    <dgm:pt modelId="{9A274377-AA04-4757-B1EF-78BD49562C63}" type="parTrans" cxnId="{790C5BF1-5700-4E2E-953F-900A86806AB0}">
      <dgm:prSet/>
      <dgm:spPr/>
      <dgm:t>
        <a:bodyPr/>
        <a:lstStyle/>
        <a:p>
          <a:endParaRPr lang="es-CU" b="1"/>
        </a:p>
      </dgm:t>
    </dgm:pt>
    <dgm:pt modelId="{D5D4DCBE-0D3B-421C-A74E-8DE00871CFA9}" type="sibTrans" cxnId="{790C5BF1-5700-4E2E-953F-900A86806AB0}">
      <dgm:prSet/>
      <dgm:spPr/>
      <dgm:t>
        <a:bodyPr/>
        <a:lstStyle/>
        <a:p>
          <a:endParaRPr lang="es-CU" b="1"/>
        </a:p>
      </dgm:t>
    </dgm:pt>
    <dgm:pt modelId="{EE4B9E57-66AD-4A3C-AC8F-1A9DE47E6A39}">
      <dgm:prSet phldrT="[Texto]"/>
      <dgm:spPr/>
      <dgm:t>
        <a:bodyPr/>
        <a:lstStyle/>
        <a:p>
          <a:r>
            <a:rPr lang="es-ES" b="1" dirty="0"/>
            <a:t>Servicios de pago</a:t>
          </a:r>
          <a:endParaRPr lang="es-CU" b="1" dirty="0"/>
        </a:p>
      </dgm:t>
    </dgm:pt>
    <dgm:pt modelId="{92480A2A-544A-4F08-BEEA-8EA9EEC5F4EE}" type="parTrans" cxnId="{CA5484D8-E6C6-4A58-A457-841E049ACDA1}">
      <dgm:prSet/>
      <dgm:spPr/>
      <dgm:t>
        <a:bodyPr/>
        <a:lstStyle/>
        <a:p>
          <a:endParaRPr lang="es-CU" b="1"/>
        </a:p>
      </dgm:t>
    </dgm:pt>
    <dgm:pt modelId="{561D95A4-2C7B-4EAA-8DD3-F7002687DF32}" type="sibTrans" cxnId="{CA5484D8-E6C6-4A58-A457-841E049ACDA1}">
      <dgm:prSet/>
      <dgm:spPr/>
      <dgm:t>
        <a:bodyPr/>
        <a:lstStyle/>
        <a:p>
          <a:endParaRPr lang="es-CU" b="1"/>
        </a:p>
      </dgm:t>
    </dgm:pt>
    <dgm:pt modelId="{B630EB76-CFB6-4BC6-BA64-53BD8E2C60C1}">
      <dgm:prSet phldrT="[Texto]"/>
      <dgm:spPr/>
      <dgm:t>
        <a:bodyPr/>
        <a:lstStyle/>
        <a:p>
          <a:r>
            <a:rPr lang="es-ES" b="1" dirty="0"/>
            <a:t>Cuentas de Artistas internacionales</a:t>
          </a:r>
          <a:endParaRPr lang="es-CU" b="1" dirty="0"/>
        </a:p>
      </dgm:t>
    </dgm:pt>
    <dgm:pt modelId="{7F5E9978-73E4-4A63-B5B3-806C9EF11EEE}" type="parTrans" cxnId="{0D6287E8-3305-4EE5-B78C-085097FC9EDC}">
      <dgm:prSet/>
      <dgm:spPr/>
      <dgm:t>
        <a:bodyPr/>
        <a:lstStyle/>
        <a:p>
          <a:endParaRPr lang="es-CU" b="1"/>
        </a:p>
      </dgm:t>
    </dgm:pt>
    <dgm:pt modelId="{BAE378A4-C805-42D6-A706-AC9E06959DB2}" type="sibTrans" cxnId="{0D6287E8-3305-4EE5-B78C-085097FC9EDC}">
      <dgm:prSet/>
      <dgm:spPr/>
      <dgm:t>
        <a:bodyPr/>
        <a:lstStyle/>
        <a:p>
          <a:endParaRPr lang="es-CU" b="1"/>
        </a:p>
      </dgm:t>
    </dgm:pt>
    <dgm:pt modelId="{84902D4E-7FFC-48EC-AECF-2910D9E093D0}">
      <dgm:prSet phldrT="[Texto]"/>
      <dgm:spPr/>
      <dgm:t>
        <a:bodyPr/>
        <a:lstStyle/>
        <a:p>
          <a:r>
            <a:rPr lang="es-ES" b="1" dirty="0"/>
            <a:t>Cuentas de Entidades Internacionales</a:t>
          </a:r>
          <a:endParaRPr lang="es-CU" b="1" dirty="0"/>
        </a:p>
      </dgm:t>
    </dgm:pt>
    <dgm:pt modelId="{E9A058E4-94F5-4579-A197-199DED1A4F09}" type="parTrans" cxnId="{542DAFC0-C285-4B96-8AA3-42A24BA9C3C7}">
      <dgm:prSet/>
      <dgm:spPr/>
      <dgm:t>
        <a:bodyPr/>
        <a:lstStyle/>
        <a:p>
          <a:endParaRPr lang="es-CU" b="1"/>
        </a:p>
      </dgm:t>
    </dgm:pt>
    <dgm:pt modelId="{C65E71F7-7222-4D9E-A942-3D3ED23F58EE}" type="sibTrans" cxnId="{542DAFC0-C285-4B96-8AA3-42A24BA9C3C7}">
      <dgm:prSet/>
      <dgm:spPr/>
      <dgm:t>
        <a:bodyPr/>
        <a:lstStyle/>
        <a:p>
          <a:endParaRPr lang="es-CU" b="1"/>
        </a:p>
      </dgm:t>
    </dgm:pt>
    <dgm:pt modelId="{BCF750A5-A991-47A7-A199-C82864F65B53}">
      <dgm:prSet phldrT="[Texto]"/>
      <dgm:spPr/>
      <dgm:t>
        <a:bodyPr/>
        <a:lstStyle/>
        <a:p>
          <a:r>
            <a:rPr lang="es-ES" b="1" dirty="0"/>
            <a:t>Aportes</a:t>
          </a:r>
          <a:endParaRPr lang="es-CU" b="1" dirty="0"/>
        </a:p>
      </dgm:t>
    </dgm:pt>
    <dgm:pt modelId="{D5FC37BE-4E7C-44C6-9354-707F7DB6E3CF}" type="parTrans" cxnId="{03D53029-25D8-40C4-BE04-E2EEB5E7F64A}">
      <dgm:prSet/>
      <dgm:spPr/>
      <dgm:t>
        <a:bodyPr/>
        <a:lstStyle/>
        <a:p>
          <a:endParaRPr lang="es-CU" b="1"/>
        </a:p>
      </dgm:t>
    </dgm:pt>
    <dgm:pt modelId="{39904FFC-98CF-4F49-A7A8-03A91463601A}" type="sibTrans" cxnId="{03D53029-25D8-40C4-BE04-E2EEB5E7F64A}">
      <dgm:prSet/>
      <dgm:spPr/>
      <dgm:t>
        <a:bodyPr/>
        <a:lstStyle/>
        <a:p>
          <a:endParaRPr lang="es-CU" b="1"/>
        </a:p>
      </dgm:t>
    </dgm:pt>
    <dgm:pt modelId="{2A8879A3-A5D9-4508-ACF8-96704CE6244C}">
      <dgm:prSet phldrT="[Texto]"/>
      <dgm:spPr/>
      <dgm:t>
        <a:bodyPr/>
        <a:lstStyle/>
        <a:p>
          <a:r>
            <a:rPr lang="es-ES" b="1" dirty="0"/>
            <a:t>Donaciones</a:t>
          </a:r>
          <a:endParaRPr lang="es-CU" b="1" dirty="0"/>
        </a:p>
      </dgm:t>
    </dgm:pt>
    <dgm:pt modelId="{046F20DE-3BF3-4C3E-B26C-19B9AF2DE00B}" type="parTrans" cxnId="{BCAF1A65-8BB3-4823-BCB7-E24B7D23C1C8}">
      <dgm:prSet/>
      <dgm:spPr/>
      <dgm:t>
        <a:bodyPr/>
        <a:lstStyle/>
        <a:p>
          <a:endParaRPr lang="es-CU" b="1"/>
        </a:p>
      </dgm:t>
    </dgm:pt>
    <dgm:pt modelId="{113FC293-A648-4A43-98EB-99EA7903B6D8}" type="sibTrans" cxnId="{BCAF1A65-8BB3-4823-BCB7-E24B7D23C1C8}">
      <dgm:prSet/>
      <dgm:spPr/>
      <dgm:t>
        <a:bodyPr/>
        <a:lstStyle/>
        <a:p>
          <a:endParaRPr lang="es-CU" b="1"/>
        </a:p>
      </dgm:t>
    </dgm:pt>
    <dgm:pt modelId="{0E6D418C-A554-4518-A856-07E125E24B43}">
      <dgm:prSet phldrT="[Texto]"/>
      <dgm:spPr/>
      <dgm:t>
        <a:bodyPr/>
        <a:lstStyle/>
        <a:p>
          <a:r>
            <a:rPr lang="es-ES" b="1" dirty="0"/>
            <a:t>Contribuciones</a:t>
          </a:r>
          <a:endParaRPr lang="es-CU" b="1" dirty="0"/>
        </a:p>
      </dgm:t>
    </dgm:pt>
    <dgm:pt modelId="{9E38D069-B27F-4DB9-868D-5AD6B2967DE0}" type="parTrans" cxnId="{9F885D04-BF32-4E09-BBE1-E6EA5DA938D1}">
      <dgm:prSet/>
      <dgm:spPr/>
      <dgm:t>
        <a:bodyPr/>
        <a:lstStyle/>
        <a:p>
          <a:endParaRPr lang="es-CU" b="1"/>
        </a:p>
      </dgm:t>
    </dgm:pt>
    <dgm:pt modelId="{4F08CB2A-35BB-474F-ACB0-7597473BF49D}" type="sibTrans" cxnId="{9F885D04-BF32-4E09-BBE1-E6EA5DA938D1}">
      <dgm:prSet/>
      <dgm:spPr/>
      <dgm:t>
        <a:bodyPr/>
        <a:lstStyle/>
        <a:p>
          <a:endParaRPr lang="es-CU" b="1"/>
        </a:p>
      </dgm:t>
    </dgm:pt>
    <dgm:pt modelId="{F58184B4-9E32-4B5B-80CB-C05A67E98C7B}">
      <dgm:prSet phldrT="[Texto]"/>
      <dgm:spPr/>
      <dgm:t>
        <a:bodyPr/>
        <a:lstStyle/>
        <a:p>
          <a:r>
            <a:rPr lang="es-ES" b="1" dirty="0"/>
            <a:t>Notificaciones personalizadas</a:t>
          </a:r>
          <a:endParaRPr lang="es-CU" b="1" dirty="0"/>
        </a:p>
      </dgm:t>
    </dgm:pt>
    <dgm:pt modelId="{959B60D7-BF1D-4438-8D07-38107742CC6C}" type="parTrans" cxnId="{E01CA197-B639-4F50-9F6D-4D5FEF3E97CD}">
      <dgm:prSet/>
      <dgm:spPr/>
      <dgm:t>
        <a:bodyPr/>
        <a:lstStyle/>
        <a:p>
          <a:endParaRPr lang="es-CU" b="1"/>
        </a:p>
      </dgm:t>
    </dgm:pt>
    <dgm:pt modelId="{CD816906-004A-49A9-9FDA-65D795F25E88}" type="sibTrans" cxnId="{E01CA197-B639-4F50-9F6D-4D5FEF3E97CD}">
      <dgm:prSet/>
      <dgm:spPr/>
      <dgm:t>
        <a:bodyPr/>
        <a:lstStyle/>
        <a:p>
          <a:endParaRPr lang="es-CU" b="1"/>
        </a:p>
      </dgm:t>
    </dgm:pt>
    <dgm:pt modelId="{41EE5FCA-5A6F-44F0-BB74-9971AC11131F}">
      <dgm:prSet phldrT="[Texto]"/>
      <dgm:spPr/>
      <dgm:t>
        <a:bodyPr/>
        <a:lstStyle/>
        <a:p>
          <a:r>
            <a:rPr lang="es-ES" b="1" dirty="0"/>
            <a:t>Publicidad de App</a:t>
          </a:r>
          <a:endParaRPr lang="es-CU" b="1" dirty="0"/>
        </a:p>
      </dgm:t>
    </dgm:pt>
    <dgm:pt modelId="{A92998B8-CA20-45A4-92F3-12D0026E6D31}" type="parTrans" cxnId="{1CE9D73D-221F-495D-95C7-6B367D442BA9}">
      <dgm:prSet/>
      <dgm:spPr/>
      <dgm:t>
        <a:bodyPr/>
        <a:lstStyle/>
        <a:p>
          <a:endParaRPr lang="es-CU" b="1"/>
        </a:p>
      </dgm:t>
    </dgm:pt>
    <dgm:pt modelId="{6DAAC3BA-C98E-45E8-AFA7-BB801B207FB5}" type="sibTrans" cxnId="{1CE9D73D-221F-495D-95C7-6B367D442BA9}">
      <dgm:prSet/>
      <dgm:spPr/>
      <dgm:t>
        <a:bodyPr/>
        <a:lstStyle/>
        <a:p>
          <a:endParaRPr lang="es-CU" b="1"/>
        </a:p>
      </dgm:t>
    </dgm:pt>
    <dgm:pt modelId="{FC6E038C-DDD2-4067-841C-CEB7FB461FE8}">
      <dgm:prSet/>
      <dgm:spPr/>
      <dgm:t>
        <a:bodyPr/>
        <a:lstStyle/>
        <a:p>
          <a:r>
            <a:rPr lang="es-ES" b="1" dirty="0"/>
            <a:t>Ganancias por concepto de derechos de autor de contenido exclusivo de la plataforma</a:t>
          </a:r>
          <a:endParaRPr lang="es-CU" b="1" dirty="0"/>
        </a:p>
      </dgm:t>
    </dgm:pt>
    <dgm:pt modelId="{354D3B35-E22E-4049-9B28-CDAD8FB4300C}" type="parTrans" cxnId="{D2F5B996-5BC8-4131-B347-DD4C6CAA7BB9}">
      <dgm:prSet/>
      <dgm:spPr/>
      <dgm:t>
        <a:bodyPr/>
        <a:lstStyle/>
        <a:p>
          <a:endParaRPr lang="es-CU" b="1"/>
        </a:p>
      </dgm:t>
    </dgm:pt>
    <dgm:pt modelId="{F07AAEFB-3C8F-40C8-9F7F-011EA3275B0E}" type="sibTrans" cxnId="{D2F5B996-5BC8-4131-B347-DD4C6CAA7BB9}">
      <dgm:prSet/>
      <dgm:spPr/>
      <dgm:t>
        <a:bodyPr/>
        <a:lstStyle/>
        <a:p>
          <a:endParaRPr lang="es-CU" b="1"/>
        </a:p>
      </dgm:t>
    </dgm:pt>
    <dgm:pt modelId="{6822CF46-AC83-4686-80E8-E8EC7627CF6A}">
      <dgm:prSet phldrT="[Texto]"/>
      <dgm:spPr/>
      <dgm:t>
        <a:bodyPr/>
        <a:lstStyle/>
        <a:p>
          <a:r>
            <a:rPr lang="es-ES" b="1" dirty="0"/>
            <a:t>Promociones</a:t>
          </a:r>
          <a:endParaRPr lang="es-CU" b="1" dirty="0"/>
        </a:p>
      </dgm:t>
    </dgm:pt>
    <dgm:pt modelId="{8B7A494B-6606-4FA0-B711-0E7AE3D49E8F}" type="parTrans" cxnId="{D3774FDA-6F3E-411A-94EC-AB3173B0AA38}">
      <dgm:prSet/>
      <dgm:spPr/>
      <dgm:t>
        <a:bodyPr/>
        <a:lstStyle/>
        <a:p>
          <a:endParaRPr lang="es-CU" b="1"/>
        </a:p>
      </dgm:t>
    </dgm:pt>
    <dgm:pt modelId="{B9A219A7-5FCB-41AE-93F5-C9EF23083CA8}" type="sibTrans" cxnId="{D3774FDA-6F3E-411A-94EC-AB3173B0AA38}">
      <dgm:prSet/>
      <dgm:spPr/>
      <dgm:t>
        <a:bodyPr/>
        <a:lstStyle/>
        <a:p>
          <a:endParaRPr lang="es-CU" b="1"/>
        </a:p>
      </dgm:t>
    </dgm:pt>
    <dgm:pt modelId="{3EA4BF51-8F6B-433C-B5BA-AAA84E961655}">
      <dgm:prSet phldrT="[Texto]"/>
      <dgm:spPr/>
      <dgm:t>
        <a:bodyPr/>
        <a:lstStyle/>
        <a:p>
          <a:r>
            <a:rPr lang="es-ES" b="1" dirty="0"/>
            <a:t>Publicidad</a:t>
          </a:r>
          <a:endParaRPr lang="es-CU" b="1" dirty="0"/>
        </a:p>
      </dgm:t>
    </dgm:pt>
    <dgm:pt modelId="{38BD6EC1-6B2F-4711-B26F-4A4E9B716AE1}" type="parTrans" cxnId="{47BD12A9-632A-4FA7-A3AB-8D2FB8DF696B}">
      <dgm:prSet/>
      <dgm:spPr/>
      <dgm:t>
        <a:bodyPr/>
        <a:lstStyle/>
        <a:p>
          <a:endParaRPr lang="es-CU" b="1"/>
        </a:p>
      </dgm:t>
    </dgm:pt>
    <dgm:pt modelId="{51FFF7CA-BB39-4F5E-AAE3-A8CAB85FA22C}" type="sibTrans" cxnId="{47BD12A9-632A-4FA7-A3AB-8D2FB8DF696B}">
      <dgm:prSet/>
      <dgm:spPr/>
      <dgm:t>
        <a:bodyPr/>
        <a:lstStyle/>
        <a:p>
          <a:endParaRPr lang="es-CU" b="1"/>
        </a:p>
      </dgm:t>
    </dgm:pt>
    <dgm:pt modelId="{0379594C-9893-4ED6-9F22-B8D05F8493EC}">
      <dgm:prSet phldrT="[Texto]"/>
      <dgm:spPr/>
      <dgm:t>
        <a:bodyPr/>
        <a:lstStyle/>
        <a:p>
          <a:r>
            <a:rPr lang="es-ES" b="1" dirty="0"/>
            <a:t>Publicaciones </a:t>
          </a:r>
          <a:endParaRPr lang="es-CU" b="1" dirty="0"/>
        </a:p>
      </dgm:t>
    </dgm:pt>
    <dgm:pt modelId="{992A30A3-7121-4D7F-8B3A-DCE7C6F09EA8}" type="parTrans" cxnId="{C8339C36-0309-42F3-AB07-47090E36FEB1}">
      <dgm:prSet/>
      <dgm:spPr/>
      <dgm:t>
        <a:bodyPr/>
        <a:lstStyle/>
        <a:p>
          <a:endParaRPr lang="es-CU" b="1"/>
        </a:p>
      </dgm:t>
    </dgm:pt>
    <dgm:pt modelId="{9BE05BE7-A2BA-4682-92C7-C649CBFF7816}" type="sibTrans" cxnId="{C8339C36-0309-42F3-AB07-47090E36FEB1}">
      <dgm:prSet/>
      <dgm:spPr/>
      <dgm:t>
        <a:bodyPr/>
        <a:lstStyle/>
        <a:p>
          <a:endParaRPr lang="es-CU" b="1"/>
        </a:p>
      </dgm:t>
    </dgm:pt>
    <dgm:pt modelId="{4EF7DB1B-0903-4E26-8BB2-5F9A93A3CD86}">
      <dgm:prSet phldrT="[Texto]"/>
      <dgm:spPr/>
      <dgm:t>
        <a:bodyPr/>
        <a:lstStyle/>
        <a:p>
          <a:r>
            <a:rPr lang="es-ES" b="1" dirty="0"/>
            <a:t>Anuncios</a:t>
          </a:r>
          <a:endParaRPr lang="es-CU" b="1" dirty="0"/>
        </a:p>
      </dgm:t>
    </dgm:pt>
    <dgm:pt modelId="{F9EF18F8-A190-43E7-AC60-25CC4CE3FBF8}" type="parTrans" cxnId="{96C5D3A8-52C2-416A-8874-D8CF719758AF}">
      <dgm:prSet/>
      <dgm:spPr/>
      <dgm:t>
        <a:bodyPr/>
        <a:lstStyle/>
        <a:p>
          <a:endParaRPr lang="es-CU" b="1"/>
        </a:p>
      </dgm:t>
    </dgm:pt>
    <dgm:pt modelId="{887C6504-41F3-480F-A798-97DD967D1DD8}" type="sibTrans" cxnId="{96C5D3A8-52C2-416A-8874-D8CF719758AF}">
      <dgm:prSet/>
      <dgm:spPr/>
      <dgm:t>
        <a:bodyPr/>
        <a:lstStyle/>
        <a:p>
          <a:endParaRPr lang="es-CU" b="1"/>
        </a:p>
      </dgm:t>
    </dgm:pt>
    <dgm:pt modelId="{8DB87DAA-11F9-46D8-89D1-CB1D48D249FA}">
      <dgm:prSet phldrT="[Texto]"/>
      <dgm:spPr/>
      <dgm:t>
        <a:bodyPr/>
        <a:lstStyle/>
        <a:p>
          <a:r>
            <a:rPr lang="es-ES" b="1" dirty="0"/>
            <a:t>Convocatorias</a:t>
          </a:r>
          <a:endParaRPr lang="es-CU" b="1" dirty="0"/>
        </a:p>
      </dgm:t>
    </dgm:pt>
    <dgm:pt modelId="{0785053A-7B65-417B-AD04-933CBAB8AA73}" type="parTrans" cxnId="{F1187E2B-6ACD-483C-9471-626A73506B7E}">
      <dgm:prSet/>
      <dgm:spPr/>
      <dgm:t>
        <a:bodyPr/>
        <a:lstStyle/>
        <a:p>
          <a:endParaRPr lang="es-CU" b="1"/>
        </a:p>
      </dgm:t>
    </dgm:pt>
    <dgm:pt modelId="{889E6670-3445-4587-8080-7E2FA8A995CE}" type="sibTrans" cxnId="{F1187E2B-6ACD-483C-9471-626A73506B7E}">
      <dgm:prSet/>
      <dgm:spPr/>
      <dgm:t>
        <a:bodyPr/>
        <a:lstStyle/>
        <a:p>
          <a:endParaRPr lang="es-CU" b="1"/>
        </a:p>
      </dgm:t>
    </dgm:pt>
    <dgm:pt modelId="{BA56014D-E56E-44BC-84D6-171BB3804C4A}">
      <dgm:prSet phldrT="[Texto]"/>
      <dgm:spPr/>
      <dgm:t>
        <a:bodyPr/>
        <a:lstStyle/>
        <a:p>
          <a:r>
            <a:rPr lang="es-ES" b="1" dirty="0"/>
            <a:t>Financiamiento de terceros</a:t>
          </a:r>
          <a:endParaRPr lang="es-CU" b="1" dirty="0"/>
        </a:p>
      </dgm:t>
    </dgm:pt>
    <dgm:pt modelId="{724E28F8-D44F-4A65-823F-E312E19CC617}" type="parTrans" cxnId="{EE72F16A-F918-445C-B376-8D5DD1304DAA}">
      <dgm:prSet/>
      <dgm:spPr/>
      <dgm:t>
        <a:bodyPr/>
        <a:lstStyle/>
        <a:p>
          <a:endParaRPr lang="es-CU" b="1"/>
        </a:p>
      </dgm:t>
    </dgm:pt>
    <dgm:pt modelId="{85D8454A-4E50-4220-BD59-AE07CFC86E81}" type="sibTrans" cxnId="{EE72F16A-F918-445C-B376-8D5DD1304DAA}">
      <dgm:prSet/>
      <dgm:spPr/>
      <dgm:t>
        <a:bodyPr/>
        <a:lstStyle/>
        <a:p>
          <a:endParaRPr lang="es-CU" b="1"/>
        </a:p>
      </dgm:t>
    </dgm:pt>
    <dgm:pt modelId="{DDC55F18-942A-41BA-8433-CF346F7C6800}">
      <dgm:prSet phldrT="[Texto]"/>
      <dgm:spPr/>
      <dgm:t>
        <a:bodyPr/>
        <a:lstStyle/>
        <a:p>
          <a:r>
            <a:rPr lang="es-ES" b="1" dirty="0"/>
            <a:t>Otros</a:t>
          </a:r>
          <a:endParaRPr lang="es-CU" b="1" dirty="0"/>
        </a:p>
      </dgm:t>
    </dgm:pt>
    <dgm:pt modelId="{28700036-07D5-42DC-9352-ADDE30C8B091}" type="parTrans" cxnId="{33E2E097-5740-4345-A4D8-19FA9A424144}">
      <dgm:prSet/>
      <dgm:spPr/>
      <dgm:t>
        <a:bodyPr/>
        <a:lstStyle/>
        <a:p>
          <a:endParaRPr lang="es-CU" b="1"/>
        </a:p>
      </dgm:t>
    </dgm:pt>
    <dgm:pt modelId="{52F510BA-7763-43D3-A090-45ED1E41401B}" type="sibTrans" cxnId="{33E2E097-5740-4345-A4D8-19FA9A424144}">
      <dgm:prSet/>
      <dgm:spPr/>
      <dgm:t>
        <a:bodyPr/>
        <a:lstStyle/>
        <a:p>
          <a:endParaRPr lang="es-CU" b="1"/>
        </a:p>
      </dgm:t>
    </dgm:pt>
    <dgm:pt modelId="{C36678F4-6832-49FB-91CB-81CCE0DE2EE2}">
      <dgm:prSet phldrT="[Texto]"/>
      <dgm:spPr/>
      <dgm:t>
        <a:bodyPr/>
        <a:lstStyle/>
        <a:p>
          <a:r>
            <a:rPr lang="es-ES" b="1" dirty="0"/>
            <a:t>Promover uso de aplicaciones de pago</a:t>
          </a:r>
          <a:endParaRPr lang="es-CU" b="1" dirty="0"/>
        </a:p>
      </dgm:t>
    </dgm:pt>
    <dgm:pt modelId="{6D407021-AD74-4767-A6CE-F644BDBDA81C}" type="parTrans" cxnId="{354B6C7C-959E-4FE3-8BDE-79BA85C23CAB}">
      <dgm:prSet/>
      <dgm:spPr/>
      <dgm:t>
        <a:bodyPr/>
        <a:lstStyle/>
        <a:p>
          <a:endParaRPr lang="es-CU" b="1"/>
        </a:p>
      </dgm:t>
    </dgm:pt>
    <dgm:pt modelId="{F97D19DC-D24B-49E9-AF95-29AA90014052}" type="sibTrans" cxnId="{354B6C7C-959E-4FE3-8BDE-79BA85C23CAB}">
      <dgm:prSet/>
      <dgm:spPr/>
      <dgm:t>
        <a:bodyPr/>
        <a:lstStyle/>
        <a:p>
          <a:endParaRPr lang="es-CU" b="1"/>
        </a:p>
      </dgm:t>
    </dgm:pt>
    <dgm:pt modelId="{5C622266-61FB-452B-941A-9A11B1317168}">
      <dgm:prSet phldrT="[Texto]"/>
      <dgm:spPr/>
      <dgm:t>
        <a:bodyPr/>
        <a:lstStyle/>
        <a:p>
          <a:r>
            <a:rPr lang="es-ES" b="1" dirty="0"/>
            <a:t>Por concepto DA</a:t>
          </a:r>
          <a:endParaRPr lang="es-CU" b="1" dirty="0"/>
        </a:p>
      </dgm:t>
    </dgm:pt>
    <dgm:pt modelId="{92DC5B7C-5AB3-4802-925C-999D99C8C323}" type="parTrans" cxnId="{E976B16D-0D74-4420-86A4-8046B4B7458B}">
      <dgm:prSet/>
      <dgm:spPr/>
      <dgm:t>
        <a:bodyPr/>
        <a:lstStyle/>
        <a:p>
          <a:endParaRPr lang="es-CU" b="1"/>
        </a:p>
      </dgm:t>
    </dgm:pt>
    <dgm:pt modelId="{2E56AAE7-C967-441C-ABE5-12F5986DCFFC}" type="sibTrans" cxnId="{E976B16D-0D74-4420-86A4-8046B4B7458B}">
      <dgm:prSet/>
      <dgm:spPr/>
      <dgm:t>
        <a:bodyPr/>
        <a:lstStyle/>
        <a:p>
          <a:endParaRPr lang="es-CU" b="1"/>
        </a:p>
      </dgm:t>
    </dgm:pt>
    <dgm:pt modelId="{7CF21140-8144-4F16-8D70-0A05BEB316A6}">
      <dgm:prSet phldrT="[Texto]"/>
      <dgm:spPr/>
      <dgm:t>
        <a:bodyPr/>
        <a:lstStyle/>
        <a:p>
          <a:r>
            <a:rPr lang="es-ES" b="1" dirty="0"/>
            <a:t>Gestión de pagos a entidades de desarrollo de aplicaciones</a:t>
          </a:r>
          <a:endParaRPr lang="es-CU" b="1" dirty="0"/>
        </a:p>
      </dgm:t>
    </dgm:pt>
    <dgm:pt modelId="{928E2E4A-F5D3-4891-AAD7-6D5756AFEAA3}" type="parTrans" cxnId="{6990171A-C8A5-4D08-B7FC-522F68F21693}">
      <dgm:prSet/>
      <dgm:spPr/>
      <dgm:t>
        <a:bodyPr/>
        <a:lstStyle/>
        <a:p>
          <a:endParaRPr lang="es-CU" b="1"/>
        </a:p>
      </dgm:t>
    </dgm:pt>
    <dgm:pt modelId="{CB01FD5B-AE45-4FFC-8A26-BED22417C62E}" type="sibTrans" cxnId="{6990171A-C8A5-4D08-B7FC-522F68F21693}">
      <dgm:prSet/>
      <dgm:spPr/>
      <dgm:t>
        <a:bodyPr/>
        <a:lstStyle/>
        <a:p>
          <a:endParaRPr lang="es-CU" b="1"/>
        </a:p>
      </dgm:t>
    </dgm:pt>
    <dgm:pt modelId="{1A26D458-A662-4447-B3A1-EA9D8665DD3A}">
      <dgm:prSet phldrT="[Texto]"/>
      <dgm:spPr/>
      <dgm:t>
        <a:bodyPr/>
        <a:lstStyle/>
        <a:p>
          <a:r>
            <a:rPr lang="es-CU" b="1" dirty="0"/>
            <a:t>Entorno digital móvil</a:t>
          </a:r>
        </a:p>
      </dgm:t>
    </dgm:pt>
    <dgm:pt modelId="{C20FC521-41DC-47FB-8F2D-F5940C8340BA}" type="parTrans" cxnId="{2EBC711C-291E-46E3-979E-014747985A87}">
      <dgm:prSet/>
      <dgm:spPr/>
      <dgm:t>
        <a:bodyPr/>
        <a:lstStyle/>
        <a:p>
          <a:endParaRPr lang="es-ES" b="1"/>
        </a:p>
      </dgm:t>
    </dgm:pt>
    <dgm:pt modelId="{82209B9D-04EE-44C6-8B31-1A52122FCC4D}" type="sibTrans" cxnId="{2EBC711C-291E-46E3-979E-014747985A87}">
      <dgm:prSet/>
      <dgm:spPr/>
      <dgm:t>
        <a:bodyPr/>
        <a:lstStyle/>
        <a:p>
          <a:endParaRPr lang="es-ES" b="1"/>
        </a:p>
      </dgm:t>
    </dgm:pt>
    <dgm:pt modelId="{4B25D51D-31B7-4DE0-8341-567B68F586BC}">
      <dgm:prSet/>
      <dgm:spPr/>
      <dgm:t>
        <a:bodyPr/>
        <a:lstStyle/>
        <a:p>
          <a:r>
            <a:rPr lang="es-ES" b="1" dirty="0"/>
            <a:t>Elaboración de una </a:t>
          </a:r>
          <a:r>
            <a:rPr lang="es-ES" b="1" dirty="0" err="1"/>
            <a:t>apk</a:t>
          </a:r>
          <a:r>
            <a:rPr lang="es-ES" b="1" dirty="0"/>
            <a:t> de pago para el uso de la plataforma en </a:t>
          </a:r>
          <a:r>
            <a:rPr lang="es-ES" b="1" dirty="0" err="1"/>
            <a:t>en</a:t>
          </a:r>
          <a:r>
            <a:rPr lang="es-ES" b="1" dirty="0"/>
            <a:t> Android y similares. </a:t>
          </a:r>
        </a:p>
      </dgm:t>
    </dgm:pt>
    <dgm:pt modelId="{7897924E-01C2-492D-8CF0-3C0EDB5B8282}" type="parTrans" cxnId="{8B847183-9DB0-4762-AA96-AD76A1DD82C3}">
      <dgm:prSet/>
      <dgm:spPr/>
      <dgm:t>
        <a:bodyPr/>
        <a:lstStyle/>
        <a:p>
          <a:endParaRPr lang="es-ES" b="1"/>
        </a:p>
      </dgm:t>
    </dgm:pt>
    <dgm:pt modelId="{08B005FF-5FCF-451F-BDF7-DE80B2215F83}" type="sibTrans" cxnId="{8B847183-9DB0-4762-AA96-AD76A1DD82C3}">
      <dgm:prSet/>
      <dgm:spPr/>
      <dgm:t>
        <a:bodyPr/>
        <a:lstStyle/>
        <a:p>
          <a:endParaRPr lang="es-ES" b="1"/>
        </a:p>
      </dgm:t>
    </dgm:pt>
    <dgm:pt modelId="{14B28A37-6618-4BE7-8F29-4BC632C8A49E}" type="pres">
      <dgm:prSet presAssocID="{8EFC5E6A-0897-4565-8AA1-E9CA7E6F3A3E}" presName="Name0" presStyleCnt="0">
        <dgm:presLayoutVars>
          <dgm:dir/>
          <dgm:animLvl val="lvl"/>
          <dgm:resizeHandles val="exact"/>
        </dgm:presLayoutVars>
      </dgm:prSet>
      <dgm:spPr/>
    </dgm:pt>
    <dgm:pt modelId="{67DBB472-0F05-4D42-99A9-A7B4EE2C7629}" type="pres">
      <dgm:prSet presAssocID="{42D89309-394B-4984-BC01-D89480A21EE1}" presName="composite" presStyleCnt="0"/>
      <dgm:spPr/>
    </dgm:pt>
    <dgm:pt modelId="{A74B7013-ECC0-4FF5-B650-70E4037016FC}" type="pres">
      <dgm:prSet presAssocID="{42D89309-394B-4984-BC01-D89480A21EE1}" presName="parTx" presStyleLbl="alignNode1" presStyleIdx="0" presStyleCnt="6">
        <dgm:presLayoutVars>
          <dgm:chMax val="0"/>
          <dgm:chPref val="0"/>
          <dgm:bulletEnabled val="1"/>
        </dgm:presLayoutVars>
      </dgm:prSet>
      <dgm:spPr/>
    </dgm:pt>
    <dgm:pt modelId="{27E01DBD-F96F-4498-8625-27C67496503E}" type="pres">
      <dgm:prSet presAssocID="{42D89309-394B-4984-BC01-D89480A21EE1}" presName="desTx" presStyleLbl="alignAccFollowNode1" presStyleIdx="0" presStyleCnt="6">
        <dgm:presLayoutVars>
          <dgm:bulletEnabled val="1"/>
        </dgm:presLayoutVars>
      </dgm:prSet>
      <dgm:spPr/>
    </dgm:pt>
    <dgm:pt modelId="{7B35A8A6-F9A1-46D3-B73B-C6666F8701BE}" type="pres">
      <dgm:prSet presAssocID="{ECF471A4-D253-4CDC-A47A-972081FCE4D5}" presName="space" presStyleCnt="0"/>
      <dgm:spPr/>
    </dgm:pt>
    <dgm:pt modelId="{5A45722F-6570-486F-95D0-381643F57660}" type="pres">
      <dgm:prSet presAssocID="{EE4B9E57-66AD-4A3C-AC8F-1A9DE47E6A39}" presName="composite" presStyleCnt="0"/>
      <dgm:spPr/>
    </dgm:pt>
    <dgm:pt modelId="{2CC05B43-C3D6-4F7E-AAF4-FD3BA81FE13C}" type="pres">
      <dgm:prSet presAssocID="{EE4B9E57-66AD-4A3C-AC8F-1A9DE47E6A39}" presName="parTx" presStyleLbl="alignNode1" presStyleIdx="1" presStyleCnt="6">
        <dgm:presLayoutVars>
          <dgm:chMax val="0"/>
          <dgm:chPref val="0"/>
          <dgm:bulletEnabled val="1"/>
        </dgm:presLayoutVars>
      </dgm:prSet>
      <dgm:spPr/>
    </dgm:pt>
    <dgm:pt modelId="{DDFB5D47-A517-4232-B934-65ADD63A5B91}" type="pres">
      <dgm:prSet presAssocID="{EE4B9E57-66AD-4A3C-AC8F-1A9DE47E6A39}" presName="desTx" presStyleLbl="alignAccFollowNode1" presStyleIdx="1" presStyleCnt="6">
        <dgm:presLayoutVars>
          <dgm:bulletEnabled val="1"/>
        </dgm:presLayoutVars>
      </dgm:prSet>
      <dgm:spPr/>
    </dgm:pt>
    <dgm:pt modelId="{9DE06D70-E8A4-4D0C-B9D2-639ADDECEC5A}" type="pres">
      <dgm:prSet presAssocID="{561D95A4-2C7B-4EAA-8DD3-F7002687DF32}" presName="space" presStyleCnt="0"/>
      <dgm:spPr/>
    </dgm:pt>
    <dgm:pt modelId="{72CA6C32-F109-4283-9A81-72326C803DDC}" type="pres">
      <dgm:prSet presAssocID="{BCF750A5-A991-47A7-A199-C82864F65B53}" presName="composite" presStyleCnt="0"/>
      <dgm:spPr/>
    </dgm:pt>
    <dgm:pt modelId="{78C1C269-9A7F-49DC-99C6-13137A874015}" type="pres">
      <dgm:prSet presAssocID="{BCF750A5-A991-47A7-A199-C82864F65B53}" presName="parTx" presStyleLbl="alignNode1" presStyleIdx="2" presStyleCnt="6">
        <dgm:presLayoutVars>
          <dgm:chMax val="0"/>
          <dgm:chPref val="0"/>
          <dgm:bulletEnabled val="1"/>
        </dgm:presLayoutVars>
      </dgm:prSet>
      <dgm:spPr/>
    </dgm:pt>
    <dgm:pt modelId="{3D39C174-6F55-4819-9228-78C997B2D3B5}" type="pres">
      <dgm:prSet presAssocID="{BCF750A5-A991-47A7-A199-C82864F65B53}" presName="desTx" presStyleLbl="alignAccFollowNode1" presStyleIdx="2" presStyleCnt="6">
        <dgm:presLayoutVars>
          <dgm:bulletEnabled val="1"/>
        </dgm:presLayoutVars>
      </dgm:prSet>
      <dgm:spPr/>
    </dgm:pt>
    <dgm:pt modelId="{60A5154D-F320-49F6-BE1F-8BA1C7FAD4ED}" type="pres">
      <dgm:prSet presAssocID="{39904FFC-98CF-4F49-A7A8-03A91463601A}" presName="space" presStyleCnt="0"/>
      <dgm:spPr/>
    </dgm:pt>
    <dgm:pt modelId="{9C32708E-D8C3-464B-872A-C213EC675F32}" type="pres">
      <dgm:prSet presAssocID="{41EE5FCA-5A6F-44F0-BB74-9971AC11131F}" presName="composite" presStyleCnt="0"/>
      <dgm:spPr/>
    </dgm:pt>
    <dgm:pt modelId="{1D063D96-68B8-4677-A755-C530339DCDA3}" type="pres">
      <dgm:prSet presAssocID="{41EE5FCA-5A6F-44F0-BB74-9971AC11131F}" presName="parTx" presStyleLbl="alignNode1" presStyleIdx="3" presStyleCnt="6">
        <dgm:presLayoutVars>
          <dgm:chMax val="0"/>
          <dgm:chPref val="0"/>
          <dgm:bulletEnabled val="1"/>
        </dgm:presLayoutVars>
      </dgm:prSet>
      <dgm:spPr/>
    </dgm:pt>
    <dgm:pt modelId="{F7EAACBD-FEAA-4ADC-8BBC-30B8AB185663}" type="pres">
      <dgm:prSet presAssocID="{41EE5FCA-5A6F-44F0-BB74-9971AC11131F}" presName="desTx" presStyleLbl="alignAccFollowNode1" presStyleIdx="3" presStyleCnt="6">
        <dgm:presLayoutVars>
          <dgm:bulletEnabled val="1"/>
        </dgm:presLayoutVars>
      </dgm:prSet>
      <dgm:spPr/>
    </dgm:pt>
    <dgm:pt modelId="{3321F62B-7C2B-4E48-B039-DC0424E352FB}" type="pres">
      <dgm:prSet presAssocID="{6DAAC3BA-C98E-45E8-AFA7-BB801B207FB5}" presName="space" presStyleCnt="0"/>
      <dgm:spPr/>
    </dgm:pt>
    <dgm:pt modelId="{A47E1310-B226-4120-BE28-66A2F4571BC4}" type="pres">
      <dgm:prSet presAssocID="{1A26D458-A662-4447-B3A1-EA9D8665DD3A}" presName="composite" presStyleCnt="0"/>
      <dgm:spPr/>
    </dgm:pt>
    <dgm:pt modelId="{C9736FEC-E321-4E61-B90A-A907015B4B13}" type="pres">
      <dgm:prSet presAssocID="{1A26D458-A662-4447-B3A1-EA9D8665DD3A}" presName="parTx" presStyleLbl="alignNode1" presStyleIdx="4" presStyleCnt="6">
        <dgm:presLayoutVars>
          <dgm:chMax val="0"/>
          <dgm:chPref val="0"/>
          <dgm:bulletEnabled val="1"/>
        </dgm:presLayoutVars>
      </dgm:prSet>
      <dgm:spPr/>
    </dgm:pt>
    <dgm:pt modelId="{8EFA30D0-0C12-4856-A1F2-5467D0138DCC}" type="pres">
      <dgm:prSet presAssocID="{1A26D458-A662-4447-B3A1-EA9D8665DD3A}" presName="desTx" presStyleLbl="alignAccFollowNode1" presStyleIdx="4" presStyleCnt="6">
        <dgm:presLayoutVars>
          <dgm:bulletEnabled val="1"/>
        </dgm:presLayoutVars>
      </dgm:prSet>
      <dgm:spPr/>
    </dgm:pt>
    <dgm:pt modelId="{FEF5FC61-CD7F-4BC1-8B4A-74CA2294E8FE}" type="pres">
      <dgm:prSet presAssocID="{82209B9D-04EE-44C6-8B31-1A52122FCC4D}" presName="space" presStyleCnt="0"/>
      <dgm:spPr/>
    </dgm:pt>
    <dgm:pt modelId="{437DC1CB-2C38-476C-A55D-7B937A53D6FB}" type="pres">
      <dgm:prSet presAssocID="{5C622266-61FB-452B-941A-9A11B1317168}" presName="composite" presStyleCnt="0"/>
      <dgm:spPr/>
    </dgm:pt>
    <dgm:pt modelId="{DFEA8ACF-52FD-496A-8E5F-236C4217F1F4}" type="pres">
      <dgm:prSet presAssocID="{5C622266-61FB-452B-941A-9A11B1317168}" presName="parTx" presStyleLbl="alignNode1" presStyleIdx="5" presStyleCnt="6">
        <dgm:presLayoutVars>
          <dgm:chMax val="0"/>
          <dgm:chPref val="0"/>
          <dgm:bulletEnabled val="1"/>
        </dgm:presLayoutVars>
      </dgm:prSet>
      <dgm:spPr/>
    </dgm:pt>
    <dgm:pt modelId="{38426B01-5F80-4353-A861-B8A61244C243}" type="pres">
      <dgm:prSet presAssocID="{5C622266-61FB-452B-941A-9A11B1317168}" presName="desTx" presStyleLbl="alignAccFollowNode1" presStyleIdx="5" presStyleCnt="6">
        <dgm:presLayoutVars>
          <dgm:bulletEnabled val="1"/>
        </dgm:presLayoutVars>
      </dgm:prSet>
      <dgm:spPr/>
    </dgm:pt>
  </dgm:ptLst>
  <dgm:cxnLst>
    <dgm:cxn modelId="{9F885D04-BF32-4E09-BBE1-E6EA5DA938D1}" srcId="{BCF750A5-A991-47A7-A199-C82864F65B53}" destId="{0E6D418C-A554-4518-A856-07E125E24B43}" srcOrd="1" destOrd="0" parTransId="{9E38D069-B27F-4DB9-868D-5AD6B2967DE0}" sibTransId="{4F08CB2A-35BB-474F-ACB0-7597473BF49D}"/>
    <dgm:cxn modelId="{1F741F05-699A-46C4-8124-31E72BB260CC}" type="presOf" srcId="{84902D4E-7FFC-48EC-AECF-2910D9E093D0}" destId="{DDFB5D47-A517-4232-B934-65ADD63A5B91}" srcOrd="0" destOrd="1" presId="urn:microsoft.com/office/officeart/2005/8/layout/hList1"/>
    <dgm:cxn modelId="{CF43EB05-8750-43C5-8A4A-79930244380C}" type="presOf" srcId="{F58184B4-9E32-4B5B-80CB-C05A67E98C7B}" destId="{27E01DBD-F96F-4498-8625-27C67496503E}" srcOrd="0" destOrd="2" presId="urn:microsoft.com/office/officeart/2005/8/layout/hList1"/>
    <dgm:cxn modelId="{026D5F06-8F63-4F5E-BC0C-B2B03E8E32C6}" type="presOf" srcId="{4EF7DB1B-0903-4E26-8BB2-5F9A93A3CD86}" destId="{DDFB5D47-A517-4232-B934-65ADD63A5B91}" srcOrd="0" destOrd="5" presId="urn:microsoft.com/office/officeart/2005/8/layout/hList1"/>
    <dgm:cxn modelId="{BAF0480C-E330-4223-A06B-E20A4538D621}" type="presOf" srcId="{8EFC5E6A-0897-4565-8AA1-E9CA7E6F3A3E}" destId="{14B28A37-6618-4BE7-8F29-4BC632C8A49E}" srcOrd="0" destOrd="0" presId="urn:microsoft.com/office/officeart/2005/8/layout/hList1"/>
    <dgm:cxn modelId="{6990171A-C8A5-4D08-B7FC-522F68F21693}" srcId="{41EE5FCA-5A6F-44F0-BB74-9971AC11131F}" destId="{7CF21140-8144-4F16-8D70-0A05BEB316A6}" srcOrd="1" destOrd="0" parTransId="{928E2E4A-F5D3-4891-AAD7-6D5756AFEAA3}" sibTransId="{CB01FD5B-AE45-4FFC-8A26-BED22417C62E}"/>
    <dgm:cxn modelId="{2EBC711C-291E-46E3-979E-014747985A87}" srcId="{8EFC5E6A-0897-4565-8AA1-E9CA7E6F3A3E}" destId="{1A26D458-A662-4447-B3A1-EA9D8665DD3A}" srcOrd="4" destOrd="0" parTransId="{C20FC521-41DC-47FB-8F2D-F5940C8340BA}" sibTransId="{82209B9D-04EE-44C6-8B31-1A52122FCC4D}"/>
    <dgm:cxn modelId="{3C91CB1E-0B0D-4856-98D8-CCDA5A33CA92}" type="presOf" srcId="{BA56014D-E56E-44BC-84D6-171BB3804C4A}" destId="{3D39C174-6F55-4819-9228-78C997B2D3B5}" srcOrd="0" destOrd="2" presId="urn:microsoft.com/office/officeart/2005/8/layout/hList1"/>
    <dgm:cxn modelId="{03D53029-25D8-40C4-BE04-E2EEB5E7F64A}" srcId="{8EFC5E6A-0897-4565-8AA1-E9CA7E6F3A3E}" destId="{BCF750A5-A991-47A7-A199-C82864F65B53}" srcOrd="2" destOrd="0" parTransId="{D5FC37BE-4E7C-44C6-9354-707F7DB6E3CF}" sibTransId="{39904FFC-98CF-4F49-A7A8-03A91463601A}"/>
    <dgm:cxn modelId="{F1187E2B-6ACD-483C-9471-626A73506B7E}" srcId="{EE4B9E57-66AD-4A3C-AC8F-1A9DE47E6A39}" destId="{8DB87DAA-11F9-46D8-89D1-CB1D48D249FA}" srcOrd="6" destOrd="0" parTransId="{0785053A-7B65-417B-AD04-933CBAB8AA73}" sibTransId="{889E6670-3445-4587-8080-7E2FA8A995CE}"/>
    <dgm:cxn modelId="{C9075A36-AD03-47B2-B2E1-39BA3E1DCAC4}" type="presOf" srcId="{4D8303FE-742E-4D3C-BE17-3556FE60EE56}" destId="{27E01DBD-F96F-4498-8625-27C67496503E}" srcOrd="0" destOrd="0" presId="urn:microsoft.com/office/officeart/2005/8/layout/hList1"/>
    <dgm:cxn modelId="{C8339C36-0309-42F3-AB07-47090E36FEB1}" srcId="{EE4B9E57-66AD-4A3C-AC8F-1A9DE47E6A39}" destId="{0379594C-9893-4ED6-9F22-B8D05F8493EC}" srcOrd="4" destOrd="0" parTransId="{992A30A3-7121-4D7F-8B3A-DCE7C6F09EA8}" sibTransId="{9BE05BE7-A2BA-4682-92C7-C649CBFF7816}"/>
    <dgm:cxn modelId="{D901DC36-9578-48BF-A380-120BF043B9A3}" type="presOf" srcId="{1BAB45A4-C9CC-4F03-9F12-CC3CBD833753}" destId="{27E01DBD-F96F-4498-8625-27C67496503E}" srcOrd="0" destOrd="1" presId="urn:microsoft.com/office/officeart/2005/8/layout/hList1"/>
    <dgm:cxn modelId="{1CE9D73D-221F-495D-95C7-6B367D442BA9}" srcId="{8EFC5E6A-0897-4565-8AA1-E9CA7E6F3A3E}" destId="{41EE5FCA-5A6F-44F0-BB74-9971AC11131F}" srcOrd="3" destOrd="0" parTransId="{A92998B8-CA20-45A4-92F3-12D0026E6D31}" sibTransId="{6DAAC3BA-C98E-45E8-AFA7-BB801B207FB5}"/>
    <dgm:cxn modelId="{BCAF1A65-8BB3-4823-BCB7-E24B7D23C1C8}" srcId="{BCF750A5-A991-47A7-A199-C82864F65B53}" destId="{2A8879A3-A5D9-4508-ACF8-96704CE6244C}" srcOrd="0" destOrd="0" parTransId="{046F20DE-3BF3-4C3E-B26C-19B9AF2DE00B}" sibTransId="{113FC293-A648-4A43-98EB-99EA7903B6D8}"/>
    <dgm:cxn modelId="{B6E93A46-2F5F-4F04-9B2A-FD6FFF876D17}" type="presOf" srcId="{BCF750A5-A991-47A7-A199-C82864F65B53}" destId="{78C1C269-9A7F-49DC-99C6-13137A874015}" srcOrd="0" destOrd="0" presId="urn:microsoft.com/office/officeart/2005/8/layout/hList1"/>
    <dgm:cxn modelId="{A1BA5749-9AA6-4738-8DA9-BA9EB91DAAB9}" type="presOf" srcId="{2A8879A3-A5D9-4508-ACF8-96704CE6244C}" destId="{3D39C174-6F55-4819-9228-78C997B2D3B5}" srcOrd="0" destOrd="0" presId="urn:microsoft.com/office/officeart/2005/8/layout/hList1"/>
    <dgm:cxn modelId="{EE72F16A-F918-445C-B376-8D5DD1304DAA}" srcId="{BCF750A5-A991-47A7-A199-C82864F65B53}" destId="{BA56014D-E56E-44BC-84D6-171BB3804C4A}" srcOrd="2" destOrd="0" parTransId="{724E28F8-D44F-4A65-823F-E312E19CC617}" sibTransId="{85D8454A-4E50-4220-BD59-AE07CFC86E81}"/>
    <dgm:cxn modelId="{E976B16D-0D74-4420-86A4-8046B4B7458B}" srcId="{8EFC5E6A-0897-4565-8AA1-E9CA7E6F3A3E}" destId="{5C622266-61FB-452B-941A-9A11B1317168}" srcOrd="5" destOrd="0" parTransId="{92DC5B7C-5AB3-4802-925C-999D99C8C323}" sibTransId="{2E56AAE7-C967-441C-ABE5-12F5986DCFFC}"/>
    <dgm:cxn modelId="{4FE5F650-DDC9-4709-885E-05DD05D24698}" srcId="{8EFC5E6A-0897-4565-8AA1-E9CA7E6F3A3E}" destId="{42D89309-394B-4984-BC01-D89480A21EE1}" srcOrd="0" destOrd="0" parTransId="{D1C35D57-42A1-4264-8A4B-2CCD5F121BF1}" sibTransId="{ECF471A4-D253-4CDC-A47A-972081FCE4D5}"/>
    <dgm:cxn modelId="{6690ED74-C9EC-4552-8D61-F322E8F15E5A}" type="presOf" srcId="{6822CF46-AC83-4686-80E8-E8EC7627CF6A}" destId="{DDFB5D47-A517-4232-B934-65ADD63A5B91}" srcOrd="0" destOrd="2" presId="urn:microsoft.com/office/officeart/2005/8/layout/hList1"/>
    <dgm:cxn modelId="{FC3D6A76-7419-454A-B2CC-C1BABC7FF6F4}" type="presOf" srcId="{42D89309-394B-4984-BC01-D89480A21EE1}" destId="{A74B7013-ECC0-4FF5-B650-70E4037016FC}" srcOrd="0" destOrd="0" presId="urn:microsoft.com/office/officeart/2005/8/layout/hList1"/>
    <dgm:cxn modelId="{354B6C7C-959E-4FE3-8BDE-79BA85C23CAB}" srcId="{41EE5FCA-5A6F-44F0-BB74-9971AC11131F}" destId="{C36678F4-6832-49FB-91CB-81CCE0DE2EE2}" srcOrd="0" destOrd="0" parTransId="{6D407021-AD74-4767-A6CE-F644BDBDA81C}" sibTransId="{F97D19DC-D24B-49E9-AF95-29AA90014052}"/>
    <dgm:cxn modelId="{8B847183-9DB0-4762-AA96-AD76A1DD82C3}" srcId="{1A26D458-A662-4447-B3A1-EA9D8665DD3A}" destId="{4B25D51D-31B7-4DE0-8341-567B68F586BC}" srcOrd="0" destOrd="0" parTransId="{7897924E-01C2-492D-8CF0-3C0EDB5B8282}" sibTransId="{08B005FF-5FCF-451F-BDF7-DE80B2215F83}"/>
    <dgm:cxn modelId="{4D32DE88-B421-4348-AEAF-D932377D46FD}" type="presOf" srcId="{FC6E038C-DDD2-4067-841C-CEB7FB461FE8}" destId="{38426B01-5F80-4353-A861-B8A61244C243}" srcOrd="0" destOrd="0" presId="urn:microsoft.com/office/officeart/2005/8/layout/hList1"/>
    <dgm:cxn modelId="{2E3C4096-296A-4147-BD0A-5508BD7203DF}" type="presOf" srcId="{8DB87DAA-11F9-46D8-89D1-CB1D48D249FA}" destId="{DDFB5D47-A517-4232-B934-65ADD63A5B91}" srcOrd="0" destOrd="6" presId="urn:microsoft.com/office/officeart/2005/8/layout/hList1"/>
    <dgm:cxn modelId="{D2F5B996-5BC8-4131-B347-DD4C6CAA7BB9}" srcId="{5C622266-61FB-452B-941A-9A11B1317168}" destId="{FC6E038C-DDD2-4067-841C-CEB7FB461FE8}" srcOrd="0" destOrd="0" parTransId="{354D3B35-E22E-4049-9B28-CDAD8FB4300C}" sibTransId="{F07AAEFB-3C8F-40C8-9F7F-011EA3275B0E}"/>
    <dgm:cxn modelId="{6D11A197-4008-45BB-A99B-EB71AB7026DE}" type="presOf" srcId="{3EA4BF51-8F6B-433C-B5BA-AAA84E961655}" destId="{DDFB5D47-A517-4232-B934-65ADD63A5B91}" srcOrd="0" destOrd="3" presId="urn:microsoft.com/office/officeart/2005/8/layout/hList1"/>
    <dgm:cxn modelId="{E01CA197-B639-4F50-9F6D-4D5FEF3E97CD}" srcId="{42D89309-394B-4984-BC01-D89480A21EE1}" destId="{F58184B4-9E32-4B5B-80CB-C05A67E98C7B}" srcOrd="2" destOrd="0" parTransId="{959B60D7-BF1D-4438-8D07-38107742CC6C}" sibTransId="{CD816906-004A-49A9-9FDA-65D795F25E88}"/>
    <dgm:cxn modelId="{33E2E097-5740-4345-A4D8-19FA9A424144}" srcId="{EE4B9E57-66AD-4A3C-AC8F-1A9DE47E6A39}" destId="{DDC55F18-942A-41BA-8433-CF346F7C6800}" srcOrd="7" destOrd="0" parTransId="{28700036-07D5-42DC-9352-ADDE30C8B091}" sibTransId="{52F510BA-7763-43D3-A090-45ED1E41401B}"/>
    <dgm:cxn modelId="{31D6789E-2004-4486-B663-5C8E8C585CC3}" type="presOf" srcId="{7CF21140-8144-4F16-8D70-0A05BEB316A6}" destId="{F7EAACBD-FEAA-4ADC-8BBC-30B8AB185663}" srcOrd="0" destOrd="1" presId="urn:microsoft.com/office/officeart/2005/8/layout/hList1"/>
    <dgm:cxn modelId="{76A95B9F-F746-44F1-9F26-402BB2FB00FA}" type="presOf" srcId="{0379594C-9893-4ED6-9F22-B8D05F8493EC}" destId="{DDFB5D47-A517-4232-B934-65ADD63A5B91}" srcOrd="0" destOrd="4" presId="urn:microsoft.com/office/officeart/2005/8/layout/hList1"/>
    <dgm:cxn modelId="{96C5D3A8-52C2-416A-8874-D8CF719758AF}" srcId="{EE4B9E57-66AD-4A3C-AC8F-1A9DE47E6A39}" destId="{4EF7DB1B-0903-4E26-8BB2-5F9A93A3CD86}" srcOrd="5" destOrd="0" parTransId="{F9EF18F8-A190-43E7-AC60-25CC4CE3FBF8}" sibTransId="{887C6504-41F3-480F-A798-97DD967D1DD8}"/>
    <dgm:cxn modelId="{47BD12A9-632A-4FA7-A3AB-8D2FB8DF696B}" srcId="{EE4B9E57-66AD-4A3C-AC8F-1A9DE47E6A39}" destId="{3EA4BF51-8F6B-433C-B5BA-AAA84E961655}" srcOrd="3" destOrd="0" parTransId="{38BD6EC1-6B2F-4711-B26F-4A4E9B716AE1}" sibTransId="{51FFF7CA-BB39-4F5E-AAE3-A8CAB85FA22C}"/>
    <dgm:cxn modelId="{36083CB2-46CF-4A44-816B-102363B9C14E}" type="presOf" srcId="{EE4B9E57-66AD-4A3C-AC8F-1A9DE47E6A39}" destId="{2CC05B43-C3D6-4F7E-AAF4-FD3BA81FE13C}" srcOrd="0" destOrd="0" presId="urn:microsoft.com/office/officeart/2005/8/layout/hList1"/>
    <dgm:cxn modelId="{8B5886B2-757D-4BEC-89D6-F18511484319}" type="presOf" srcId="{4B25D51D-31B7-4DE0-8341-567B68F586BC}" destId="{8EFA30D0-0C12-4856-A1F2-5467D0138DCC}" srcOrd="0" destOrd="0" presId="urn:microsoft.com/office/officeart/2005/8/layout/hList1"/>
    <dgm:cxn modelId="{542DAFC0-C285-4B96-8AA3-42A24BA9C3C7}" srcId="{EE4B9E57-66AD-4A3C-AC8F-1A9DE47E6A39}" destId="{84902D4E-7FFC-48EC-AECF-2910D9E093D0}" srcOrd="1" destOrd="0" parTransId="{E9A058E4-94F5-4579-A197-199DED1A4F09}" sibTransId="{C65E71F7-7222-4D9E-A942-3D3ED23F58EE}"/>
    <dgm:cxn modelId="{817BDDC5-22A8-4004-9745-1314B730A87A}" type="presOf" srcId="{0E6D418C-A554-4518-A856-07E125E24B43}" destId="{3D39C174-6F55-4819-9228-78C997B2D3B5}" srcOrd="0" destOrd="1" presId="urn:microsoft.com/office/officeart/2005/8/layout/hList1"/>
    <dgm:cxn modelId="{196019D7-FD9A-4CBC-A810-99727DF110CC}" srcId="{42D89309-394B-4984-BC01-D89480A21EE1}" destId="{4D8303FE-742E-4D3C-BE17-3556FE60EE56}" srcOrd="0" destOrd="0" parTransId="{D0F8D76D-5515-4A91-86C1-AAAC1E76A1AC}" sibTransId="{6DB137AC-799B-428D-B210-75C2EC641801}"/>
    <dgm:cxn modelId="{CA5484D8-E6C6-4A58-A457-841E049ACDA1}" srcId="{8EFC5E6A-0897-4565-8AA1-E9CA7E6F3A3E}" destId="{EE4B9E57-66AD-4A3C-AC8F-1A9DE47E6A39}" srcOrd="1" destOrd="0" parTransId="{92480A2A-544A-4F08-BEEA-8EA9EEC5F4EE}" sibTransId="{561D95A4-2C7B-4EAA-8DD3-F7002687DF32}"/>
    <dgm:cxn modelId="{D3774FDA-6F3E-411A-94EC-AB3173B0AA38}" srcId="{EE4B9E57-66AD-4A3C-AC8F-1A9DE47E6A39}" destId="{6822CF46-AC83-4686-80E8-E8EC7627CF6A}" srcOrd="2" destOrd="0" parTransId="{8B7A494B-6606-4FA0-B711-0E7AE3D49E8F}" sibTransId="{B9A219A7-5FCB-41AE-93F5-C9EF23083CA8}"/>
    <dgm:cxn modelId="{7C7D6CDE-12A8-4DEF-81CF-AF2ACB1AF4BB}" type="presOf" srcId="{41EE5FCA-5A6F-44F0-BB74-9971AC11131F}" destId="{1D063D96-68B8-4677-A755-C530339DCDA3}" srcOrd="0" destOrd="0" presId="urn:microsoft.com/office/officeart/2005/8/layout/hList1"/>
    <dgm:cxn modelId="{FF9CAADF-470F-40E5-B475-0BA991576A7A}" type="presOf" srcId="{DDC55F18-942A-41BA-8433-CF346F7C6800}" destId="{DDFB5D47-A517-4232-B934-65ADD63A5B91}" srcOrd="0" destOrd="7" presId="urn:microsoft.com/office/officeart/2005/8/layout/hList1"/>
    <dgm:cxn modelId="{B1874CE0-C0D3-4D8F-A33F-5BE83525DC0E}" type="presOf" srcId="{B630EB76-CFB6-4BC6-BA64-53BD8E2C60C1}" destId="{DDFB5D47-A517-4232-B934-65ADD63A5B91}" srcOrd="0" destOrd="0" presId="urn:microsoft.com/office/officeart/2005/8/layout/hList1"/>
    <dgm:cxn modelId="{0D6287E8-3305-4EE5-B78C-085097FC9EDC}" srcId="{EE4B9E57-66AD-4A3C-AC8F-1A9DE47E6A39}" destId="{B630EB76-CFB6-4BC6-BA64-53BD8E2C60C1}" srcOrd="0" destOrd="0" parTransId="{7F5E9978-73E4-4A63-B5B3-806C9EF11EEE}" sibTransId="{BAE378A4-C805-42D6-A706-AC9E06959DB2}"/>
    <dgm:cxn modelId="{7FF5A1E9-CBA5-4E6B-946D-3842BAD51653}" type="presOf" srcId="{5C622266-61FB-452B-941A-9A11B1317168}" destId="{DFEA8ACF-52FD-496A-8E5F-236C4217F1F4}" srcOrd="0" destOrd="0" presId="urn:microsoft.com/office/officeart/2005/8/layout/hList1"/>
    <dgm:cxn modelId="{790C5BF1-5700-4E2E-953F-900A86806AB0}" srcId="{42D89309-394B-4984-BC01-D89480A21EE1}" destId="{1BAB45A4-C9CC-4F03-9F12-CC3CBD833753}" srcOrd="1" destOrd="0" parTransId="{9A274377-AA04-4757-B1EF-78BD49562C63}" sibTransId="{D5D4DCBE-0D3B-421C-A74E-8DE00871CFA9}"/>
    <dgm:cxn modelId="{9A0EE9FE-8E42-4072-9963-E8731538DA5E}" type="presOf" srcId="{C36678F4-6832-49FB-91CB-81CCE0DE2EE2}" destId="{F7EAACBD-FEAA-4ADC-8BBC-30B8AB185663}" srcOrd="0" destOrd="0" presId="urn:microsoft.com/office/officeart/2005/8/layout/hList1"/>
    <dgm:cxn modelId="{29F9ECFF-53BC-40C7-901D-73721ED290F0}" type="presOf" srcId="{1A26D458-A662-4447-B3A1-EA9D8665DD3A}" destId="{C9736FEC-E321-4E61-B90A-A907015B4B13}" srcOrd="0" destOrd="0" presId="urn:microsoft.com/office/officeart/2005/8/layout/hList1"/>
    <dgm:cxn modelId="{0FFE712D-8EF9-47C0-B32E-9FF020F77B7E}" type="presParOf" srcId="{14B28A37-6618-4BE7-8F29-4BC632C8A49E}" destId="{67DBB472-0F05-4D42-99A9-A7B4EE2C7629}" srcOrd="0" destOrd="0" presId="urn:microsoft.com/office/officeart/2005/8/layout/hList1"/>
    <dgm:cxn modelId="{D666ED8E-95D9-4E0A-8DDD-0B16A1370303}" type="presParOf" srcId="{67DBB472-0F05-4D42-99A9-A7B4EE2C7629}" destId="{A74B7013-ECC0-4FF5-B650-70E4037016FC}" srcOrd="0" destOrd="0" presId="urn:microsoft.com/office/officeart/2005/8/layout/hList1"/>
    <dgm:cxn modelId="{5F57E988-B9AB-419B-BF58-5DBA2F224906}" type="presParOf" srcId="{67DBB472-0F05-4D42-99A9-A7B4EE2C7629}" destId="{27E01DBD-F96F-4498-8625-27C67496503E}" srcOrd="1" destOrd="0" presId="urn:microsoft.com/office/officeart/2005/8/layout/hList1"/>
    <dgm:cxn modelId="{930483B1-0962-4870-8B9F-F44337318874}" type="presParOf" srcId="{14B28A37-6618-4BE7-8F29-4BC632C8A49E}" destId="{7B35A8A6-F9A1-46D3-B73B-C6666F8701BE}" srcOrd="1" destOrd="0" presId="urn:microsoft.com/office/officeart/2005/8/layout/hList1"/>
    <dgm:cxn modelId="{EAC0C07D-81AE-4B21-85FF-E0F98400673C}" type="presParOf" srcId="{14B28A37-6618-4BE7-8F29-4BC632C8A49E}" destId="{5A45722F-6570-486F-95D0-381643F57660}" srcOrd="2" destOrd="0" presId="urn:microsoft.com/office/officeart/2005/8/layout/hList1"/>
    <dgm:cxn modelId="{C288D0E8-D26E-48DC-8D3B-2FB8F55A7D0F}" type="presParOf" srcId="{5A45722F-6570-486F-95D0-381643F57660}" destId="{2CC05B43-C3D6-4F7E-AAF4-FD3BA81FE13C}" srcOrd="0" destOrd="0" presId="urn:microsoft.com/office/officeart/2005/8/layout/hList1"/>
    <dgm:cxn modelId="{75291928-029A-4158-9F3D-9608D2EFC975}" type="presParOf" srcId="{5A45722F-6570-486F-95D0-381643F57660}" destId="{DDFB5D47-A517-4232-B934-65ADD63A5B91}" srcOrd="1" destOrd="0" presId="urn:microsoft.com/office/officeart/2005/8/layout/hList1"/>
    <dgm:cxn modelId="{CD42257A-203C-4BBA-B5AC-1757B1DCD2D9}" type="presParOf" srcId="{14B28A37-6618-4BE7-8F29-4BC632C8A49E}" destId="{9DE06D70-E8A4-4D0C-B9D2-639ADDECEC5A}" srcOrd="3" destOrd="0" presId="urn:microsoft.com/office/officeart/2005/8/layout/hList1"/>
    <dgm:cxn modelId="{3F7E2B99-54B7-4337-A3F3-12EB9F793933}" type="presParOf" srcId="{14B28A37-6618-4BE7-8F29-4BC632C8A49E}" destId="{72CA6C32-F109-4283-9A81-72326C803DDC}" srcOrd="4" destOrd="0" presId="urn:microsoft.com/office/officeart/2005/8/layout/hList1"/>
    <dgm:cxn modelId="{AF83D3BE-FA5B-4054-8758-146E30D7281A}" type="presParOf" srcId="{72CA6C32-F109-4283-9A81-72326C803DDC}" destId="{78C1C269-9A7F-49DC-99C6-13137A874015}" srcOrd="0" destOrd="0" presId="urn:microsoft.com/office/officeart/2005/8/layout/hList1"/>
    <dgm:cxn modelId="{DC05D651-4611-47E6-AB5F-EE1557D4BD41}" type="presParOf" srcId="{72CA6C32-F109-4283-9A81-72326C803DDC}" destId="{3D39C174-6F55-4819-9228-78C997B2D3B5}" srcOrd="1" destOrd="0" presId="urn:microsoft.com/office/officeart/2005/8/layout/hList1"/>
    <dgm:cxn modelId="{A16897A1-92CE-40CF-86E9-013C57BBF572}" type="presParOf" srcId="{14B28A37-6618-4BE7-8F29-4BC632C8A49E}" destId="{60A5154D-F320-49F6-BE1F-8BA1C7FAD4ED}" srcOrd="5" destOrd="0" presId="urn:microsoft.com/office/officeart/2005/8/layout/hList1"/>
    <dgm:cxn modelId="{05B845D2-FF40-45F0-9071-FC6BF87E3558}" type="presParOf" srcId="{14B28A37-6618-4BE7-8F29-4BC632C8A49E}" destId="{9C32708E-D8C3-464B-872A-C213EC675F32}" srcOrd="6" destOrd="0" presId="urn:microsoft.com/office/officeart/2005/8/layout/hList1"/>
    <dgm:cxn modelId="{5C1F3136-A96B-4F27-B338-515DB9EE37A1}" type="presParOf" srcId="{9C32708E-D8C3-464B-872A-C213EC675F32}" destId="{1D063D96-68B8-4677-A755-C530339DCDA3}" srcOrd="0" destOrd="0" presId="urn:microsoft.com/office/officeart/2005/8/layout/hList1"/>
    <dgm:cxn modelId="{27C40560-A135-4934-BA52-7E25677C01F9}" type="presParOf" srcId="{9C32708E-D8C3-464B-872A-C213EC675F32}" destId="{F7EAACBD-FEAA-4ADC-8BBC-30B8AB185663}" srcOrd="1" destOrd="0" presId="urn:microsoft.com/office/officeart/2005/8/layout/hList1"/>
    <dgm:cxn modelId="{12226E53-6206-4263-9F20-664925987BC6}" type="presParOf" srcId="{14B28A37-6618-4BE7-8F29-4BC632C8A49E}" destId="{3321F62B-7C2B-4E48-B039-DC0424E352FB}" srcOrd="7" destOrd="0" presId="urn:microsoft.com/office/officeart/2005/8/layout/hList1"/>
    <dgm:cxn modelId="{E8992CC4-77CE-4F8B-A461-96D0B76C012B}" type="presParOf" srcId="{14B28A37-6618-4BE7-8F29-4BC632C8A49E}" destId="{A47E1310-B226-4120-BE28-66A2F4571BC4}" srcOrd="8" destOrd="0" presId="urn:microsoft.com/office/officeart/2005/8/layout/hList1"/>
    <dgm:cxn modelId="{8DAFFD03-A6B9-4376-80C2-D9A791D3C3D8}" type="presParOf" srcId="{A47E1310-B226-4120-BE28-66A2F4571BC4}" destId="{C9736FEC-E321-4E61-B90A-A907015B4B13}" srcOrd="0" destOrd="0" presId="urn:microsoft.com/office/officeart/2005/8/layout/hList1"/>
    <dgm:cxn modelId="{71CB2BA8-FE92-46CF-AEA9-C7125A555B1E}" type="presParOf" srcId="{A47E1310-B226-4120-BE28-66A2F4571BC4}" destId="{8EFA30D0-0C12-4856-A1F2-5467D0138DCC}" srcOrd="1" destOrd="0" presId="urn:microsoft.com/office/officeart/2005/8/layout/hList1"/>
    <dgm:cxn modelId="{FCBAEC21-96A7-456B-86EA-50246453701C}" type="presParOf" srcId="{14B28A37-6618-4BE7-8F29-4BC632C8A49E}" destId="{FEF5FC61-CD7F-4BC1-8B4A-74CA2294E8FE}" srcOrd="9" destOrd="0" presId="urn:microsoft.com/office/officeart/2005/8/layout/hList1"/>
    <dgm:cxn modelId="{5E5F85CA-8A37-4F56-939B-174C69228E34}" type="presParOf" srcId="{14B28A37-6618-4BE7-8F29-4BC632C8A49E}" destId="{437DC1CB-2C38-476C-A55D-7B937A53D6FB}" srcOrd="10" destOrd="0" presId="urn:microsoft.com/office/officeart/2005/8/layout/hList1"/>
    <dgm:cxn modelId="{9CD7E622-0D48-49D6-AB87-964F52031B38}" type="presParOf" srcId="{437DC1CB-2C38-476C-A55D-7B937A53D6FB}" destId="{DFEA8ACF-52FD-496A-8E5F-236C4217F1F4}" srcOrd="0" destOrd="0" presId="urn:microsoft.com/office/officeart/2005/8/layout/hList1"/>
    <dgm:cxn modelId="{8D45F0B9-05FE-4689-A2FF-A6FE13FB84B9}" type="presParOf" srcId="{437DC1CB-2C38-476C-A55D-7B937A53D6FB}" destId="{38426B01-5F80-4353-A861-B8A61244C24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9E56EA-D7BB-4129-A4E6-054CFF23A8BE}" type="doc">
      <dgm:prSet loTypeId="urn:microsoft.com/office/officeart/2009/3/layout/StepUpProcess" loCatId="process" qsTypeId="urn:microsoft.com/office/officeart/2005/8/quickstyle/3d2" qsCatId="3D" csTypeId="urn:microsoft.com/office/officeart/2005/8/colors/colorful4" csCatId="colorful" phldr="1"/>
      <dgm:spPr/>
      <dgm:t>
        <a:bodyPr/>
        <a:lstStyle/>
        <a:p>
          <a:endParaRPr lang="es-ES"/>
        </a:p>
      </dgm:t>
    </dgm:pt>
    <dgm:pt modelId="{FED53068-BB3D-47A1-B52E-75727206482B}">
      <dgm:prSet phldrT="[Texto]" custT="1"/>
      <dgm:spPr/>
      <dgm:t>
        <a:bodyPr/>
        <a:lstStyle/>
        <a:p>
          <a:r>
            <a:rPr lang="es-ES" sz="1600" b="1" dirty="0"/>
            <a:t>Proyecto nuevo a nivel mundial</a:t>
          </a:r>
        </a:p>
      </dgm:t>
    </dgm:pt>
    <dgm:pt modelId="{D4FDB206-4ACD-42E1-9779-B80F8FF66750}" type="parTrans" cxnId="{B94222BD-6D2B-48B2-8A33-A6DEBFC8B490}">
      <dgm:prSet/>
      <dgm:spPr/>
      <dgm:t>
        <a:bodyPr/>
        <a:lstStyle/>
        <a:p>
          <a:endParaRPr lang="es-ES" sz="4800" b="1"/>
        </a:p>
      </dgm:t>
    </dgm:pt>
    <dgm:pt modelId="{DA753818-099C-4FEC-9D6E-A342AB30E899}" type="sibTrans" cxnId="{B94222BD-6D2B-48B2-8A33-A6DEBFC8B490}">
      <dgm:prSet/>
      <dgm:spPr/>
      <dgm:t>
        <a:bodyPr/>
        <a:lstStyle/>
        <a:p>
          <a:endParaRPr lang="es-ES" sz="4800" b="1"/>
        </a:p>
      </dgm:t>
    </dgm:pt>
    <dgm:pt modelId="{4629AC4C-493D-4A66-B694-DA7380A91FCA}">
      <dgm:prSet phldrT="[Texto]" custT="1"/>
      <dgm:spPr/>
      <dgm:t>
        <a:bodyPr/>
        <a:lstStyle/>
        <a:p>
          <a:r>
            <a:rPr lang="es-ES" sz="1600" b="1" dirty="0"/>
            <a:t>Une, centraliza y consolida todas las ramas del arte y la cultura</a:t>
          </a:r>
        </a:p>
      </dgm:t>
    </dgm:pt>
    <dgm:pt modelId="{F30C3603-1C64-444B-BEE2-82425789E374}" type="parTrans" cxnId="{44D43D7C-94D6-4EC7-911B-8F2F15337D7F}">
      <dgm:prSet/>
      <dgm:spPr/>
      <dgm:t>
        <a:bodyPr/>
        <a:lstStyle/>
        <a:p>
          <a:endParaRPr lang="es-ES" sz="4800" b="1"/>
        </a:p>
      </dgm:t>
    </dgm:pt>
    <dgm:pt modelId="{6C9EA138-74BC-4686-B56D-EA2F6C84E23B}" type="sibTrans" cxnId="{44D43D7C-94D6-4EC7-911B-8F2F15337D7F}">
      <dgm:prSet/>
      <dgm:spPr/>
      <dgm:t>
        <a:bodyPr/>
        <a:lstStyle/>
        <a:p>
          <a:endParaRPr lang="es-ES" sz="4800" b="1"/>
        </a:p>
      </dgm:t>
    </dgm:pt>
    <dgm:pt modelId="{7FF48186-B378-476C-B020-8A6D841E757B}">
      <dgm:prSet phldrT="[Texto]" custT="1"/>
      <dgm:spPr/>
      <dgm:t>
        <a:bodyPr/>
        <a:lstStyle/>
        <a:p>
          <a:r>
            <a:rPr lang="es-ES" sz="1600" b="1" dirty="0"/>
            <a:t>Sus exponentes se mantienen como entidades y actores individuales</a:t>
          </a:r>
        </a:p>
      </dgm:t>
    </dgm:pt>
    <dgm:pt modelId="{5F5925D5-AD29-4E06-B341-F98A1E9F988C}" type="parTrans" cxnId="{80402C53-2D28-4B8E-82AD-E30F4AAA7849}">
      <dgm:prSet/>
      <dgm:spPr/>
      <dgm:t>
        <a:bodyPr/>
        <a:lstStyle/>
        <a:p>
          <a:endParaRPr lang="es-ES" sz="4800" b="1"/>
        </a:p>
      </dgm:t>
    </dgm:pt>
    <dgm:pt modelId="{DD496FA4-D4B2-4818-A2FE-D047F07E4E38}" type="sibTrans" cxnId="{80402C53-2D28-4B8E-82AD-E30F4AAA7849}">
      <dgm:prSet/>
      <dgm:spPr/>
      <dgm:t>
        <a:bodyPr/>
        <a:lstStyle/>
        <a:p>
          <a:endParaRPr lang="es-ES" sz="4800" b="1"/>
        </a:p>
      </dgm:t>
    </dgm:pt>
    <dgm:pt modelId="{C857DCA9-ACF8-4CA3-A868-073A98ABBF1E}">
      <dgm:prSet phldrT="[Texto]" custT="1"/>
      <dgm:spPr/>
      <dgm:t>
        <a:bodyPr/>
        <a:lstStyle/>
        <a:p>
          <a:r>
            <a:rPr lang="es-ES" sz="1600" b="1" dirty="0"/>
            <a:t>Rescate del valor artístico, cultural, representativo, emocional del arte de la cultura</a:t>
          </a:r>
        </a:p>
      </dgm:t>
    </dgm:pt>
    <dgm:pt modelId="{1CFB4DFF-AE0C-4CEA-BCC2-9B2AFF2E0EC4}" type="parTrans" cxnId="{7D55D9DA-1D00-4016-BD18-1FF02773BB94}">
      <dgm:prSet/>
      <dgm:spPr/>
      <dgm:t>
        <a:bodyPr/>
        <a:lstStyle/>
        <a:p>
          <a:endParaRPr lang="es-ES" sz="4800" b="1"/>
        </a:p>
      </dgm:t>
    </dgm:pt>
    <dgm:pt modelId="{68CBC7CB-F398-45BC-A726-13DE39183A92}" type="sibTrans" cxnId="{7D55D9DA-1D00-4016-BD18-1FF02773BB94}">
      <dgm:prSet/>
      <dgm:spPr/>
      <dgm:t>
        <a:bodyPr/>
        <a:lstStyle/>
        <a:p>
          <a:endParaRPr lang="es-ES" sz="4800" b="1"/>
        </a:p>
      </dgm:t>
    </dgm:pt>
    <dgm:pt modelId="{5900B9ED-BF9A-460A-8034-9DD9542E9085}">
      <dgm:prSet phldrT="[Texto]" custT="1"/>
      <dgm:spPr/>
      <dgm:t>
        <a:bodyPr/>
        <a:lstStyle/>
        <a:p>
          <a:r>
            <a:rPr lang="es-ES" sz="1600" b="1" dirty="0"/>
            <a:t>Desarrollo no en detrimento del valor comercial, pero sin imponer este ante la calidad</a:t>
          </a:r>
        </a:p>
      </dgm:t>
    </dgm:pt>
    <dgm:pt modelId="{63BCD784-7A9A-4FAD-904D-59BECD9672B9}" type="parTrans" cxnId="{922FF67C-13E9-4CCB-A4DE-8DEBE426B628}">
      <dgm:prSet/>
      <dgm:spPr/>
      <dgm:t>
        <a:bodyPr/>
        <a:lstStyle/>
        <a:p>
          <a:endParaRPr lang="es-ES" sz="4800" b="1"/>
        </a:p>
      </dgm:t>
    </dgm:pt>
    <dgm:pt modelId="{976517F6-8717-4936-A173-1D95BAC7B6C8}" type="sibTrans" cxnId="{922FF67C-13E9-4CCB-A4DE-8DEBE426B628}">
      <dgm:prSet/>
      <dgm:spPr/>
      <dgm:t>
        <a:bodyPr/>
        <a:lstStyle/>
        <a:p>
          <a:endParaRPr lang="es-ES" sz="4800" b="1"/>
        </a:p>
      </dgm:t>
    </dgm:pt>
    <dgm:pt modelId="{F23C89B0-6684-4C38-A307-CF40B8768AEE}" type="pres">
      <dgm:prSet presAssocID="{279E56EA-D7BB-4129-A4E6-054CFF23A8BE}" presName="rootnode" presStyleCnt="0">
        <dgm:presLayoutVars>
          <dgm:chMax/>
          <dgm:chPref/>
          <dgm:dir/>
          <dgm:animLvl val="lvl"/>
        </dgm:presLayoutVars>
      </dgm:prSet>
      <dgm:spPr/>
    </dgm:pt>
    <dgm:pt modelId="{1299F8AC-CFE4-4FD8-B1C5-9FC5F269016B}" type="pres">
      <dgm:prSet presAssocID="{FED53068-BB3D-47A1-B52E-75727206482B}" presName="composite" presStyleCnt="0"/>
      <dgm:spPr/>
    </dgm:pt>
    <dgm:pt modelId="{9EA05E6E-B928-435E-941B-B3B90C2D84FF}" type="pres">
      <dgm:prSet presAssocID="{FED53068-BB3D-47A1-B52E-75727206482B}" presName="LShape" presStyleLbl="alignNode1" presStyleIdx="0" presStyleCnt="9"/>
      <dgm:spPr/>
    </dgm:pt>
    <dgm:pt modelId="{45F27E45-65F3-47C1-9313-015C85C98C5D}" type="pres">
      <dgm:prSet presAssocID="{FED53068-BB3D-47A1-B52E-75727206482B}" presName="ParentText" presStyleLbl="revTx" presStyleIdx="0" presStyleCnt="5">
        <dgm:presLayoutVars>
          <dgm:chMax val="0"/>
          <dgm:chPref val="0"/>
          <dgm:bulletEnabled val="1"/>
        </dgm:presLayoutVars>
      </dgm:prSet>
      <dgm:spPr/>
    </dgm:pt>
    <dgm:pt modelId="{AA4A96F5-BACA-4F4E-B66E-ACC97AB872CB}" type="pres">
      <dgm:prSet presAssocID="{FED53068-BB3D-47A1-B52E-75727206482B}" presName="Triangle" presStyleLbl="alignNode1" presStyleIdx="1" presStyleCnt="9"/>
      <dgm:spPr/>
    </dgm:pt>
    <dgm:pt modelId="{6D98EBA5-7B64-4FD7-B349-F8161C181F15}" type="pres">
      <dgm:prSet presAssocID="{DA753818-099C-4FEC-9D6E-A342AB30E899}" presName="sibTrans" presStyleCnt="0"/>
      <dgm:spPr/>
    </dgm:pt>
    <dgm:pt modelId="{2863FECF-F68E-4025-9B2A-6FFA5C08B9D7}" type="pres">
      <dgm:prSet presAssocID="{DA753818-099C-4FEC-9D6E-A342AB30E899}" presName="space" presStyleCnt="0"/>
      <dgm:spPr/>
    </dgm:pt>
    <dgm:pt modelId="{75D18BF2-7448-4096-AFA9-AE099BDC3CED}" type="pres">
      <dgm:prSet presAssocID="{4629AC4C-493D-4A66-B694-DA7380A91FCA}" presName="composite" presStyleCnt="0"/>
      <dgm:spPr/>
    </dgm:pt>
    <dgm:pt modelId="{4D8F3E13-F755-4CA5-9E25-B0C3532B43F6}" type="pres">
      <dgm:prSet presAssocID="{4629AC4C-493D-4A66-B694-DA7380A91FCA}" presName="LShape" presStyleLbl="alignNode1" presStyleIdx="2" presStyleCnt="9"/>
      <dgm:spPr/>
    </dgm:pt>
    <dgm:pt modelId="{15A7BC81-15FB-4AAB-B5AC-34AF38BFE893}" type="pres">
      <dgm:prSet presAssocID="{4629AC4C-493D-4A66-B694-DA7380A91FCA}" presName="ParentText" presStyleLbl="revTx" presStyleIdx="1" presStyleCnt="5">
        <dgm:presLayoutVars>
          <dgm:chMax val="0"/>
          <dgm:chPref val="0"/>
          <dgm:bulletEnabled val="1"/>
        </dgm:presLayoutVars>
      </dgm:prSet>
      <dgm:spPr/>
    </dgm:pt>
    <dgm:pt modelId="{70DCA197-827E-4737-9EB4-271939D12409}" type="pres">
      <dgm:prSet presAssocID="{4629AC4C-493D-4A66-B694-DA7380A91FCA}" presName="Triangle" presStyleLbl="alignNode1" presStyleIdx="3" presStyleCnt="9"/>
      <dgm:spPr/>
    </dgm:pt>
    <dgm:pt modelId="{A0E01208-4AC0-41A2-B520-2BBD6DDB1986}" type="pres">
      <dgm:prSet presAssocID="{6C9EA138-74BC-4686-B56D-EA2F6C84E23B}" presName="sibTrans" presStyleCnt="0"/>
      <dgm:spPr/>
    </dgm:pt>
    <dgm:pt modelId="{55BF2B07-22B3-48E5-AF85-111E3303CF93}" type="pres">
      <dgm:prSet presAssocID="{6C9EA138-74BC-4686-B56D-EA2F6C84E23B}" presName="space" presStyleCnt="0"/>
      <dgm:spPr/>
    </dgm:pt>
    <dgm:pt modelId="{B1AE73F6-F702-4D63-AA3E-19A5A44BAF9F}" type="pres">
      <dgm:prSet presAssocID="{7FF48186-B378-476C-B020-8A6D841E757B}" presName="composite" presStyleCnt="0"/>
      <dgm:spPr/>
    </dgm:pt>
    <dgm:pt modelId="{15FBCD03-DB2B-4A31-9582-A1D1EE05C98A}" type="pres">
      <dgm:prSet presAssocID="{7FF48186-B378-476C-B020-8A6D841E757B}" presName="LShape" presStyleLbl="alignNode1" presStyleIdx="4" presStyleCnt="9"/>
      <dgm:spPr/>
    </dgm:pt>
    <dgm:pt modelId="{DBED58C3-5FA5-49CA-B11F-E40A2F75B402}" type="pres">
      <dgm:prSet presAssocID="{7FF48186-B378-476C-B020-8A6D841E757B}" presName="ParentText" presStyleLbl="revTx" presStyleIdx="2" presStyleCnt="5">
        <dgm:presLayoutVars>
          <dgm:chMax val="0"/>
          <dgm:chPref val="0"/>
          <dgm:bulletEnabled val="1"/>
        </dgm:presLayoutVars>
      </dgm:prSet>
      <dgm:spPr/>
    </dgm:pt>
    <dgm:pt modelId="{A4F6F6EF-2C3A-40D6-A67F-FE1BC0EB4045}" type="pres">
      <dgm:prSet presAssocID="{7FF48186-B378-476C-B020-8A6D841E757B}" presName="Triangle" presStyleLbl="alignNode1" presStyleIdx="5" presStyleCnt="9"/>
      <dgm:spPr/>
    </dgm:pt>
    <dgm:pt modelId="{DB92A55B-E43C-46D4-A2A6-526170DACCE2}" type="pres">
      <dgm:prSet presAssocID="{DD496FA4-D4B2-4818-A2FE-D047F07E4E38}" presName="sibTrans" presStyleCnt="0"/>
      <dgm:spPr/>
    </dgm:pt>
    <dgm:pt modelId="{B1C335DB-3768-4A94-9469-738B4EBF227E}" type="pres">
      <dgm:prSet presAssocID="{DD496FA4-D4B2-4818-A2FE-D047F07E4E38}" presName="space" presStyleCnt="0"/>
      <dgm:spPr/>
    </dgm:pt>
    <dgm:pt modelId="{DE0ED2FC-57D5-4119-A44B-4BACAE0F3D11}" type="pres">
      <dgm:prSet presAssocID="{C857DCA9-ACF8-4CA3-A868-073A98ABBF1E}" presName="composite" presStyleCnt="0"/>
      <dgm:spPr/>
    </dgm:pt>
    <dgm:pt modelId="{FF02DCDB-B737-45E6-864F-AC04EFEAC8EB}" type="pres">
      <dgm:prSet presAssocID="{C857DCA9-ACF8-4CA3-A868-073A98ABBF1E}" presName="LShape" presStyleLbl="alignNode1" presStyleIdx="6" presStyleCnt="9"/>
      <dgm:spPr/>
    </dgm:pt>
    <dgm:pt modelId="{C993EAC1-5AEF-45F8-9590-EBB513031D24}" type="pres">
      <dgm:prSet presAssocID="{C857DCA9-ACF8-4CA3-A868-073A98ABBF1E}" presName="ParentText" presStyleLbl="revTx" presStyleIdx="3" presStyleCnt="5">
        <dgm:presLayoutVars>
          <dgm:chMax val="0"/>
          <dgm:chPref val="0"/>
          <dgm:bulletEnabled val="1"/>
        </dgm:presLayoutVars>
      </dgm:prSet>
      <dgm:spPr/>
    </dgm:pt>
    <dgm:pt modelId="{F490528F-56BD-491B-89F6-1B1A17BCB0F9}" type="pres">
      <dgm:prSet presAssocID="{C857DCA9-ACF8-4CA3-A868-073A98ABBF1E}" presName="Triangle" presStyleLbl="alignNode1" presStyleIdx="7" presStyleCnt="9"/>
      <dgm:spPr/>
    </dgm:pt>
    <dgm:pt modelId="{05E5263F-6A35-4081-A52B-35DE2341002D}" type="pres">
      <dgm:prSet presAssocID="{68CBC7CB-F398-45BC-A726-13DE39183A92}" presName="sibTrans" presStyleCnt="0"/>
      <dgm:spPr/>
    </dgm:pt>
    <dgm:pt modelId="{352B7289-18AE-4408-9345-A0D690A97738}" type="pres">
      <dgm:prSet presAssocID="{68CBC7CB-F398-45BC-A726-13DE39183A92}" presName="space" presStyleCnt="0"/>
      <dgm:spPr/>
    </dgm:pt>
    <dgm:pt modelId="{D880C98A-7BFE-4FD5-B747-7EFBCFC25A5C}" type="pres">
      <dgm:prSet presAssocID="{5900B9ED-BF9A-460A-8034-9DD9542E9085}" presName="composite" presStyleCnt="0"/>
      <dgm:spPr/>
    </dgm:pt>
    <dgm:pt modelId="{358E6B26-9456-4E81-ACA1-204E707949E2}" type="pres">
      <dgm:prSet presAssocID="{5900B9ED-BF9A-460A-8034-9DD9542E9085}" presName="LShape" presStyleLbl="alignNode1" presStyleIdx="8" presStyleCnt="9"/>
      <dgm:spPr/>
    </dgm:pt>
    <dgm:pt modelId="{53E44FD0-C11D-44FB-9D66-87D224B7D8FC}" type="pres">
      <dgm:prSet presAssocID="{5900B9ED-BF9A-460A-8034-9DD9542E9085}" presName="ParentText" presStyleLbl="revTx" presStyleIdx="4" presStyleCnt="5">
        <dgm:presLayoutVars>
          <dgm:chMax val="0"/>
          <dgm:chPref val="0"/>
          <dgm:bulletEnabled val="1"/>
        </dgm:presLayoutVars>
      </dgm:prSet>
      <dgm:spPr/>
    </dgm:pt>
  </dgm:ptLst>
  <dgm:cxnLst>
    <dgm:cxn modelId="{ED087702-D840-43D1-AE53-845C5F9C1A52}" type="presOf" srcId="{4629AC4C-493D-4A66-B694-DA7380A91FCA}" destId="{15A7BC81-15FB-4AAB-B5AC-34AF38BFE893}" srcOrd="0" destOrd="0" presId="urn:microsoft.com/office/officeart/2009/3/layout/StepUpProcess"/>
    <dgm:cxn modelId="{AE5E8E30-82A4-4C02-B296-9D95A8386C16}" type="presOf" srcId="{7FF48186-B378-476C-B020-8A6D841E757B}" destId="{DBED58C3-5FA5-49CA-B11F-E40A2F75B402}" srcOrd="0" destOrd="0" presId="urn:microsoft.com/office/officeart/2009/3/layout/StepUpProcess"/>
    <dgm:cxn modelId="{57C69043-66F4-411F-A8BF-2E7847D4E1D1}" type="presOf" srcId="{C857DCA9-ACF8-4CA3-A868-073A98ABBF1E}" destId="{C993EAC1-5AEF-45F8-9590-EBB513031D24}" srcOrd="0" destOrd="0" presId="urn:microsoft.com/office/officeart/2009/3/layout/StepUpProcess"/>
    <dgm:cxn modelId="{80402C53-2D28-4B8E-82AD-E30F4AAA7849}" srcId="{279E56EA-D7BB-4129-A4E6-054CFF23A8BE}" destId="{7FF48186-B378-476C-B020-8A6D841E757B}" srcOrd="2" destOrd="0" parTransId="{5F5925D5-AD29-4E06-B341-F98A1E9F988C}" sibTransId="{DD496FA4-D4B2-4818-A2FE-D047F07E4E38}"/>
    <dgm:cxn modelId="{01BFAD77-87A7-4C35-B0BF-E8A2C7F742D0}" type="presOf" srcId="{279E56EA-D7BB-4129-A4E6-054CFF23A8BE}" destId="{F23C89B0-6684-4C38-A307-CF40B8768AEE}" srcOrd="0" destOrd="0" presId="urn:microsoft.com/office/officeart/2009/3/layout/StepUpProcess"/>
    <dgm:cxn modelId="{44D43D7C-94D6-4EC7-911B-8F2F15337D7F}" srcId="{279E56EA-D7BB-4129-A4E6-054CFF23A8BE}" destId="{4629AC4C-493D-4A66-B694-DA7380A91FCA}" srcOrd="1" destOrd="0" parTransId="{F30C3603-1C64-444B-BEE2-82425789E374}" sibTransId="{6C9EA138-74BC-4686-B56D-EA2F6C84E23B}"/>
    <dgm:cxn modelId="{922FF67C-13E9-4CCB-A4DE-8DEBE426B628}" srcId="{279E56EA-D7BB-4129-A4E6-054CFF23A8BE}" destId="{5900B9ED-BF9A-460A-8034-9DD9542E9085}" srcOrd="4" destOrd="0" parTransId="{63BCD784-7A9A-4FAD-904D-59BECD9672B9}" sibTransId="{976517F6-8717-4936-A173-1D95BAC7B6C8}"/>
    <dgm:cxn modelId="{B6D6128D-70BD-4F29-8FE4-85794149E293}" type="presOf" srcId="{5900B9ED-BF9A-460A-8034-9DD9542E9085}" destId="{53E44FD0-C11D-44FB-9D66-87D224B7D8FC}" srcOrd="0" destOrd="0" presId="urn:microsoft.com/office/officeart/2009/3/layout/StepUpProcess"/>
    <dgm:cxn modelId="{B94222BD-6D2B-48B2-8A33-A6DEBFC8B490}" srcId="{279E56EA-D7BB-4129-A4E6-054CFF23A8BE}" destId="{FED53068-BB3D-47A1-B52E-75727206482B}" srcOrd="0" destOrd="0" parTransId="{D4FDB206-4ACD-42E1-9779-B80F8FF66750}" sibTransId="{DA753818-099C-4FEC-9D6E-A342AB30E899}"/>
    <dgm:cxn modelId="{D6C2F6CF-B2A4-4AEB-826F-9EE166F1A4FA}" type="presOf" srcId="{FED53068-BB3D-47A1-B52E-75727206482B}" destId="{45F27E45-65F3-47C1-9313-015C85C98C5D}" srcOrd="0" destOrd="0" presId="urn:microsoft.com/office/officeart/2009/3/layout/StepUpProcess"/>
    <dgm:cxn modelId="{7D55D9DA-1D00-4016-BD18-1FF02773BB94}" srcId="{279E56EA-D7BB-4129-A4E6-054CFF23A8BE}" destId="{C857DCA9-ACF8-4CA3-A868-073A98ABBF1E}" srcOrd="3" destOrd="0" parTransId="{1CFB4DFF-AE0C-4CEA-BCC2-9B2AFF2E0EC4}" sibTransId="{68CBC7CB-F398-45BC-A726-13DE39183A92}"/>
    <dgm:cxn modelId="{F671B311-E07F-430D-97C7-B8BDBB9AC063}" type="presParOf" srcId="{F23C89B0-6684-4C38-A307-CF40B8768AEE}" destId="{1299F8AC-CFE4-4FD8-B1C5-9FC5F269016B}" srcOrd="0" destOrd="0" presId="urn:microsoft.com/office/officeart/2009/3/layout/StepUpProcess"/>
    <dgm:cxn modelId="{A0668104-2D4E-4909-95C3-4A0898188A2A}" type="presParOf" srcId="{1299F8AC-CFE4-4FD8-B1C5-9FC5F269016B}" destId="{9EA05E6E-B928-435E-941B-B3B90C2D84FF}" srcOrd="0" destOrd="0" presId="urn:microsoft.com/office/officeart/2009/3/layout/StepUpProcess"/>
    <dgm:cxn modelId="{4DCD455F-0935-4E28-B518-C8E5B65C8AA8}" type="presParOf" srcId="{1299F8AC-CFE4-4FD8-B1C5-9FC5F269016B}" destId="{45F27E45-65F3-47C1-9313-015C85C98C5D}" srcOrd="1" destOrd="0" presId="urn:microsoft.com/office/officeart/2009/3/layout/StepUpProcess"/>
    <dgm:cxn modelId="{D84731F5-138B-4811-B8DC-6914ECD405B1}" type="presParOf" srcId="{1299F8AC-CFE4-4FD8-B1C5-9FC5F269016B}" destId="{AA4A96F5-BACA-4F4E-B66E-ACC97AB872CB}" srcOrd="2" destOrd="0" presId="urn:microsoft.com/office/officeart/2009/3/layout/StepUpProcess"/>
    <dgm:cxn modelId="{3C3C7E3E-8B3A-48F9-BEF4-407138CFC810}" type="presParOf" srcId="{F23C89B0-6684-4C38-A307-CF40B8768AEE}" destId="{6D98EBA5-7B64-4FD7-B349-F8161C181F15}" srcOrd="1" destOrd="0" presId="urn:microsoft.com/office/officeart/2009/3/layout/StepUpProcess"/>
    <dgm:cxn modelId="{08E28D25-1AA9-488B-8838-4E4DFAA5A003}" type="presParOf" srcId="{6D98EBA5-7B64-4FD7-B349-F8161C181F15}" destId="{2863FECF-F68E-4025-9B2A-6FFA5C08B9D7}" srcOrd="0" destOrd="0" presId="urn:microsoft.com/office/officeart/2009/3/layout/StepUpProcess"/>
    <dgm:cxn modelId="{FC92FB66-A97E-4C43-983B-844029861453}" type="presParOf" srcId="{F23C89B0-6684-4C38-A307-CF40B8768AEE}" destId="{75D18BF2-7448-4096-AFA9-AE099BDC3CED}" srcOrd="2" destOrd="0" presId="urn:microsoft.com/office/officeart/2009/3/layout/StepUpProcess"/>
    <dgm:cxn modelId="{0D01C2AC-ECC1-4179-950C-6CD9B6809E15}" type="presParOf" srcId="{75D18BF2-7448-4096-AFA9-AE099BDC3CED}" destId="{4D8F3E13-F755-4CA5-9E25-B0C3532B43F6}" srcOrd="0" destOrd="0" presId="urn:microsoft.com/office/officeart/2009/3/layout/StepUpProcess"/>
    <dgm:cxn modelId="{514F1F06-E7CA-4B8D-8DA3-24BEC3AE43DD}" type="presParOf" srcId="{75D18BF2-7448-4096-AFA9-AE099BDC3CED}" destId="{15A7BC81-15FB-4AAB-B5AC-34AF38BFE893}" srcOrd="1" destOrd="0" presId="urn:microsoft.com/office/officeart/2009/3/layout/StepUpProcess"/>
    <dgm:cxn modelId="{32B51225-6A7D-4C59-B323-52A51B294167}" type="presParOf" srcId="{75D18BF2-7448-4096-AFA9-AE099BDC3CED}" destId="{70DCA197-827E-4737-9EB4-271939D12409}" srcOrd="2" destOrd="0" presId="urn:microsoft.com/office/officeart/2009/3/layout/StepUpProcess"/>
    <dgm:cxn modelId="{16D2F62B-4BF9-4DBA-8A7E-4E2481242B56}" type="presParOf" srcId="{F23C89B0-6684-4C38-A307-CF40B8768AEE}" destId="{A0E01208-4AC0-41A2-B520-2BBD6DDB1986}" srcOrd="3" destOrd="0" presId="urn:microsoft.com/office/officeart/2009/3/layout/StepUpProcess"/>
    <dgm:cxn modelId="{E29B0CC4-4FBE-4585-BA5B-EAC497BF2862}" type="presParOf" srcId="{A0E01208-4AC0-41A2-B520-2BBD6DDB1986}" destId="{55BF2B07-22B3-48E5-AF85-111E3303CF93}" srcOrd="0" destOrd="0" presId="urn:microsoft.com/office/officeart/2009/3/layout/StepUpProcess"/>
    <dgm:cxn modelId="{C3D0E5A2-99AD-46AF-8ECA-C43791FDC6D1}" type="presParOf" srcId="{F23C89B0-6684-4C38-A307-CF40B8768AEE}" destId="{B1AE73F6-F702-4D63-AA3E-19A5A44BAF9F}" srcOrd="4" destOrd="0" presId="urn:microsoft.com/office/officeart/2009/3/layout/StepUpProcess"/>
    <dgm:cxn modelId="{F02DFB0F-FB26-4514-987E-144AF1A849DC}" type="presParOf" srcId="{B1AE73F6-F702-4D63-AA3E-19A5A44BAF9F}" destId="{15FBCD03-DB2B-4A31-9582-A1D1EE05C98A}" srcOrd="0" destOrd="0" presId="urn:microsoft.com/office/officeart/2009/3/layout/StepUpProcess"/>
    <dgm:cxn modelId="{7B84565B-7061-47FD-AB73-A9464FF3900E}" type="presParOf" srcId="{B1AE73F6-F702-4D63-AA3E-19A5A44BAF9F}" destId="{DBED58C3-5FA5-49CA-B11F-E40A2F75B402}" srcOrd="1" destOrd="0" presId="urn:microsoft.com/office/officeart/2009/3/layout/StepUpProcess"/>
    <dgm:cxn modelId="{A1384082-4199-4165-91CD-934E98177F50}" type="presParOf" srcId="{B1AE73F6-F702-4D63-AA3E-19A5A44BAF9F}" destId="{A4F6F6EF-2C3A-40D6-A67F-FE1BC0EB4045}" srcOrd="2" destOrd="0" presId="urn:microsoft.com/office/officeart/2009/3/layout/StepUpProcess"/>
    <dgm:cxn modelId="{CC947529-98F4-445C-8422-EE4CC5C3966B}" type="presParOf" srcId="{F23C89B0-6684-4C38-A307-CF40B8768AEE}" destId="{DB92A55B-E43C-46D4-A2A6-526170DACCE2}" srcOrd="5" destOrd="0" presId="urn:microsoft.com/office/officeart/2009/3/layout/StepUpProcess"/>
    <dgm:cxn modelId="{E8490C37-C9BD-4041-AAC9-7499CA19983D}" type="presParOf" srcId="{DB92A55B-E43C-46D4-A2A6-526170DACCE2}" destId="{B1C335DB-3768-4A94-9469-738B4EBF227E}" srcOrd="0" destOrd="0" presId="urn:microsoft.com/office/officeart/2009/3/layout/StepUpProcess"/>
    <dgm:cxn modelId="{2F68A054-4F61-40B7-8253-60B3A24D8531}" type="presParOf" srcId="{F23C89B0-6684-4C38-A307-CF40B8768AEE}" destId="{DE0ED2FC-57D5-4119-A44B-4BACAE0F3D11}" srcOrd="6" destOrd="0" presId="urn:microsoft.com/office/officeart/2009/3/layout/StepUpProcess"/>
    <dgm:cxn modelId="{FFEA4E78-8914-46FF-83F6-AA10E52E5BF9}" type="presParOf" srcId="{DE0ED2FC-57D5-4119-A44B-4BACAE0F3D11}" destId="{FF02DCDB-B737-45E6-864F-AC04EFEAC8EB}" srcOrd="0" destOrd="0" presId="urn:microsoft.com/office/officeart/2009/3/layout/StepUpProcess"/>
    <dgm:cxn modelId="{78AEBABA-DB08-4CD2-BFB9-14227477874C}" type="presParOf" srcId="{DE0ED2FC-57D5-4119-A44B-4BACAE0F3D11}" destId="{C993EAC1-5AEF-45F8-9590-EBB513031D24}" srcOrd="1" destOrd="0" presId="urn:microsoft.com/office/officeart/2009/3/layout/StepUpProcess"/>
    <dgm:cxn modelId="{B8921069-01D0-4CD3-A8D0-3F736559F64B}" type="presParOf" srcId="{DE0ED2FC-57D5-4119-A44B-4BACAE0F3D11}" destId="{F490528F-56BD-491B-89F6-1B1A17BCB0F9}" srcOrd="2" destOrd="0" presId="urn:microsoft.com/office/officeart/2009/3/layout/StepUpProcess"/>
    <dgm:cxn modelId="{8A9D8B6C-B3C6-44B3-B912-BBB3246FD2EB}" type="presParOf" srcId="{F23C89B0-6684-4C38-A307-CF40B8768AEE}" destId="{05E5263F-6A35-4081-A52B-35DE2341002D}" srcOrd="7" destOrd="0" presId="urn:microsoft.com/office/officeart/2009/3/layout/StepUpProcess"/>
    <dgm:cxn modelId="{3C7341A0-1FA1-4BF9-BD12-FF1B5B12D4B6}" type="presParOf" srcId="{05E5263F-6A35-4081-A52B-35DE2341002D}" destId="{352B7289-18AE-4408-9345-A0D690A97738}" srcOrd="0" destOrd="0" presId="urn:microsoft.com/office/officeart/2009/3/layout/StepUpProcess"/>
    <dgm:cxn modelId="{DF4F9FA1-6FDC-4C10-8B71-BEDC872F5DE8}" type="presParOf" srcId="{F23C89B0-6684-4C38-A307-CF40B8768AEE}" destId="{D880C98A-7BFE-4FD5-B747-7EFBCFC25A5C}" srcOrd="8" destOrd="0" presId="urn:microsoft.com/office/officeart/2009/3/layout/StepUpProcess"/>
    <dgm:cxn modelId="{E14EFA3E-B451-48BF-B8E1-1D42E187EE92}" type="presParOf" srcId="{D880C98A-7BFE-4FD5-B747-7EFBCFC25A5C}" destId="{358E6B26-9456-4E81-ACA1-204E707949E2}" srcOrd="0" destOrd="0" presId="urn:microsoft.com/office/officeart/2009/3/layout/StepUpProcess"/>
    <dgm:cxn modelId="{741689BF-892C-4562-83FB-B4192F441C59}" type="presParOf" srcId="{D880C98A-7BFE-4FD5-B747-7EFBCFC25A5C}" destId="{53E44FD0-C11D-44FB-9D66-87D224B7D8F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F9CFF1-A1AB-413E-8658-7E9CAA3884B3}"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s-CU"/>
        </a:p>
      </dgm:t>
    </dgm:pt>
    <dgm:pt modelId="{F612D7BB-5F0B-492D-A32B-19595BD18F9C}">
      <dgm:prSet phldrT="[Texto]" custT="1"/>
      <dgm:spPr/>
      <dgm:t>
        <a:bodyPr/>
        <a:lstStyle/>
        <a:p>
          <a:r>
            <a:rPr lang="es-ES" sz="1050" b="1" dirty="0"/>
            <a:t>Requiere empeño, dedicación y sobre todo trabajo conjunto</a:t>
          </a:r>
          <a:endParaRPr lang="es-CU" sz="1050" b="1" dirty="0"/>
        </a:p>
      </dgm:t>
    </dgm:pt>
    <dgm:pt modelId="{BB5B5D1A-68D6-4125-B316-06424183CBC5}" type="parTrans" cxnId="{05195F40-3A54-49D5-9E03-829A79CA6A01}">
      <dgm:prSet/>
      <dgm:spPr/>
      <dgm:t>
        <a:bodyPr/>
        <a:lstStyle/>
        <a:p>
          <a:endParaRPr lang="es-CU" sz="2400" b="1"/>
        </a:p>
      </dgm:t>
    </dgm:pt>
    <dgm:pt modelId="{B80B6BAE-E3EC-434B-9405-86CA34D8419E}" type="sibTrans" cxnId="{05195F40-3A54-49D5-9E03-829A79CA6A01}">
      <dgm:prSet/>
      <dgm:spPr/>
      <dgm:t>
        <a:bodyPr/>
        <a:lstStyle/>
        <a:p>
          <a:endParaRPr lang="es-CU" sz="2400" b="1"/>
        </a:p>
      </dgm:t>
    </dgm:pt>
    <dgm:pt modelId="{3C99A1B6-C8AC-48C3-B5C5-81F577EC743D}">
      <dgm:prSet phldrT="[Texto]" custT="1"/>
      <dgm:spPr/>
      <dgm:t>
        <a:bodyPr/>
        <a:lstStyle/>
        <a:p>
          <a:r>
            <a:rPr lang="es-ES" sz="1050" b="1" dirty="0"/>
            <a:t>No reemplaza sistemas existentes, se integra ellos</a:t>
          </a:r>
          <a:endParaRPr lang="es-CU" sz="1050" b="1" dirty="0"/>
        </a:p>
      </dgm:t>
    </dgm:pt>
    <dgm:pt modelId="{7CFA3D49-1ADA-4579-AE78-33E51EE66443}" type="parTrans" cxnId="{529FAF8C-AC35-4A57-990A-8E94DD096B4F}">
      <dgm:prSet/>
      <dgm:spPr/>
      <dgm:t>
        <a:bodyPr/>
        <a:lstStyle/>
        <a:p>
          <a:endParaRPr lang="es-CU" sz="2400" b="1"/>
        </a:p>
      </dgm:t>
    </dgm:pt>
    <dgm:pt modelId="{6F26A623-1475-4E44-8E79-78EE9C325157}" type="sibTrans" cxnId="{529FAF8C-AC35-4A57-990A-8E94DD096B4F}">
      <dgm:prSet/>
      <dgm:spPr/>
      <dgm:t>
        <a:bodyPr/>
        <a:lstStyle/>
        <a:p>
          <a:endParaRPr lang="es-CU" sz="2400" b="1"/>
        </a:p>
      </dgm:t>
    </dgm:pt>
    <dgm:pt modelId="{4A743D91-211D-4E84-BDFF-750F2B4C8B96}">
      <dgm:prSet phldrT="[Texto]" custT="1"/>
      <dgm:spPr/>
      <dgm:t>
        <a:bodyPr/>
        <a:lstStyle/>
        <a:p>
          <a:r>
            <a:rPr lang="es-ES" sz="1050" b="1" dirty="0"/>
            <a:t>No es un proyecto más</a:t>
          </a:r>
          <a:endParaRPr lang="es-CU" sz="1050" b="1" dirty="0"/>
        </a:p>
      </dgm:t>
    </dgm:pt>
    <dgm:pt modelId="{5088046D-AC78-4662-B666-7FF24A98D65C}" type="sibTrans" cxnId="{78D7B9B3-9D62-435A-A667-51E0E0BF1DD0}">
      <dgm:prSet/>
      <dgm:spPr/>
      <dgm:t>
        <a:bodyPr/>
        <a:lstStyle/>
        <a:p>
          <a:endParaRPr lang="es-CU" sz="2400" b="1"/>
        </a:p>
      </dgm:t>
    </dgm:pt>
    <dgm:pt modelId="{FB749BE8-EF1F-41DC-9329-23F31F5A746B}" type="parTrans" cxnId="{78D7B9B3-9D62-435A-A667-51E0E0BF1DD0}">
      <dgm:prSet/>
      <dgm:spPr/>
      <dgm:t>
        <a:bodyPr/>
        <a:lstStyle/>
        <a:p>
          <a:endParaRPr lang="es-CU" sz="2400" b="1"/>
        </a:p>
      </dgm:t>
    </dgm:pt>
    <dgm:pt modelId="{31D12032-F6E5-442A-AF09-EC7CE7E6D5F6}">
      <dgm:prSet phldrT="[Texto]" custT="1"/>
      <dgm:spPr/>
      <dgm:t>
        <a:bodyPr/>
        <a:lstStyle/>
        <a:p>
          <a:r>
            <a:rPr lang="es-ES" sz="1600" b="1" dirty="0"/>
            <a:t>Con todos y para el bien de todos</a:t>
          </a:r>
          <a:endParaRPr lang="es-CU" sz="1600" b="1" dirty="0"/>
        </a:p>
      </dgm:t>
    </dgm:pt>
    <dgm:pt modelId="{EB77075C-97BE-49EC-9FD2-7E85B16075CB}" type="sibTrans" cxnId="{13882AD6-8DBD-4475-81AD-3CFDDF06E319}">
      <dgm:prSet/>
      <dgm:spPr/>
      <dgm:t>
        <a:bodyPr/>
        <a:lstStyle/>
        <a:p>
          <a:endParaRPr lang="es-CU" sz="2400" b="1"/>
        </a:p>
      </dgm:t>
    </dgm:pt>
    <dgm:pt modelId="{42E597F5-5D97-4F48-8362-999A1A425511}" type="parTrans" cxnId="{13882AD6-8DBD-4475-81AD-3CFDDF06E319}">
      <dgm:prSet/>
      <dgm:spPr/>
      <dgm:t>
        <a:bodyPr/>
        <a:lstStyle/>
        <a:p>
          <a:endParaRPr lang="es-CU" sz="2400" b="1"/>
        </a:p>
      </dgm:t>
    </dgm:pt>
    <dgm:pt modelId="{B7FD13D6-CA02-4C0B-AD85-119A63A3C775}">
      <dgm:prSet phldrT="[Texto]" custT="1"/>
      <dgm:spPr/>
      <dgm:t>
        <a:bodyPr/>
        <a:lstStyle/>
        <a:p>
          <a:r>
            <a:rPr lang="es-ES" sz="1050" b="1" dirty="0"/>
            <a:t>Ofrece una forma adicional de trabajo</a:t>
          </a:r>
          <a:endParaRPr lang="es-CU" sz="1050" b="1" dirty="0"/>
        </a:p>
      </dgm:t>
    </dgm:pt>
    <dgm:pt modelId="{55C7DEDB-6BF9-4D70-9977-D69EAEDC4C3C}" type="parTrans" cxnId="{76A6ED43-0E71-494B-ADAB-30511F302539}">
      <dgm:prSet/>
      <dgm:spPr/>
      <dgm:t>
        <a:bodyPr/>
        <a:lstStyle/>
        <a:p>
          <a:endParaRPr lang="es-CU" sz="2400" b="1"/>
        </a:p>
      </dgm:t>
    </dgm:pt>
    <dgm:pt modelId="{1FD86E60-16EC-4A30-A1AC-9577E4F62C09}" type="sibTrans" cxnId="{76A6ED43-0E71-494B-ADAB-30511F302539}">
      <dgm:prSet/>
      <dgm:spPr/>
      <dgm:t>
        <a:bodyPr/>
        <a:lstStyle/>
        <a:p>
          <a:endParaRPr lang="es-CU" sz="2400" b="1"/>
        </a:p>
      </dgm:t>
    </dgm:pt>
    <dgm:pt modelId="{C729A485-9496-4DEE-B9A4-24A95506C4C7}">
      <dgm:prSet phldrT="[Texto]" custT="1"/>
      <dgm:spPr/>
      <dgm:t>
        <a:bodyPr/>
        <a:lstStyle/>
        <a:p>
          <a:r>
            <a:rPr lang="es-ES" sz="1050" b="1" dirty="0"/>
            <a:t>Se enfoca en adaptabilidad al momento actual</a:t>
          </a:r>
          <a:endParaRPr lang="es-CU" sz="1050" b="1" dirty="0"/>
        </a:p>
      </dgm:t>
    </dgm:pt>
    <dgm:pt modelId="{2A6418B2-DB26-422E-94E4-3FF5C0BEB3BD}" type="parTrans" cxnId="{D0AD3C96-1AAA-4ED4-B384-B0CB2ED7981C}">
      <dgm:prSet/>
      <dgm:spPr/>
      <dgm:t>
        <a:bodyPr/>
        <a:lstStyle/>
        <a:p>
          <a:endParaRPr lang="es-CU" sz="2400" b="1"/>
        </a:p>
      </dgm:t>
    </dgm:pt>
    <dgm:pt modelId="{9F407ED3-544B-47B8-A85C-E2439D06829E}" type="sibTrans" cxnId="{D0AD3C96-1AAA-4ED4-B384-B0CB2ED7981C}">
      <dgm:prSet/>
      <dgm:spPr/>
      <dgm:t>
        <a:bodyPr/>
        <a:lstStyle/>
        <a:p>
          <a:endParaRPr lang="es-CU" sz="2400" b="1"/>
        </a:p>
      </dgm:t>
    </dgm:pt>
    <dgm:pt modelId="{F7D18D20-27B8-42E7-BB5A-3CF29E03FFCE}">
      <dgm:prSet phldrT="[Texto]" custT="1"/>
      <dgm:spPr/>
      <dgm:t>
        <a:bodyPr/>
        <a:lstStyle/>
        <a:p>
          <a:r>
            <a:rPr lang="es-CU" sz="1050" b="1" dirty="0"/>
            <a:t>Fomenta el arte joven</a:t>
          </a:r>
        </a:p>
      </dgm:t>
    </dgm:pt>
    <dgm:pt modelId="{32BBEEFC-AA0F-4F35-9131-D5251DA26629}" type="parTrans" cxnId="{429050A1-431A-470D-BE3B-56C0B83005DC}">
      <dgm:prSet/>
      <dgm:spPr/>
      <dgm:t>
        <a:bodyPr/>
        <a:lstStyle/>
        <a:p>
          <a:endParaRPr lang="es-ES" sz="2400" b="1"/>
        </a:p>
      </dgm:t>
    </dgm:pt>
    <dgm:pt modelId="{41C7C173-88A6-4CE3-A986-0619686409C0}" type="sibTrans" cxnId="{429050A1-431A-470D-BE3B-56C0B83005DC}">
      <dgm:prSet/>
      <dgm:spPr/>
      <dgm:t>
        <a:bodyPr/>
        <a:lstStyle/>
        <a:p>
          <a:endParaRPr lang="es-ES" sz="2400" b="1"/>
        </a:p>
      </dgm:t>
    </dgm:pt>
    <dgm:pt modelId="{41E67C28-81F2-4D60-BBDB-7B920EFD39D4}">
      <dgm:prSet phldrT="[Texto]" custT="1"/>
      <dgm:spPr/>
      <dgm:t>
        <a:bodyPr/>
        <a:lstStyle/>
        <a:p>
          <a:r>
            <a:rPr lang="es-CU" sz="1050" b="1" dirty="0"/>
            <a:t>Brinda mayor variedad y opciones a los artistas destacados</a:t>
          </a:r>
        </a:p>
      </dgm:t>
    </dgm:pt>
    <dgm:pt modelId="{0D9CFE72-B71E-414A-90C4-3F864E714C89}" type="parTrans" cxnId="{BAF74BAC-A205-4A10-8322-0383761596C1}">
      <dgm:prSet/>
      <dgm:spPr/>
      <dgm:t>
        <a:bodyPr/>
        <a:lstStyle/>
        <a:p>
          <a:endParaRPr lang="es-ES" sz="2400" b="1"/>
        </a:p>
      </dgm:t>
    </dgm:pt>
    <dgm:pt modelId="{834123FA-88A2-4184-A56E-46D38EC4E677}" type="sibTrans" cxnId="{BAF74BAC-A205-4A10-8322-0383761596C1}">
      <dgm:prSet/>
      <dgm:spPr/>
      <dgm:t>
        <a:bodyPr/>
        <a:lstStyle/>
        <a:p>
          <a:endParaRPr lang="es-ES" sz="2400" b="1"/>
        </a:p>
      </dgm:t>
    </dgm:pt>
    <dgm:pt modelId="{801D3646-AA82-4F3D-86F8-1C5AFF88C50A}">
      <dgm:prSet phldrT="[Texto]" custT="1"/>
      <dgm:spPr/>
      <dgm:t>
        <a:bodyPr/>
        <a:lstStyle/>
        <a:p>
          <a:r>
            <a:rPr lang="es-ES" sz="1050" b="1" dirty="0"/>
            <a:t>Une y consolida en un único punto a todos los actores individuales</a:t>
          </a:r>
          <a:endParaRPr lang="es-CU" sz="1050" b="1" dirty="0"/>
        </a:p>
      </dgm:t>
    </dgm:pt>
    <dgm:pt modelId="{8A101BB4-41C2-4765-8298-EEB6CCE8E8D3}" type="sibTrans" cxnId="{396CD755-638C-4FC7-A173-3EB1DA3CFB58}">
      <dgm:prSet/>
      <dgm:spPr/>
      <dgm:t>
        <a:bodyPr/>
        <a:lstStyle/>
        <a:p>
          <a:endParaRPr lang="es-CU" sz="2400" b="1"/>
        </a:p>
      </dgm:t>
    </dgm:pt>
    <dgm:pt modelId="{927A3417-9220-406E-9D91-7470121FA9BB}" type="parTrans" cxnId="{396CD755-638C-4FC7-A173-3EB1DA3CFB58}">
      <dgm:prSet/>
      <dgm:spPr/>
      <dgm:t>
        <a:bodyPr/>
        <a:lstStyle/>
        <a:p>
          <a:endParaRPr lang="es-CU" sz="2400" b="1"/>
        </a:p>
      </dgm:t>
    </dgm:pt>
    <dgm:pt modelId="{1B381DB1-5CBC-4FA9-8EF6-5CADE1F33DF7}" type="pres">
      <dgm:prSet presAssocID="{49F9CFF1-A1AB-413E-8658-7E9CAA3884B3}" presName="Name0" presStyleCnt="0">
        <dgm:presLayoutVars>
          <dgm:chMax val="1"/>
          <dgm:dir/>
          <dgm:animLvl val="ctr"/>
          <dgm:resizeHandles val="exact"/>
        </dgm:presLayoutVars>
      </dgm:prSet>
      <dgm:spPr/>
    </dgm:pt>
    <dgm:pt modelId="{735E036A-5879-4350-A778-FDEF3495A01D}" type="pres">
      <dgm:prSet presAssocID="{31D12032-F6E5-442A-AF09-EC7CE7E6D5F6}" presName="centerShape" presStyleLbl="node0" presStyleIdx="0" presStyleCnt="1"/>
      <dgm:spPr/>
    </dgm:pt>
    <dgm:pt modelId="{C4BD4A2C-6BAD-4B74-8DD6-3CFE1F8BB8F6}" type="pres">
      <dgm:prSet presAssocID="{4A743D91-211D-4E84-BDFF-750F2B4C8B96}" presName="node" presStyleLbl="node1" presStyleIdx="0" presStyleCnt="8">
        <dgm:presLayoutVars>
          <dgm:bulletEnabled val="1"/>
        </dgm:presLayoutVars>
      </dgm:prSet>
      <dgm:spPr/>
    </dgm:pt>
    <dgm:pt modelId="{F621035D-0F19-4022-BA38-5FA496C37736}" type="pres">
      <dgm:prSet presAssocID="{4A743D91-211D-4E84-BDFF-750F2B4C8B96}" presName="dummy" presStyleCnt="0"/>
      <dgm:spPr/>
    </dgm:pt>
    <dgm:pt modelId="{859DC920-B300-4DF4-BA75-0DD85F49AF9E}" type="pres">
      <dgm:prSet presAssocID="{5088046D-AC78-4662-B666-7FF24A98D65C}" presName="sibTrans" presStyleLbl="sibTrans2D1" presStyleIdx="0" presStyleCnt="8"/>
      <dgm:spPr/>
    </dgm:pt>
    <dgm:pt modelId="{CD2422EE-FB43-4D88-B694-075AB91FE0A9}" type="pres">
      <dgm:prSet presAssocID="{801D3646-AA82-4F3D-86F8-1C5AFF88C50A}" presName="node" presStyleLbl="node1" presStyleIdx="1" presStyleCnt="8">
        <dgm:presLayoutVars>
          <dgm:bulletEnabled val="1"/>
        </dgm:presLayoutVars>
      </dgm:prSet>
      <dgm:spPr/>
    </dgm:pt>
    <dgm:pt modelId="{E69B9580-E4BA-4C72-93F6-D197CA429B2A}" type="pres">
      <dgm:prSet presAssocID="{801D3646-AA82-4F3D-86F8-1C5AFF88C50A}" presName="dummy" presStyleCnt="0"/>
      <dgm:spPr/>
    </dgm:pt>
    <dgm:pt modelId="{E304EA69-DA22-4DB1-B5E3-754C3AB29786}" type="pres">
      <dgm:prSet presAssocID="{8A101BB4-41C2-4765-8298-EEB6CCE8E8D3}" presName="sibTrans" presStyleLbl="sibTrans2D1" presStyleIdx="1" presStyleCnt="8"/>
      <dgm:spPr/>
    </dgm:pt>
    <dgm:pt modelId="{2846A1D5-72B9-4049-BE94-0CA6FEDE77EE}" type="pres">
      <dgm:prSet presAssocID="{F612D7BB-5F0B-492D-A32B-19595BD18F9C}" presName="node" presStyleLbl="node1" presStyleIdx="2" presStyleCnt="8">
        <dgm:presLayoutVars>
          <dgm:bulletEnabled val="1"/>
        </dgm:presLayoutVars>
      </dgm:prSet>
      <dgm:spPr/>
    </dgm:pt>
    <dgm:pt modelId="{E71ACEE1-14AA-46E7-A244-F87B906E84DA}" type="pres">
      <dgm:prSet presAssocID="{F612D7BB-5F0B-492D-A32B-19595BD18F9C}" presName="dummy" presStyleCnt="0"/>
      <dgm:spPr/>
    </dgm:pt>
    <dgm:pt modelId="{95884CD2-B8FE-4235-B0F5-97DDB3562C88}" type="pres">
      <dgm:prSet presAssocID="{B80B6BAE-E3EC-434B-9405-86CA34D8419E}" presName="sibTrans" presStyleLbl="sibTrans2D1" presStyleIdx="2" presStyleCnt="8"/>
      <dgm:spPr/>
    </dgm:pt>
    <dgm:pt modelId="{0D283173-44CB-44F0-8165-1AFEF39F4357}" type="pres">
      <dgm:prSet presAssocID="{3C99A1B6-C8AC-48C3-B5C5-81F577EC743D}" presName="node" presStyleLbl="node1" presStyleIdx="3" presStyleCnt="8">
        <dgm:presLayoutVars>
          <dgm:bulletEnabled val="1"/>
        </dgm:presLayoutVars>
      </dgm:prSet>
      <dgm:spPr/>
    </dgm:pt>
    <dgm:pt modelId="{A8885DA3-9AC3-4659-923E-F89467448D3C}" type="pres">
      <dgm:prSet presAssocID="{3C99A1B6-C8AC-48C3-B5C5-81F577EC743D}" presName="dummy" presStyleCnt="0"/>
      <dgm:spPr/>
    </dgm:pt>
    <dgm:pt modelId="{DF0F613D-65E1-4D7A-B915-ADBD7C0470CB}" type="pres">
      <dgm:prSet presAssocID="{6F26A623-1475-4E44-8E79-78EE9C325157}" presName="sibTrans" presStyleLbl="sibTrans2D1" presStyleIdx="3" presStyleCnt="8"/>
      <dgm:spPr/>
    </dgm:pt>
    <dgm:pt modelId="{74E534E6-C739-4CC0-AC94-DD6F2BCDCD0F}" type="pres">
      <dgm:prSet presAssocID="{B7FD13D6-CA02-4C0B-AD85-119A63A3C775}" presName="node" presStyleLbl="node1" presStyleIdx="4" presStyleCnt="8">
        <dgm:presLayoutVars>
          <dgm:bulletEnabled val="1"/>
        </dgm:presLayoutVars>
      </dgm:prSet>
      <dgm:spPr/>
    </dgm:pt>
    <dgm:pt modelId="{4D43B9D0-CDC7-42B2-B25B-7A4341FB576A}" type="pres">
      <dgm:prSet presAssocID="{B7FD13D6-CA02-4C0B-AD85-119A63A3C775}" presName="dummy" presStyleCnt="0"/>
      <dgm:spPr/>
    </dgm:pt>
    <dgm:pt modelId="{8367FF04-14A8-4AD5-BB30-127BFB7BF59C}" type="pres">
      <dgm:prSet presAssocID="{1FD86E60-16EC-4A30-A1AC-9577E4F62C09}" presName="sibTrans" presStyleLbl="sibTrans2D1" presStyleIdx="4" presStyleCnt="8"/>
      <dgm:spPr/>
    </dgm:pt>
    <dgm:pt modelId="{3983691F-2FA1-43ED-BA28-DB4A5949418F}" type="pres">
      <dgm:prSet presAssocID="{C729A485-9496-4DEE-B9A4-24A95506C4C7}" presName="node" presStyleLbl="node1" presStyleIdx="5" presStyleCnt="8" custScaleX="105123">
        <dgm:presLayoutVars>
          <dgm:bulletEnabled val="1"/>
        </dgm:presLayoutVars>
      </dgm:prSet>
      <dgm:spPr/>
    </dgm:pt>
    <dgm:pt modelId="{DE8C8568-F078-42E2-9E81-FC54F58B41C0}" type="pres">
      <dgm:prSet presAssocID="{C729A485-9496-4DEE-B9A4-24A95506C4C7}" presName="dummy" presStyleCnt="0"/>
      <dgm:spPr/>
    </dgm:pt>
    <dgm:pt modelId="{70C49740-CAE8-4134-8D2E-F9F63D1EDE8E}" type="pres">
      <dgm:prSet presAssocID="{9F407ED3-544B-47B8-A85C-E2439D06829E}" presName="sibTrans" presStyleLbl="sibTrans2D1" presStyleIdx="5" presStyleCnt="8"/>
      <dgm:spPr/>
    </dgm:pt>
    <dgm:pt modelId="{585ECE46-767E-460E-8C37-06E5DE18EBC8}" type="pres">
      <dgm:prSet presAssocID="{F7D18D20-27B8-42E7-BB5A-3CF29E03FFCE}" presName="node" presStyleLbl="node1" presStyleIdx="6" presStyleCnt="8">
        <dgm:presLayoutVars>
          <dgm:bulletEnabled val="1"/>
        </dgm:presLayoutVars>
      </dgm:prSet>
      <dgm:spPr/>
    </dgm:pt>
    <dgm:pt modelId="{09209F34-6A32-4633-B865-33FC523703C0}" type="pres">
      <dgm:prSet presAssocID="{F7D18D20-27B8-42E7-BB5A-3CF29E03FFCE}" presName="dummy" presStyleCnt="0"/>
      <dgm:spPr/>
    </dgm:pt>
    <dgm:pt modelId="{197145F6-E26D-497A-9920-02125C6850B3}" type="pres">
      <dgm:prSet presAssocID="{41C7C173-88A6-4CE3-A986-0619686409C0}" presName="sibTrans" presStyleLbl="sibTrans2D1" presStyleIdx="6" presStyleCnt="8"/>
      <dgm:spPr/>
    </dgm:pt>
    <dgm:pt modelId="{5F8752D5-C30E-47F1-A467-8A81C7950F90}" type="pres">
      <dgm:prSet presAssocID="{41E67C28-81F2-4D60-BBDB-7B920EFD39D4}" presName="node" presStyleLbl="node1" presStyleIdx="7" presStyleCnt="8">
        <dgm:presLayoutVars>
          <dgm:bulletEnabled val="1"/>
        </dgm:presLayoutVars>
      </dgm:prSet>
      <dgm:spPr/>
    </dgm:pt>
    <dgm:pt modelId="{1A29F7C1-8BDC-4910-9CA3-B10B9B40D009}" type="pres">
      <dgm:prSet presAssocID="{41E67C28-81F2-4D60-BBDB-7B920EFD39D4}" presName="dummy" presStyleCnt="0"/>
      <dgm:spPr/>
    </dgm:pt>
    <dgm:pt modelId="{1FE4C7D1-E5E6-4A9B-81DA-5CC00F42665B}" type="pres">
      <dgm:prSet presAssocID="{834123FA-88A2-4184-A56E-46D38EC4E677}" presName="sibTrans" presStyleLbl="sibTrans2D1" presStyleIdx="7" presStyleCnt="8"/>
      <dgm:spPr/>
    </dgm:pt>
  </dgm:ptLst>
  <dgm:cxnLst>
    <dgm:cxn modelId="{12B9D214-4771-472F-905F-1564C04CD27D}" type="presOf" srcId="{801D3646-AA82-4F3D-86F8-1C5AFF88C50A}" destId="{CD2422EE-FB43-4D88-B694-075AB91FE0A9}" srcOrd="0" destOrd="0" presId="urn:microsoft.com/office/officeart/2005/8/layout/radial6"/>
    <dgm:cxn modelId="{58B8D018-8782-4C05-8656-03121C0EC747}" type="presOf" srcId="{6F26A623-1475-4E44-8E79-78EE9C325157}" destId="{DF0F613D-65E1-4D7A-B915-ADBD7C0470CB}" srcOrd="0" destOrd="0" presId="urn:microsoft.com/office/officeart/2005/8/layout/radial6"/>
    <dgm:cxn modelId="{F2AC2D1F-A077-4AC0-AA80-2B5498894CA1}" type="presOf" srcId="{8A101BB4-41C2-4765-8298-EEB6CCE8E8D3}" destId="{E304EA69-DA22-4DB1-B5E3-754C3AB29786}" srcOrd="0" destOrd="0" presId="urn:microsoft.com/office/officeart/2005/8/layout/radial6"/>
    <dgm:cxn modelId="{CB7B0330-F914-4C0A-B1D2-D3097A615F69}" type="presOf" srcId="{3C99A1B6-C8AC-48C3-B5C5-81F577EC743D}" destId="{0D283173-44CB-44F0-8165-1AFEF39F4357}" srcOrd="0" destOrd="0" presId="urn:microsoft.com/office/officeart/2005/8/layout/radial6"/>
    <dgm:cxn modelId="{6D7EA931-B0CA-4668-9E02-903C87837BD7}" type="presOf" srcId="{4A743D91-211D-4E84-BDFF-750F2B4C8B96}" destId="{C4BD4A2C-6BAD-4B74-8DD6-3CFE1F8BB8F6}" srcOrd="0" destOrd="0" presId="urn:microsoft.com/office/officeart/2005/8/layout/radial6"/>
    <dgm:cxn modelId="{05195F40-3A54-49D5-9E03-829A79CA6A01}" srcId="{31D12032-F6E5-442A-AF09-EC7CE7E6D5F6}" destId="{F612D7BB-5F0B-492D-A32B-19595BD18F9C}" srcOrd="2" destOrd="0" parTransId="{BB5B5D1A-68D6-4125-B316-06424183CBC5}" sibTransId="{B80B6BAE-E3EC-434B-9405-86CA34D8419E}"/>
    <dgm:cxn modelId="{37E77643-F0ED-4CD9-A631-3E53BD03C4A2}" type="presOf" srcId="{49F9CFF1-A1AB-413E-8658-7E9CAA3884B3}" destId="{1B381DB1-5CBC-4FA9-8EF6-5CADE1F33DF7}" srcOrd="0" destOrd="0" presId="urn:microsoft.com/office/officeart/2005/8/layout/radial6"/>
    <dgm:cxn modelId="{76A6ED43-0E71-494B-ADAB-30511F302539}" srcId="{31D12032-F6E5-442A-AF09-EC7CE7E6D5F6}" destId="{B7FD13D6-CA02-4C0B-AD85-119A63A3C775}" srcOrd="4" destOrd="0" parTransId="{55C7DEDB-6BF9-4D70-9977-D69EAEDC4C3C}" sibTransId="{1FD86E60-16EC-4A30-A1AC-9577E4F62C09}"/>
    <dgm:cxn modelId="{1CF79964-388C-433E-AD42-CEA86A5C0BC7}" type="presOf" srcId="{1FD86E60-16EC-4A30-A1AC-9577E4F62C09}" destId="{8367FF04-14A8-4AD5-BB30-127BFB7BF59C}" srcOrd="0" destOrd="0" presId="urn:microsoft.com/office/officeart/2005/8/layout/radial6"/>
    <dgm:cxn modelId="{223D7252-5D6C-45B3-B0AE-183303FBC95B}" type="presOf" srcId="{F7D18D20-27B8-42E7-BB5A-3CF29E03FFCE}" destId="{585ECE46-767E-460E-8C37-06E5DE18EBC8}" srcOrd="0" destOrd="0" presId="urn:microsoft.com/office/officeart/2005/8/layout/radial6"/>
    <dgm:cxn modelId="{396CD755-638C-4FC7-A173-3EB1DA3CFB58}" srcId="{31D12032-F6E5-442A-AF09-EC7CE7E6D5F6}" destId="{801D3646-AA82-4F3D-86F8-1C5AFF88C50A}" srcOrd="1" destOrd="0" parTransId="{927A3417-9220-406E-9D91-7470121FA9BB}" sibTransId="{8A101BB4-41C2-4765-8298-EEB6CCE8E8D3}"/>
    <dgm:cxn modelId="{E9FB4F76-4E65-4193-A124-F2BB60E33DE6}" type="presOf" srcId="{41E67C28-81F2-4D60-BBDB-7B920EFD39D4}" destId="{5F8752D5-C30E-47F1-A467-8A81C7950F90}" srcOrd="0" destOrd="0" presId="urn:microsoft.com/office/officeart/2005/8/layout/radial6"/>
    <dgm:cxn modelId="{F3EEB256-DB1F-4B8B-AD83-068EFB96CE93}" type="presOf" srcId="{B80B6BAE-E3EC-434B-9405-86CA34D8419E}" destId="{95884CD2-B8FE-4235-B0F5-97DDB3562C88}" srcOrd="0" destOrd="0" presId="urn:microsoft.com/office/officeart/2005/8/layout/radial6"/>
    <dgm:cxn modelId="{DA8B3C7A-95CD-454E-ABB6-D0BF7215C89F}" type="presOf" srcId="{C729A485-9496-4DEE-B9A4-24A95506C4C7}" destId="{3983691F-2FA1-43ED-BA28-DB4A5949418F}" srcOrd="0" destOrd="0" presId="urn:microsoft.com/office/officeart/2005/8/layout/radial6"/>
    <dgm:cxn modelId="{105C8C80-9268-4599-A5E7-96159F4AD761}" type="presOf" srcId="{31D12032-F6E5-442A-AF09-EC7CE7E6D5F6}" destId="{735E036A-5879-4350-A778-FDEF3495A01D}" srcOrd="0" destOrd="0" presId="urn:microsoft.com/office/officeart/2005/8/layout/radial6"/>
    <dgm:cxn modelId="{529FAF8C-AC35-4A57-990A-8E94DD096B4F}" srcId="{31D12032-F6E5-442A-AF09-EC7CE7E6D5F6}" destId="{3C99A1B6-C8AC-48C3-B5C5-81F577EC743D}" srcOrd="3" destOrd="0" parTransId="{7CFA3D49-1ADA-4579-AE78-33E51EE66443}" sibTransId="{6F26A623-1475-4E44-8E79-78EE9C325157}"/>
    <dgm:cxn modelId="{5F65AE8E-283C-4D27-B5E1-13C12CF5488F}" type="presOf" srcId="{9F407ED3-544B-47B8-A85C-E2439D06829E}" destId="{70C49740-CAE8-4134-8D2E-F9F63D1EDE8E}" srcOrd="0" destOrd="0" presId="urn:microsoft.com/office/officeart/2005/8/layout/radial6"/>
    <dgm:cxn modelId="{D0AD3C96-1AAA-4ED4-B384-B0CB2ED7981C}" srcId="{31D12032-F6E5-442A-AF09-EC7CE7E6D5F6}" destId="{C729A485-9496-4DEE-B9A4-24A95506C4C7}" srcOrd="5" destOrd="0" parTransId="{2A6418B2-DB26-422E-94E4-3FF5C0BEB3BD}" sibTransId="{9F407ED3-544B-47B8-A85C-E2439D06829E}"/>
    <dgm:cxn modelId="{A261C29B-04F6-44F7-9029-813CECE74D1E}" type="presOf" srcId="{B7FD13D6-CA02-4C0B-AD85-119A63A3C775}" destId="{74E534E6-C739-4CC0-AC94-DD6F2BCDCD0F}" srcOrd="0" destOrd="0" presId="urn:microsoft.com/office/officeart/2005/8/layout/radial6"/>
    <dgm:cxn modelId="{429050A1-431A-470D-BE3B-56C0B83005DC}" srcId="{31D12032-F6E5-442A-AF09-EC7CE7E6D5F6}" destId="{F7D18D20-27B8-42E7-BB5A-3CF29E03FFCE}" srcOrd="6" destOrd="0" parTransId="{32BBEEFC-AA0F-4F35-9131-D5251DA26629}" sibTransId="{41C7C173-88A6-4CE3-A986-0619686409C0}"/>
    <dgm:cxn modelId="{626B39AB-C565-4D22-86D9-387BB88071F2}" type="presOf" srcId="{5088046D-AC78-4662-B666-7FF24A98D65C}" destId="{859DC920-B300-4DF4-BA75-0DD85F49AF9E}" srcOrd="0" destOrd="0" presId="urn:microsoft.com/office/officeart/2005/8/layout/radial6"/>
    <dgm:cxn modelId="{BAF74BAC-A205-4A10-8322-0383761596C1}" srcId="{31D12032-F6E5-442A-AF09-EC7CE7E6D5F6}" destId="{41E67C28-81F2-4D60-BBDB-7B920EFD39D4}" srcOrd="7" destOrd="0" parTransId="{0D9CFE72-B71E-414A-90C4-3F864E714C89}" sibTransId="{834123FA-88A2-4184-A56E-46D38EC4E677}"/>
    <dgm:cxn modelId="{78D7B9B3-9D62-435A-A667-51E0E0BF1DD0}" srcId="{31D12032-F6E5-442A-AF09-EC7CE7E6D5F6}" destId="{4A743D91-211D-4E84-BDFF-750F2B4C8B96}" srcOrd="0" destOrd="0" parTransId="{FB749BE8-EF1F-41DC-9329-23F31F5A746B}" sibTransId="{5088046D-AC78-4662-B666-7FF24A98D65C}"/>
    <dgm:cxn modelId="{AF3C67D4-C9AE-420C-BC3D-A6E3E8029EF8}" type="presOf" srcId="{F612D7BB-5F0B-492D-A32B-19595BD18F9C}" destId="{2846A1D5-72B9-4049-BE94-0CA6FEDE77EE}" srcOrd="0" destOrd="0" presId="urn:microsoft.com/office/officeart/2005/8/layout/radial6"/>
    <dgm:cxn modelId="{13882AD6-8DBD-4475-81AD-3CFDDF06E319}" srcId="{49F9CFF1-A1AB-413E-8658-7E9CAA3884B3}" destId="{31D12032-F6E5-442A-AF09-EC7CE7E6D5F6}" srcOrd="0" destOrd="0" parTransId="{42E597F5-5D97-4F48-8362-999A1A425511}" sibTransId="{EB77075C-97BE-49EC-9FD2-7E85B16075CB}"/>
    <dgm:cxn modelId="{D8F4B5E3-9CDC-4D69-8467-B0DCC5077639}" type="presOf" srcId="{834123FA-88A2-4184-A56E-46D38EC4E677}" destId="{1FE4C7D1-E5E6-4A9B-81DA-5CC00F42665B}" srcOrd="0" destOrd="0" presId="urn:microsoft.com/office/officeart/2005/8/layout/radial6"/>
    <dgm:cxn modelId="{7BDFB7E6-FD84-45AA-8FB9-6CF160E6F194}" type="presOf" srcId="{41C7C173-88A6-4CE3-A986-0619686409C0}" destId="{197145F6-E26D-497A-9920-02125C6850B3}" srcOrd="0" destOrd="0" presId="urn:microsoft.com/office/officeart/2005/8/layout/radial6"/>
    <dgm:cxn modelId="{A4E9B3A1-37B8-4ED9-9C49-0E0EE8FF2704}" type="presParOf" srcId="{1B381DB1-5CBC-4FA9-8EF6-5CADE1F33DF7}" destId="{735E036A-5879-4350-A778-FDEF3495A01D}" srcOrd="0" destOrd="0" presId="urn:microsoft.com/office/officeart/2005/8/layout/radial6"/>
    <dgm:cxn modelId="{EDF97BBA-B95F-4137-8A1D-940333EDAAA2}" type="presParOf" srcId="{1B381DB1-5CBC-4FA9-8EF6-5CADE1F33DF7}" destId="{C4BD4A2C-6BAD-4B74-8DD6-3CFE1F8BB8F6}" srcOrd="1" destOrd="0" presId="urn:microsoft.com/office/officeart/2005/8/layout/radial6"/>
    <dgm:cxn modelId="{99BFBED4-300E-49B2-B1C7-AB086077A2D0}" type="presParOf" srcId="{1B381DB1-5CBC-4FA9-8EF6-5CADE1F33DF7}" destId="{F621035D-0F19-4022-BA38-5FA496C37736}" srcOrd="2" destOrd="0" presId="urn:microsoft.com/office/officeart/2005/8/layout/radial6"/>
    <dgm:cxn modelId="{400A9DD9-0D8A-49AD-AABF-23D368BF86EA}" type="presParOf" srcId="{1B381DB1-5CBC-4FA9-8EF6-5CADE1F33DF7}" destId="{859DC920-B300-4DF4-BA75-0DD85F49AF9E}" srcOrd="3" destOrd="0" presId="urn:microsoft.com/office/officeart/2005/8/layout/radial6"/>
    <dgm:cxn modelId="{BF2BA962-89B6-49C7-AD8E-C4AD687F9F16}" type="presParOf" srcId="{1B381DB1-5CBC-4FA9-8EF6-5CADE1F33DF7}" destId="{CD2422EE-FB43-4D88-B694-075AB91FE0A9}" srcOrd="4" destOrd="0" presId="urn:microsoft.com/office/officeart/2005/8/layout/radial6"/>
    <dgm:cxn modelId="{9041C63C-87E6-4B7A-AF0C-31498BA65025}" type="presParOf" srcId="{1B381DB1-5CBC-4FA9-8EF6-5CADE1F33DF7}" destId="{E69B9580-E4BA-4C72-93F6-D197CA429B2A}" srcOrd="5" destOrd="0" presId="urn:microsoft.com/office/officeart/2005/8/layout/radial6"/>
    <dgm:cxn modelId="{26922428-2E2A-4DA0-9CF8-2A4FFEA000CB}" type="presParOf" srcId="{1B381DB1-5CBC-4FA9-8EF6-5CADE1F33DF7}" destId="{E304EA69-DA22-4DB1-B5E3-754C3AB29786}" srcOrd="6" destOrd="0" presId="urn:microsoft.com/office/officeart/2005/8/layout/radial6"/>
    <dgm:cxn modelId="{8493E564-D0CF-47DD-80A9-C699E0F251B8}" type="presParOf" srcId="{1B381DB1-5CBC-4FA9-8EF6-5CADE1F33DF7}" destId="{2846A1D5-72B9-4049-BE94-0CA6FEDE77EE}" srcOrd="7" destOrd="0" presId="urn:microsoft.com/office/officeart/2005/8/layout/radial6"/>
    <dgm:cxn modelId="{18E583FB-CEAD-4901-9FFC-56DCF63FBE63}" type="presParOf" srcId="{1B381DB1-5CBC-4FA9-8EF6-5CADE1F33DF7}" destId="{E71ACEE1-14AA-46E7-A244-F87B906E84DA}" srcOrd="8" destOrd="0" presId="urn:microsoft.com/office/officeart/2005/8/layout/radial6"/>
    <dgm:cxn modelId="{C3476FD7-2B15-4339-AB2F-965D2F84C430}" type="presParOf" srcId="{1B381DB1-5CBC-4FA9-8EF6-5CADE1F33DF7}" destId="{95884CD2-B8FE-4235-B0F5-97DDB3562C88}" srcOrd="9" destOrd="0" presId="urn:microsoft.com/office/officeart/2005/8/layout/radial6"/>
    <dgm:cxn modelId="{B426ABCC-4BE3-4A8B-B1B7-05C3CC2B0FE0}" type="presParOf" srcId="{1B381DB1-5CBC-4FA9-8EF6-5CADE1F33DF7}" destId="{0D283173-44CB-44F0-8165-1AFEF39F4357}" srcOrd="10" destOrd="0" presId="urn:microsoft.com/office/officeart/2005/8/layout/radial6"/>
    <dgm:cxn modelId="{3BB34C86-6431-49C2-ABBB-12BC161EBF83}" type="presParOf" srcId="{1B381DB1-5CBC-4FA9-8EF6-5CADE1F33DF7}" destId="{A8885DA3-9AC3-4659-923E-F89467448D3C}" srcOrd="11" destOrd="0" presId="urn:microsoft.com/office/officeart/2005/8/layout/radial6"/>
    <dgm:cxn modelId="{BE349939-5DC8-4F34-BF1E-CF9F958922E6}" type="presParOf" srcId="{1B381DB1-5CBC-4FA9-8EF6-5CADE1F33DF7}" destId="{DF0F613D-65E1-4D7A-B915-ADBD7C0470CB}" srcOrd="12" destOrd="0" presId="urn:microsoft.com/office/officeart/2005/8/layout/radial6"/>
    <dgm:cxn modelId="{FCC8FB40-F1B8-4959-A53A-D7D07F68EDC7}" type="presParOf" srcId="{1B381DB1-5CBC-4FA9-8EF6-5CADE1F33DF7}" destId="{74E534E6-C739-4CC0-AC94-DD6F2BCDCD0F}" srcOrd="13" destOrd="0" presId="urn:microsoft.com/office/officeart/2005/8/layout/radial6"/>
    <dgm:cxn modelId="{8A43A85B-5F41-4EB9-B153-36262CA76229}" type="presParOf" srcId="{1B381DB1-5CBC-4FA9-8EF6-5CADE1F33DF7}" destId="{4D43B9D0-CDC7-42B2-B25B-7A4341FB576A}" srcOrd="14" destOrd="0" presId="urn:microsoft.com/office/officeart/2005/8/layout/radial6"/>
    <dgm:cxn modelId="{EDFC1C9D-4555-408C-8194-794FC3120FC2}" type="presParOf" srcId="{1B381DB1-5CBC-4FA9-8EF6-5CADE1F33DF7}" destId="{8367FF04-14A8-4AD5-BB30-127BFB7BF59C}" srcOrd="15" destOrd="0" presId="urn:microsoft.com/office/officeart/2005/8/layout/radial6"/>
    <dgm:cxn modelId="{5DB583C0-7551-459F-880B-4DD9228BB2DF}" type="presParOf" srcId="{1B381DB1-5CBC-4FA9-8EF6-5CADE1F33DF7}" destId="{3983691F-2FA1-43ED-BA28-DB4A5949418F}" srcOrd="16" destOrd="0" presId="urn:microsoft.com/office/officeart/2005/8/layout/radial6"/>
    <dgm:cxn modelId="{316AD8BB-514E-452F-BA63-895DA3B1F844}" type="presParOf" srcId="{1B381DB1-5CBC-4FA9-8EF6-5CADE1F33DF7}" destId="{DE8C8568-F078-42E2-9E81-FC54F58B41C0}" srcOrd="17" destOrd="0" presId="urn:microsoft.com/office/officeart/2005/8/layout/radial6"/>
    <dgm:cxn modelId="{606DCBDA-46C7-45CC-B420-B94A1939106E}" type="presParOf" srcId="{1B381DB1-5CBC-4FA9-8EF6-5CADE1F33DF7}" destId="{70C49740-CAE8-4134-8D2E-F9F63D1EDE8E}" srcOrd="18" destOrd="0" presId="urn:microsoft.com/office/officeart/2005/8/layout/radial6"/>
    <dgm:cxn modelId="{8772869F-C55E-4305-859E-B82672776E5E}" type="presParOf" srcId="{1B381DB1-5CBC-4FA9-8EF6-5CADE1F33DF7}" destId="{585ECE46-767E-460E-8C37-06E5DE18EBC8}" srcOrd="19" destOrd="0" presId="urn:microsoft.com/office/officeart/2005/8/layout/radial6"/>
    <dgm:cxn modelId="{A77AB6E5-8F74-4786-9B8B-BE852109D463}" type="presParOf" srcId="{1B381DB1-5CBC-4FA9-8EF6-5CADE1F33DF7}" destId="{09209F34-6A32-4633-B865-33FC523703C0}" srcOrd="20" destOrd="0" presId="urn:microsoft.com/office/officeart/2005/8/layout/radial6"/>
    <dgm:cxn modelId="{E66B56BF-0E6B-4C12-8E7B-9067A78B45ED}" type="presParOf" srcId="{1B381DB1-5CBC-4FA9-8EF6-5CADE1F33DF7}" destId="{197145F6-E26D-497A-9920-02125C6850B3}" srcOrd="21" destOrd="0" presId="urn:microsoft.com/office/officeart/2005/8/layout/radial6"/>
    <dgm:cxn modelId="{1F35ADA7-EBF0-4B3D-B441-38A88B0555E1}" type="presParOf" srcId="{1B381DB1-5CBC-4FA9-8EF6-5CADE1F33DF7}" destId="{5F8752D5-C30E-47F1-A467-8A81C7950F90}" srcOrd="22" destOrd="0" presId="urn:microsoft.com/office/officeart/2005/8/layout/radial6"/>
    <dgm:cxn modelId="{3C8FC362-EB34-400D-B547-90CDF4AC3228}" type="presParOf" srcId="{1B381DB1-5CBC-4FA9-8EF6-5CADE1F33DF7}" destId="{1A29F7C1-8BDC-4910-9CA3-B10B9B40D009}" srcOrd="23" destOrd="0" presId="urn:microsoft.com/office/officeart/2005/8/layout/radial6"/>
    <dgm:cxn modelId="{CB9CD0C7-125C-4659-BDD2-B25424CB04B1}" type="presParOf" srcId="{1B381DB1-5CBC-4FA9-8EF6-5CADE1F33DF7}" destId="{1FE4C7D1-E5E6-4A9B-81DA-5CC00F42665B}"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D9F362-7723-4138-92C1-4DC4DCFD2749}"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CU"/>
        </a:p>
      </dgm:t>
    </dgm:pt>
    <dgm:pt modelId="{26564B9E-0C38-441E-9929-26DC0EBD3337}">
      <dgm:prSet phldrT="[Texto]"/>
      <dgm:spPr/>
      <dgm:t>
        <a:bodyPr/>
        <a:lstStyle/>
        <a:p>
          <a:r>
            <a:rPr lang="es-ES" b="1" dirty="0"/>
            <a:t>Nuevos miembros</a:t>
          </a:r>
          <a:endParaRPr lang="es-CU" b="1" dirty="0"/>
        </a:p>
      </dgm:t>
    </dgm:pt>
    <dgm:pt modelId="{31794A3C-F790-4EC1-A8F8-B187237B01E3}" type="parTrans" cxnId="{272BC8B5-3F82-4745-9FCF-B4029EB6A5D3}">
      <dgm:prSet/>
      <dgm:spPr/>
      <dgm:t>
        <a:bodyPr/>
        <a:lstStyle/>
        <a:p>
          <a:endParaRPr lang="es-CU" b="1"/>
        </a:p>
      </dgm:t>
    </dgm:pt>
    <dgm:pt modelId="{B1BC6D0C-AFA8-4769-B27B-0DC3DC3BF0A7}" type="sibTrans" cxnId="{272BC8B5-3F82-4745-9FCF-B4029EB6A5D3}">
      <dgm:prSet/>
      <dgm:spPr/>
      <dgm:t>
        <a:bodyPr/>
        <a:lstStyle/>
        <a:p>
          <a:endParaRPr lang="es-CU" b="1"/>
        </a:p>
      </dgm:t>
    </dgm:pt>
    <dgm:pt modelId="{015F9DBD-52B1-4B5F-A6DA-C9BB630CC42E}">
      <dgm:prSet phldrT="[Texto]"/>
      <dgm:spPr/>
      <dgm:t>
        <a:bodyPr/>
        <a:lstStyle/>
        <a:p>
          <a:r>
            <a:rPr lang="es-ES" b="1" dirty="0"/>
            <a:t>Limitado a artistas ya con experiencia</a:t>
          </a:r>
          <a:endParaRPr lang="es-CU" b="1" dirty="0"/>
        </a:p>
      </dgm:t>
    </dgm:pt>
    <dgm:pt modelId="{473B8D12-E024-40B9-A691-68524A9D74D2}" type="parTrans" cxnId="{01E4DB78-260F-49AE-AD3E-E3ADD1BF58F7}">
      <dgm:prSet/>
      <dgm:spPr/>
      <dgm:t>
        <a:bodyPr/>
        <a:lstStyle/>
        <a:p>
          <a:endParaRPr lang="es-CU" b="1"/>
        </a:p>
      </dgm:t>
    </dgm:pt>
    <dgm:pt modelId="{8D7403E9-9FD2-430A-96F4-AC2249060397}" type="sibTrans" cxnId="{01E4DB78-260F-49AE-AD3E-E3ADD1BF58F7}">
      <dgm:prSet/>
      <dgm:spPr/>
      <dgm:t>
        <a:bodyPr/>
        <a:lstStyle/>
        <a:p>
          <a:endParaRPr lang="es-CU" b="1"/>
        </a:p>
      </dgm:t>
    </dgm:pt>
    <dgm:pt modelId="{FA6AD2BA-65DA-4520-AFC3-0B218E5059DC}">
      <dgm:prSet phldrT="[Texto]"/>
      <dgm:spPr/>
      <dgm:t>
        <a:bodyPr/>
        <a:lstStyle/>
        <a:p>
          <a:r>
            <a:rPr lang="es-ES" b="1" dirty="0"/>
            <a:t>Promoción de géneros </a:t>
          </a:r>
          <a:endParaRPr lang="es-CU" b="1" dirty="0"/>
        </a:p>
      </dgm:t>
    </dgm:pt>
    <dgm:pt modelId="{53CDA512-4CF0-41EE-8927-5FDB7A302342}" type="parTrans" cxnId="{F6BBC298-1FFE-4A03-AFDF-23F0BBA04EE4}">
      <dgm:prSet/>
      <dgm:spPr/>
      <dgm:t>
        <a:bodyPr/>
        <a:lstStyle/>
        <a:p>
          <a:endParaRPr lang="es-CU" b="1"/>
        </a:p>
      </dgm:t>
    </dgm:pt>
    <dgm:pt modelId="{BD78174F-61DA-4994-995C-D8C791F9E6D9}" type="sibTrans" cxnId="{F6BBC298-1FFE-4A03-AFDF-23F0BBA04EE4}">
      <dgm:prSet/>
      <dgm:spPr/>
      <dgm:t>
        <a:bodyPr/>
        <a:lstStyle/>
        <a:p>
          <a:endParaRPr lang="es-CU" b="1"/>
        </a:p>
      </dgm:t>
    </dgm:pt>
    <dgm:pt modelId="{5B914856-C719-4C50-BBD5-4921BB124AE6}">
      <dgm:prSet phldrT="[Texto]"/>
      <dgm:spPr/>
      <dgm:t>
        <a:bodyPr/>
        <a:lstStyle/>
        <a:p>
          <a:r>
            <a:rPr lang="es-ES" b="1" dirty="0"/>
            <a:t>Poca promoción de géneros que no cuentan con muchos exponentes reconocidos</a:t>
          </a:r>
          <a:endParaRPr lang="es-CU" b="1" dirty="0"/>
        </a:p>
      </dgm:t>
    </dgm:pt>
    <dgm:pt modelId="{3D5B3206-5D66-4CEC-8DB0-C4141F08BA2A}" type="parTrans" cxnId="{5EE39339-F2CD-499D-BC80-DD08C7238B69}">
      <dgm:prSet/>
      <dgm:spPr/>
      <dgm:t>
        <a:bodyPr/>
        <a:lstStyle/>
        <a:p>
          <a:endParaRPr lang="es-CU" b="1"/>
        </a:p>
      </dgm:t>
    </dgm:pt>
    <dgm:pt modelId="{3E714CF4-4A18-43E8-9D31-637734EE890F}" type="sibTrans" cxnId="{5EE39339-F2CD-499D-BC80-DD08C7238B69}">
      <dgm:prSet/>
      <dgm:spPr/>
      <dgm:t>
        <a:bodyPr/>
        <a:lstStyle/>
        <a:p>
          <a:endParaRPr lang="es-CU" b="1"/>
        </a:p>
      </dgm:t>
    </dgm:pt>
    <dgm:pt modelId="{02064607-9A7F-4120-8087-BF9D692848B7}">
      <dgm:prSet phldrT="[Texto]"/>
      <dgm:spPr/>
      <dgm:t>
        <a:bodyPr/>
        <a:lstStyle/>
        <a:p>
          <a:r>
            <a:rPr lang="es-ES" b="1" dirty="0"/>
            <a:t>Difusión</a:t>
          </a:r>
          <a:endParaRPr lang="es-CU" b="1" dirty="0"/>
        </a:p>
      </dgm:t>
    </dgm:pt>
    <dgm:pt modelId="{07E5F6D8-443B-4253-AA20-BBE28959E76F}" type="parTrans" cxnId="{F434041B-89A3-4E5C-83DD-941669904AA1}">
      <dgm:prSet/>
      <dgm:spPr/>
      <dgm:t>
        <a:bodyPr/>
        <a:lstStyle/>
        <a:p>
          <a:endParaRPr lang="es-CU" b="1"/>
        </a:p>
      </dgm:t>
    </dgm:pt>
    <dgm:pt modelId="{4659DA71-D8F2-4ACB-BF14-9B9424711D89}" type="sibTrans" cxnId="{F434041B-89A3-4E5C-83DD-941669904AA1}">
      <dgm:prSet/>
      <dgm:spPr/>
      <dgm:t>
        <a:bodyPr/>
        <a:lstStyle/>
        <a:p>
          <a:endParaRPr lang="es-CU" b="1"/>
        </a:p>
      </dgm:t>
    </dgm:pt>
    <dgm:pt modelId="{43CCDEF1-6732-4415-9452-939411C09921}">
      <dgm:prSet phldrT="[Texto]"/>
      <dgm:spPr/>
      <dgm:t>
        <a:bodyPr/>
        <a:lstStyle/>
        <a:p>
          <a:r>
            <a:rPr lang="es-ES" b="1" dirty="0"/>
            <a:t>Demora entre el desarrollo de una obra, su edición y difusión, dependiendo de su presentación a la entidad, su aprobación y posterior culminación. Se incluyen todos los elementos relacionados con financiamiento y recursos. </a:t>
          </a:r>
          <a:endParaRPr lang="es-CU" b="1" dirty="0"/>
        </a:p>
      </dgm:t>
    </dgm:pt>
    <dgm:pt modelId="{22ED57A6-8E54-4D26-A4CB-4B541E9329EB}" type="parTrans" cxnId="{FB85AD2C-3BD7-419E-B361-32549077B883}">
      <dgm:prSet/>
      <dgm:spPr/>
      <dgm:t>
        <a:bodyPr/>
        <a:lstStyle/>
        <a:p>
          <a:endParaRPr lang="es-CU" b="1"/>
        </a:p>
      </dgm:t>
    </dgm:pt>
    <dgm:pt modelId="{EF6475BD-9FB1-4028-9A8C-1795B583B83F}" type="sibTrans" cxnId="{FB85AD2C-3BD7-419E-B361-32549077B883}">
      <dgm:prSet/>
      <dgm:spPr/>
      <dgm:t>
        <a:bodyPr/>
        <a:lstStyle/>
        <a:p>
          <a:endParaRPr lang="es-CU" b="1"/>
        </a:p>
      </dgm:t>
    </dgm:pt>
    <dgm:pt modelId="{A234443B-914D-4604-987C-F0C59AF61B0C}">
      <dgm:prSet phldrT="[Texto]"/>
      <dgm:spPr/>
      <dgm:t>
        <a:bodyPr/>
        <a:lstStyle/>
        <a:p>
          <a:r>
            <a:rPr lang="es-ES" b="1" dirty="0"/>
            <a:t>Promoción de obras</a:t>
          </a:r>
          <a:endParaRPr lang="es-CU" b="1" dirty="0"/>
        </a:p>
      </dgm:t>
    </dgm:pt>
    <dgm:pt modelId="{3C36A22F-1EAC-4175-9778-2CA2564694B4}" type="parTrans" cxnId="{36DEBEC4-01E3-44A4-A37B-C3AAE348D3C1}">
      <dgm:prSet/>
      <dgm:spPr/>
      <dgm:t>
        <a:bodyPr/>
        <a:lstStyle/>
        <a:p>
          <a:endParaRPr lang="es-CU" b="1"/>
        </a:p>
      </dgm:t>
    </dgm:pt>
    <dgm:pt modelId="{D5797B92-E50C-4572-A11C-F97AA621513B}" type="sibTrans" cxnId="{36DEBEC4-01E3-44A4-A37B-C3AAE348D3C1}">
      <dgm:prSet/>
      <dgm:spPr/>
      <dgm:t>
        <a:bodyPr/>
        <a:lstStyle/>
        <a:p>
          <a:endParaRPr lang="es-CU" b="1"/>
        </a:p>
      </dgm:t>
    </dgm:pt>
    <dgm:pt modelId="{82BDC828-36E9-4202-B6E6-5A9469BEE3DE}">
      <dgm:prSet phldrT="[Texto]"/>
      <dgm:spPr/>
      <dgm:t>
        <a:bodyPr/>
        <a:lstStyle/>
        <a:p>
          <a:r>
            <a:rPr lang="es-ES" b="1" dirty="0"/>
            <a:t>Presencia en la red</a:t>
          </a:r>
          <a:endParaRPr lang="es-CU" b="1" dirty="0"/>
        </a:p>
      </dgm:t>
    </dgm:pt>
    <dgm:pt modelId="{681CA523-3A33-4E44-8FCD-ADA31CDBA0E2}" type="parTrans" cxnId="{83FC0E04-9258-4A7A-A2C2-B034A3E2FF36}">
      <dgm:prSet/>
      <dgm:spPr/>
      <dgm:t>
        <a:bodyPr/>
        <a:lstStyle/>
        <a:p>
          <a:endParaRPr lang="es-CU" b="1"/>
        </a:p>
      </dgm:t>
    </dgm:pt>
    <dgm:pt modelId="{571A2085-19F8-4B76-BA91-A41FE54EB536}" type="sibTrans" cxnId="{83FC0E04-9258-4A7A-A2C2-B034A3E2FF36}">
      <dgm:prSet/>
      <dgm:spPr/>
      <dgm:t>
        <a:bodyPr/>
        <a:lstStyle/>
        <a:p>
          <a:endParaRPr lang="es-CU" b="1"/>
        </a:p>
      </dgm:t>
    </dgm:pt>
    <dgm:pt modelId="{C20A5169-2BEC-4670-8129-E5955D0D9DD1}">
      <dgm:prSet phldrT="[Texto]"/>
      <dgm:spPr/>
      <dgm:t>
        <a:bodyPr/>
        <a:lstStyle/>
        <a:p>
          <a:r>
            <a:rPr lang="es-ES" b="1" dirty="0"/>
            <a:t>Promoción dispersa entre los diversos medios</a:t>
          </a:r>
          <a:endParaRPr lang="es-CU" b="1" dirty="0"/>
        </a:p>
      </dgm:t>
    </dgm:pt>
    <dgm:pt modelId="{87CA64D2-68CB-47EC-A6DF-50B674EEF896}" type="parTrans" cxnId="{213A10B1-9662-46C8-A6E3-A18894AFC148}">
      <dgm:prSet/>
      <dgm:spPr/>
      <dgm:t>
        <a:bodyPr/>
        <a:lstStyle/>
        <a:p>
          <a:endParaRPr lang="es-CU" b="1"/>
        </a:p>
      </dgm:t>
    </dgm:pt>
    <dgm:pt modelId="{5281820F-7EF0-40FF-A623-A409478D166F}" type="sibTrans" cxnId="{213A10B1-9662-46C8-A6E3-A18894AFC148}">
      <dgm:prSet/>
      <dgm:spPr/>
      <dgm:t>
        <a:bodyPr/>
        <a:lstStyle/>
        <a:p>
          <a:endParaRPr lang="es-CU" b="1"/>
        </a:p>
      </dgm:t>
    </dgm:pt>
    <dgm:pt modelId="{B51F18A2-5AEE-468E-ADC0-4A3F33214EB9}">
      <dgm:prSet phldrT="[Texto]"/>
      <dgm:spPr/>
      <dgm:t>
        <a:bodyPr/>
        <a:lstStyle/>
        <a:p>
          <a:r>
            <a:rPr lang="es-ES" b="1" dirty="0"/>
            <a:t>Sitios de carácter informativo</a:t>
          </a:r>
          <a:endParaRPr lang="es-CU" b="1" dirty="0"/>
        </a:p>
      </dgm:t>
    </dgm:pt>
    <dgm:pt modelId="{CEF0E352-DC4B-4ECA-8861-0DBBF8B33AF5}" type="parTrans" cxnId="{59AF5351-20FA-4C17-A564-E71ED45386AE}">
      <dgm:prSet/>
      <dgm:spPr/>
      <dgm:t>
        <a:bodyPr/>
        <a:lstStyle/>
        <a:p>
          <a:endParaRPr lang="es-CU" b="1"/>
        </a:p>
      </dgm:t>
    </dgm:pt>
    <dgm:pt modelId="{0CC66617-0606-4CC9-9671-1FE090214CF8}" type="sibTrans" cxnId="{59AF5351-20FA-4C17-A564-E71ED45386AE}">
      <dgm:prSet/>
      <dgm:spPr/>
      <dgm:t>
        <a:bodyPr/>
        <a:lstStyle/>
        <a:p>
          <a:endParaRPr lang="es-CU" b="1"/>
        </a:p>
      </dgm:t>
    </dgm:pt>
    <dgm:pt modelId="{993BA5B4-7BCB-4A6C-8AB6-E96BCB21D65D}">
      <dgm:prSet phldrT="[Texto]"/>
      <dgm:spPr/>
      <dgm:t>
        <a:bodyPr/>
        <a:lstStyle/>
        <a:p>
          <a:r>
            <a:rPr lang="es-ES" b="1" dirty="0"/>
            <a:t>Ganadores de becas y premios reducidos, al ser ganadores únicos, que incluyen a los miembros afiliados</a:t>
          </a:r>
          <a:endParaRPr lang="es-CU" b="1" dirty="0"/>
        </a:p>
      </dgm:t>
    </dgm:pt>
    <dgm:pt modelId="{AF1DEEAF-79BE-4D4C-90D1-F34FE64D44A0}" type="parTrans" cxnId="{A9E7181E-B11C-412E-9C0A-0416B92F24E9}">
      <dgm:prSet/>
      <dgm:spPr/>
      <dgm:t>
        <a:bodyPr/>
        <a:lstStyle/>
        <a:p>
          <a:endParaRPr lang="es-CU"/>
        </a:p>
      </dgm:t>
    </dgm:pt>
    <dgm:pt modelId="{F7BF9F78-BF20-44F1-9CB4-0194A25557E2}" type="sibTrans" cxnId="{A9E7181E-B11C-412E-9C0A-0416B92F24E9}">
      <dgm:prSet/>
      <dgm:spPr/>
      <dgm:t>
        <a:bodyPr/>
        <a:lstStyle/>
        <a:p>
          <a:endParaRPr lang="es-CU"/>
        </a:p>
      </dgm:t>
    </dgm:pt>
    <dgm:pt modelId="{32A4711A-8218-4430-86CF-C916623FFB58}">
      <dgm:prSet phldrT="[Texto]"/>
      <dgm:spPr/>
      <dgm:t>
        <a:bodyPr/>
        <a:lstStyle/>
        <a:p>
          <a:r>
            <a:rPr lang="es-ES" b="1" dirty="0"/>
            <a:t>Poca diversidad en el desarrollo y promoción de estos géneros </a:t>
          </a:r>
          <a:endParaRPr lang="es-CU" b="1" dirty="0"/>
        </a:p>
      </dgm:t>
    </dgm:pt>
    <dgm:pt modelId="{4E385178-1F6F-41B0-A126-7FB3416B9B8E}" type="parTrans" cxnId="{587C7FEA-62CA-464B-82D3-B81E418544C2}">
      <dgm:prSet/>
      <dgm:spPr/>
      <dgm:t>
        <a:bodyPr/>
        <a:lstStyle/>
        <a:p>
          <a:endParaRPr lang="es-CU"/>
        </a:p>
      </dgm:t>
    </dgm:pt>
    <dgm:pt modelId="{9324D55F-F966-4634-B4B9-6D4DA087CB03}" type="sibTrans" cxnId="{587C7FEA-62CA-464B-82D3-B81E418544C2}">
      <dgm:prSet/>
      <dgm:spPr/>
      <dgm:t>
        <a:bodyPr/>
        <a:lstStyle/>
        <a:p>
          <a:endParaRPr lang="es-CU"/>
        </a:p>
      </dgm:t>
    </dgm:pt>
    <dgm:pt modelId="{9DD71CBD-BEF5-47D9-AFAB-DF464F224168}">
      <dgm:prSet phldrT="[Texto]"/>
      <dgm:spPr/>
      <dgm:t>
        <a:bodyPr/>
        <a:lstStyle/>
        <a:p>
          <a:r>
            <a:rPr lang="es-ES" b="1" dirty="0"/>
            <a:t>Comunicación limitada a vía correo electrónico</a:t>
          </a:r>
          <a:endParaRPr lang="es-CU" b="1" dirty="0"/>
        </a:p>
      </dgm:t>
    </dgm:pt>
    <dgm:pt modelId="{4E556AFF-6164-468C-9FC5-1BDD4A32CE31}" type="parTrans" cxnId="{DABF1392-E031-455A-807A-5305BE7CC017}">
      <dgm:prSet/>
      <dgm:spPr/>
      <dgm:t>
        <a:bodyPr/>
        <a:lstStyle/>
        <a:p>
          <a:endParaRPr lang="es-CU"/>
        </a:p>
      </dgm:t>
    </dgm:pt>
    <dgm:pt modelId="{83CA274E-E2CC-4756-AA69-B13C316FAD5F}" type="sibTrans" cxnId="{DABF1392-E031-455A-807A-5305BE7CC017}">
      <dgm:prSet/>
      <dgm:spPr/>
      <dgm:t>
        <a:bodyPr/>
        <a:lstStyle/>
        <a:p>
          <a:endParaRPr lang="es-CU"/>
        </a:p>
      </dgm:t>
    </dgm:pt>
    <dgm:pt modelId="{1D7D9CAA-5AA9-4449-AA5D-63AF3C2D88E7}">
      <dgm:prSet phldrT="[Texto]"/>
      <dgm:spPr/>
      <dgm:t>
        <a:bodyPr/>
        <a:lstStyle/>
        <a:p>
          <a:r>
            <a:rPr lang="es-ES" b="1" dirty="0"/>
            <a:t>Concursos y convocatorias sin soporte virtual</a:t>
          </a:r>
          <a:endParaRPr lang="es-CU" b="1" dirty="0"/>
        </a:p>
      </dgm:t>
    </dgm:pt>
    <dgm:pt modelId="{93497D70-B2FA-4F17-A810-348E2C67B0AB}" type="parTrans" cxnId="{3A576681-3106-4004-841C-042AB9059F0B}">
      <dgm:prSet/>
      <dgm:spPr/>
      <dgm:t>
        <a:bodyPr/>
        <a:lstStyle/>
        <a:p>
          <a:endParaRPr lang="es-CU"/>
        </a:p>
      </dgm:t>
    </dgm:pt>
    <dgm:pt modelId="{F88F4682-43EF-4F1F-B153-E073B67D1187}" type="sibTrans" cxnId="{3A576681-3106-4004-841C-042AB9059F0B}">
      <dgm:prSet/>
      <dgm:spPr/>
      <dgm:t>
        <a:bodyPr/>
        <a:lstStyle/>
        <a:p>
          <a:endParaRPr lang="es-CU"/>
        </a:p>
      </dgm:t>
    </dgm:pt>
    <dgm:pt modelId="{72AA5213-28DA-426A-A3C6-BD3E6B41D09A}">
      <dgm:prSet phldrT="[Texto]"/>
      <dgm:spPr/>
      <dgm:t>
        <a:bodyPr/>
        <a:lstStyle/>
        <a:p>
          <a:r>
            <a:rPr lang="es-ES" b="1" dirty="0"/>
            <a:t>Poca visualidad de los contenidos  en la web o su posicionamiento independiente</a:t>
          </a:r>
          <a:endParaRPr lang="es-CU" b="1" dirty="0"/>
        </a:p>
      </dgm:t>
    </dgm:pt>
    <dgm:pt modelId="{4222A9D5-C898-4641-9C01-4C447516AA4B}" type="parTrans" cxnId="{18EF5ABB-81A3-4ACA-A936-C0713A547B56}">
      <dgm:prSet/>
      <dgm:spPr/>
      <dgm:t>
        <a:bodyPr/>
        <a:lstStyle/>
        <a:p>
          <a:endParaRPr lang="es-CU"/>
        </a:p>
      </dgm:t>
    </dgm:pt>
    <dgm:pt modelId="{0A8D9B1D-928C-451C-83C0-DE2605667887}" type="sibTrans" cxnId="{18EF5ABB-81A3-4ACA-A936-C0713A547B56}">
      <dgm:prSet/>
      <dgm:spPr/>
      <dgm:t>
        <a:bodyPr/>
        <a:lstStyle/>
        <a:p>
          <a:endParaRPr lang="es-CU"/>
        </a:p>
      </dgm:t>
    </dgm:pt>
    <dgm:pt modelId="{5CF9C571-E306-46C5-A7BB-AA55C2EE8113}" type="pres">
      <dgm:prSet presAssocID="{15D9F362-7723-4138-92C1-4DC4DCFD2749}" presName="Name0" presStyleCnt="0">
        <dgm:presLayoutVars>
          <dgm:dir/>
          <dgm:animLvl val="lvl"/>
          <dgm:resizeHandles val="exact"/>
        </dgm:presLayoutVars>
      </dgm:prSet>
      <dgm:spPr/>
    </dgm:pt>
    <dgm:pt modelId="{23AD45F4-0B16-4BAD-B8D9-2118EF1D67E8}" type="pres">
      <dgm:prSet presAssocID="{26564B9E-0C38-441E-9929-26DC0EBD3337}" presName="linNode" presStyleCnt="0"/>
      <dgm:spPr/>
    </dgm:pt>
    <dgm:pt modelId="{7516517B-F52E-4E98-BD72-0627588E7E3A}" type="pres">
      <dgm:prSet presAssocID="{26564B9E-0C38-441E-9929-26DC0EBD3337}" presName="parentText" presStyleLbl="node1" presStyleIdx="0" presStyleCnt="5">
        <dgm:presLayoutVars>
          <dgm:chMax val="1"/>
          <dgm:bulletEnabled val="1"/>
        </dgm:presLayoutVars>
      </dgm:prSet>
      <dgm:spPr/>
    </dgm:pt>
    <dgm:pt modelId="{4B9252EF-FEE0-41BF-AD07-263A89AC4A94}" type="pres">
      <dgm:prSet presAssocID="{26564B9E-0C38-441E-9929-26DC0EBD3337}" presName="descendantText" presStyleLbl="alignAccFollowNode1" presStyleIdx="0" presStyleCnt="5">
        <dgm:presLayoutVars>
          <dgm:bulletEnabled val="1"/>
        </dgm:presLayoutVars>
      </dgm:prSet>
      <dgm:spPr/>
    </dgm:pt>
    <dgm:pt modelId="{F9A98D69-B89A-4379-99B0-4FF9A7EDD293}" type="pres">
      <dgm:prSet presAssocID="{B1BC6D0C-AFA8-4769-B27B-0DC3DC3BF0A7}" presName="sp" presStyleCnt="0"/>
      <dgm:spPr/>
    </dgm:pt>
    <dgm:pt modelId="{BF0ED687-20E4-48FB-974F-12344FF66959}" type="pres">
      <dgm:prSet presAssocID="{FA6AD2BA-65DA-4520-AFC3-0B218E5059DC}" presName="linNode" presStyleCnt="0"/>
      <dgm:spPr/>
    </dgm:pt>
    <dgm:pt modelId="{DC16F939-7CA6-4EFA-BEA2-F36B4ADF76E3}" type="pres">
      <dgm:prSet presAssocID="{FA6AD2BA-65DA-4520-AFC3-0B218E5059DC}" presName="parentText" presStyleLbl="node1" presStyleIdx="1" presStyleCnt="5">
        <dgm:presLayoutVars>
          <dgm:chMax val="1"/>
          <dgm:bulletEnabled val="1"/>
        </dgm:presLayoutVars>
      </dgm:prSet>
      <dgm:spPr/>
    </dgm:pt>
    <dgm:pt modelId="{B3BA18B8-F904-4F05-AFA8-93349C32EEB7}" type="pres">
      <dgm:prSet presAssocID="{FA6AD2BA-65DA-4520-AFC3-0B218E5059DC}" presName="descendantText" presStyleLbl="alignAccFollowNode1" presStyleIdx="1" presStyleCnt="5">
        <dgm:presLayoutVars>
          <dgm:bulletEnabled val="1"/>
        </dgm:presLayoutVars>
      </dgm:prSet>
      <dgm:spPr/>
    </dgm:pt>
    <dgm:pt modelId="{C8DC0A71-0B26-4CC9-95E5-A8A3B1D386FA}" type="pres">
      <dgm:prSet presAssocID="{BD78174F-61DA-4994-995C-D8C791F9E6D9}" presName="sp" presStyleCnt="0"/>
      <dgm:spPr/>
    </dgm:pt>
    <dgm:pt modelId="{5671F33F-EA5B-4C19-ADBE-9FA525D6FC71}" type="pres">
      <dgm:prSet presAssocID="{02064607-9A7F-4120-8087-BF9D692848B7}" presName="linNode" presStyleCnt="0"/>
      <dgm:spPr/>
    </dgm:pt>
    <dgm:pt modelId="{1A93A29D-57D6-47A7-A4BF-0B97694E71B9}" type="pres">
      <dgm:prSet presAssocID="{02064607-9A7F-4120-8087-BF9D692848B7}" presName="parentText" presStyleLbl="node1" presStyleIdx="2" presStyleCnt="5">
        <dgm:presLayoutVars>
          <dgm:chMax val="1"/>
          <dgm:bulletEnabled val="1"/>
        </dgm:presLayoutVars>
      </dgm:prSet>
      <dgm:spPr/>
    </dgm:pt>
    <dgm:pt modelId="{34003F78-201A-4599-9B22-43932E2863FF}" type="pres">
      <dgm:prSet presAssocID="{02064607-9A7F-4120-8087-BF9D692848B7}" presName="descendantText" presStyleLbl="alignAccFollowNode1" presStyleIdx="2" presStyleCnt="5">
        <dgm:presLayoutVars>
          <dgm:bulletEnabled val="1"/>
        </dgm:presLayoutVars>
      </dgm:prSet>
      <dgm:spPr/>
    </dgm:pt>
    <dgm:pt modelId="{EA264560-D06C-4E8B-B782-82394A6D7783}" type="pres">
      <dgm:prSet presAssocID="{4659DA71-D8F2-4ACB-BF14-9B9424711D89}" presName="sp" presStyleCnt="0"/>
      <dgm:spPr/>
    </dgm:pt>
    <dgm:pt modelId="{43F51C7B-CB32-4992-8398-8F8F51DE4347}" type="pres">
      <dgm:prSet presAssocID="{A234443B-914D-4604-987C-F0C59AF61B0C}" presName="linNode" presStyleCnt="0"/>
      <dgm:spPr/>
    </dgm:pt>
    <dgm:pt modelId="{2C6F1BBE-D5BB-42AD-AC3C-BBFFA672CE3E}" type="pres">
      <dgm:prSet presAssocID="{A234443B-914D-4604-987C-F0C59AF61B0C}" presName="parentText" presStyleLbl="node1" presStyleIdx="3" presStyleCnt="5">
        <dgm:presLayoutVars>
          <dgm:chMax val="1"/>
          <dgm:bulletEnabled val="1"/>
        </dgm:presLayoutVars>
      </dgm:prSet>
      <dgm:spPr/>
    </dgm:pt>
    <dgm:pt modelId="{49F9E39E-66B6-44CB-8BD0-E5D58576AB10}" type="pres">
      <dgm:prSet presAssocID="{A234443B-914D-4604-987C-F0C59AF61B0C}" presName="descendantText" presStyleLbl="alignAccFollowNode1" presStyleIdx="3" presStyleCnt="5">
        <dgm:presLayoutVars>
          <dgm:bulletEnabled val="1"/>
        </dgm:presLayoutVars>
      </dgm:prSet>
      <dgm:spPr/>
    </dgm:pt>
    <dgm:pt modelId="{B39E2332-054F-4E58-BB29-72AD09515EAC}" type="pres">
      <dgm:prSet presAssocID="{D5797B92-E50C-4572-A11C-F97AA621513B}" presName="sp" presStyleCnt="0"/>
      <dgm:spPr/>
    </dgm:pt>
    <dgm:pt modelId="{2544E7DA-CBEF-461A-9C65-F1F46943D16F}" type="pres">
      <dgm:prSet presAssocID="{82BDC828-36E9-4202-B6E6-5A9469BEE3DE}" presName="linNode" presStyleCnt="0"/>
      <dgm:spPr/>
    </dgm:pt>
    <dgm:pt modelId="{FB8D3A6F-BF04-4D6A-9C62-4D5C14CED2A1}" type="pres">
      <dgm:prSet presAssocID="{82BDC828-36E9-4202-B6E6-5A9469BEE3DE}" presName="parentText" presStyleLbl="node1" presStyleIdx="4" presStyleCnt="5">
        <dgm:presLayoutVars>
          <dgm:chMax val="1"/>
          <dgm:bulletEnabled val="1"/>
        </dgm:presLayoutVars>
      </dgm:prSet>
      <dgm:spPr/>
    </dgm:pt>
    <dgm:pt modelId="{4C77AE1A-57F1-48CA-AE71-4447F5D99337}" type="pres">
      <dgm:prSet presAssocID="{82BDC828-36E9-4202-B6E6-5A9469BEE3DE}" presName="descendantText" presStyleLbl="alignAccFollowNode1" presStyleIdx="4" presStyleCnt="5">
        <dgm:presLayoutVars>
          <dgm:bulletEnabled val="1"/>
        </dgm:presLayoutVars>
      </dgm:prSet>
      <dgm:spPr/>
    </dgm:pt>
  </dgm:ptLst>
  <dgm:cxnLst>
    <dgm:cxn modelId="{83FC0E04-9258-4A7A-A2C2-B034A3E2FF36}" srcId="{15D9F362-7723-4138-92C1-4DC4DCFD2749}" destId="{82BDC828-36E9-4202-B6E6-5A9469BEE3DE}" srcOrd="4" destOrd="0" parTransId="{681CA523-3A33-4E44-8FCD-ADA31CDBA0E2}" sibTransId="{571A2085-19F8-4B76-BA91-A41FE54EB536}"/>
    <dgm:cxn modelId="{B1F7A70E-BBC6-4138-AA54-FC7ED9A14A09}" type="presOf" srcId="{1D7D9CAA-5AA9-4449-AA5D-63AF3C2D88E7}" destId="{4C77AE1A-57F1-48CA-AE71-4447F5D99337}" srcOrd="0" destOrd="2" presId="urn:microsoft.com/office/officeart/2005/8/layout/vList5"/>
    <dgm:cxn modelId="{11B1A414-9A41-4861-9C4D-B816AC02BEEB}" type="presOf" srcId="{32A4711A-8218-4430-86CF-C916623FFB58}" destId="{B3BA18B8-F904-4F05-AFA8-93349C32EEB7}" srcOrd="0" destOrd="1" presId="urn:microsoft.com/office/officeart/2005/8/layout/vList5"/>
    <dgm:cxn modelId="{F434041B-89A3-4E5C-83DD-941669904AA1}" srcId="{15D9F362-7723-4138-92C1-4DC4DCFD2749}" destId="{02064607-9A7F-4120-8087-BF9D692848B7}" srcOrd="2" destOrd="0" parTransId="{07E5F6D8-443B-4253-AA20-BBE28959E76F}" sibTransId="{4659DA71-D8F2-4ACB-BF14-9B9424711D89}"/>
    <dgm:cxn modelId="{145BE41D-85EC-4C38-9F59-BFC781C39465}" type="presOf" srcId="{43CCDEF1-6732-4415-9452-939411C09921}" destId="{34003F78-201A-4599-9B22-43932E2863FF}" srcOrd="0" destOrd="0" presId="urn:microsoft.com/office/officeart/2005/8/layout/vList5"/>
    <dgm:cxn modelId="{A9E7181E-B11C-412E-9C0A-0416B92F24E9}" srcId="{26564B9E-0C38-441E-9929-26DC0EBD3337}" destId="{993BA5B4-7BCB-4A6C-8AB6-E96BCB21D65D}" srcOrd="1" destOrd="0" parTransId="{AF1DEEAF-79BE-4D4C-90D1-F34FE64D44A0}" sibTransId="{F7BF9F78-BF20-44F1-9CB4-0194A25557E2}"/>
    <dgm:cxn modelId="{6B7B7A22-F32C-4F0B-B98C-B1270E40044C}" type="presOf" srcId="{A234443B-914D-4604-987C-F0C59AF61B0C}" destId="{2C6F1BBE-D5BB-42AD-AC3C-BBFFA672CE3E}" srcOrd="0" destOrd="0" presId="urn:microsoft.com/office/officeart/2005/8/layout/vList5"/>
    <dgm:cxn modelId="{FB85AD2C-3BD7-419E-B361-32549077B883}" srcId="{02064607-9A7F-4120-8087-BF9D692848B7}" destId="{43CCDEF1-6732-4415-9452-939411C09921}" srcOrd="0" destOrd="0" parTransId="{22ED57A6-8E54-4D26-A4CB-4B541E9329EB}" sibTransId="{EF6475BD-9FB1-4028-9A8C-1795B583B83F}"/>
    <dgm:cxn modelId="{AD172C37-36D1-440F-B27E-A704DFE81BF9}" type="presOf" srcId="{26564B9E-0C38-441E-9929-26DC0EBD3337}" destId="{7516517B-F52E-4E98-BD72-0627588E7E3A}" srcOrd="0" destOrd="0" presId="urn:microsoft.com/office/officeart/2005/8/layout/vList5"/>
    <dgm:cxn modelId="{5EE39339-F2CD-499D-BC80-DD08C7238B69}" srcId="{FA6AD2BA-65DA-4520-AFC3-0B218E5059DC}" destId="{5B914856-C719-4C50-BBD5-4921BB124AE6}" srcOrd="0" destOrd="0" parTransId="{3D5B3206-5D66-4CEC-8DB0-C4141F08BA2A}" sibTransId="{3E714CF4-4A18-43E8-9D31-637734EE890F}"/>
    <dgm:cxn modelId="{FC72413A-BE68-4CE3-A50A-9E254D312B71}" type="presOf" srcId="{993BA5B4-7BCB-4A6C-8AB6-E96BCB21D65D}" destId="{4B9252EF-FEE0-41BF-AD07-263A89AC4A94}" srcOrd="0" destOrd="1" presId="urn:microsoft.com/office/officeart/2005/8/layout/vList5"/>
    <dgm:cxn modelId="{A339C63B-861B-4F6E-A1DC-3793B6D7A64E}" type="presOf" srcId="{9DD71CBD-BEF5-47D9-AFAB-DF464F224168}" destId="{4C77AE1A-57F1-48CA-AE71-4447F5D99337}" srcOrd="0" destOrd="1" presId="urn:microsoft.com/office/officeart/2005/8/layout/vList5"/>
    <dgm:cxn modelId="{33FB1560-B1FA-4737-86F9-1DC1BDE27BEF}" type="presOf" srcId="{15D9F362-7723-4138-92C1-4DC4DCFD2749}" destId="{5CF9C571-E306-46C5-A7BB-AA55C2EE8113}" srcOrd="0" destOrd="0" presId="urn:microsoft.com/office/officeart/2005/8/layout/vList5"/>
    <dgm:cxn modelId="{59AF5351-20FA-4C17-A564-E71ED45386AE}" srcId="{82BDC828-36E9-4202-B6E6-5A9469BEE3DE}" destId="{B51F18A2-5AEE-468E-ADC0-4A3F33214EB9}" srcOrd="0" destOrd="0" parTransId="{CEF0E352-DC4B-4ECA-8861-0DBBF8B33AF5}" sibTransId="{0CC66617-0606-4CC9-9671-1FE090214CF8}"/>
    <dgm:cxn modelId="{01E4DB78-260F-49AE-AD3E-E3ADD1BF58F7}" srcId="{26564B9E-0C38-441E-9929-26DC0EBD3337}" destId="{015F9DBD-52B1-4B5F-A6DA-C9BB630CC42E}" srcOrd="0" destOrd="0" parTransId="{473B8D12-E024-40B9-A691-68524A9D74D2}" sibTransId="{8D7403E9-9FD2-430A-96F4-AC2249060397}"/>
    <dgm:cxn modelId="{3A576681-3106-4004-841C-042AB9059F0B}" srcId="{82BDC828-36E9-4202-B6E6-5A9469BEE3DE}" destId="{1D7D9CAA-5AA9-4449-AA5D-63AF3C2D88E7}" srcOrd="2" destOrd="0" parTransId="{93497D70-B2FA-4F17-A810-348E2C67B0AB}" sibTransId="{F88F4682-43EF-4F1F-B153-E073B67D1187}"/>
    <dgm:cxn modelId="{1F82578D-A345-4C8F-8535-7C55D59B7A72}" type="presOf" srcId="{C20A5169-2BEC-4670-8129-E5955D0D9DD1}" destId="{49F9E39E-66B6-44CB-8BD0-E5D58576AB10}" srcOrd="0" destOrd="0" presId="urn:microsoft.com/office/officeart/2005/8/layout/vList5"/>
    <dgm:cxn modelId="{DABF1392-E031-455A-807A-5305BE7CC017}" srcId="{82BDC828-36E9-4202-B6E6-5A9469BEE3DE}" destId="{9DD71CBD-BEF5-47D9-AFAB-DF464F224168}" srcOrd="1" destOrd="0" parTransId="{4E556AFF-6164-468C-9FC5-1BDD4A32CE31}" sibTransId="{83CA274E-E2CC-4756-AA69-B13C316FAD5F}"/>
    <dgm:cxn modelId="{F6BBC298-1FFE-4A03-AFDF-23F0BBA04EE4}" srcId="{15D9F362-7723-4138-92C1-4DC4DCFD2749}" destId="{FA6AD2BA-65DA-4520-AFC3-0B218E5059DC}" srcOrd="1" destOrd="0" parTransId="{53CDA512-4CF0-41EE-8927-5FDB7A302342}" sibTransId="{BD78174F-61DA-4994-995C-D8C791F9E6D9}"/>
    <dgm:cxn modelId="{90F99E9F-FC97-4489-8225-F82BE2C60A28}" type="presOf" srcId="{5B914856-C719-4C50-BBD5-4921BB124AE6}" destId="{B3BA18B8-F904-4F05-AFA8-93349C32EEB7}" srcOrd="0" destOrd="0" presId="urn:microsoft.com/office/officeart/2005/8/layout/vList5"/>
    <dgm:cxn modelId="{213A10B1-9662-46C8-A6E3-A18894AFC148}" srcId="{A234443B-914D-4604-987C-F0C59AF61B0C}" destId="{C20A5169-2BEC-4670-8129-E5955D0D9DD1}" srcOrd="0" destOrd="0" parTransId="{87CA64D2-68CB-47EC-A6DF-50B674EEF896}" sibTransId="{5281820F-7EF0-40FF-A623-A409478D166F}"/>
    <dgm:cxn modelId="{669B56B3-D6CD-4616-99F7-372353D392AA}" type="presOf" srcId="{02064607-9A7F-4120-8087-BF9D692848B7}" destId="{1A93A29D-57D6-47A7-A4BF-0B97694E71B9}" srcOrd="0" destOrd="0" presId="urn:microsoft.com/office/officeart/2005/8/layout/vList5"/>
    <dgm:cxn modelId="{272BC8B5-3F82-4745-9FCF-B4029EB6A5D3}" srcId="{15D9F362-7723-4138-92C1-4DC4DCFD2749}" destId="{26564B9E-0C38-441E-9929-26DC0EBD3337}" srcOrd="0" destOrd="0" parTransId="{31794A3C-F790-4EC1-A8F8-B187237B01E3}" sibTransId="{B1BC6D0C-AFA8-4769-B27B-0DC3DC3BF0A7}"/>
    <dgm:cxn modelId="{18EF5ABB-81A3-4ACA-A936-C0713A547B56}" srcId="{A234443B-914D-4604-987C-F0C59AF61B0C}" destId="{72AA5213-28DA-426A-A3C6-BD3E6B41D09A}" srcOrd="1" destOrd="0" parTransId="{4222A9D5-C898-4641-9C01-4C447516AA4B}" sibTransId="{0A8D9B1D-928C-451C-83C0-DE2605667887}"/>
    <dgm:cxn modelId="{61F77DC2-8C9F-4C12-B259-FDFA44E580AA}" type="presOf" srcId="{015F9DBD-52B1-4B5F-A6DA-C9BB630CC42E}" destId="{4B9252EF-FEE0-41BF-AD07-263A89AC4A94}" srcOrd="0" destOrd="0" presId="urn:microsoft.com/office/officeart/2005/8/layout/vList5"/>
    <dgm:cxn modelId="{36DEBEC4-01E3-44A4-A37B-C3AAE348D3C1}" srcId="{15D9F362-7723-4138-92C1-4DC4DCFD2749}" destId="{A234443B-914D-4604-987C-F0C59AF61B0C}" srcOrd="3" destOrd="0" parTransId="{3C36A22F-1EAC-4175-9778-2CA2564694B4}" sibTransId="{D5797B92-E50C-4572-A11C-F97AA621513B}"/>
    <dgm:cxn modelId="{1A9DF0C9-3299-47AB-A9A6-A350B097DC56}" type="presOf" srcId="{FA6AD2BA-65DA-4520-AFC3-0B218E5059DC}" destId="{DC16F939-7CA6-4EFA-BEA2-F36B4ADF76E3}" srcOrd="0" destOrd="0" presId="urn:microsoft.com/office/officeart/2005/8/layout/vList5"/>
    <dgm:cxn modelId="{656ED9CC-0EF1-423A-AB4B-6AF6B434EA7C}" type="presOf" srcId="{82BDC828-36E9-4202-B6E6-5A9469BEE3DE}" destId="{FB8D3A6F-BF04-4D6A-9C62-4D5C14CED2A1}" srcOrd="0" destOrd="0" presId="urn:microsoft.com/office/officeart/2005/8/layout/vList5"/>
    <dgm:cxn modelId="{8B4B6EE5-7A34-4B53-96C4-19012F6D5789}" type="presOf" srcId="{72AA5213-28DA-426A-A3C6-BD3E6B41D09A}" destId="{49F9E39E-66B6-44CB-8BD0-E5D58576AB10}" srcOrd="0" destOrd="1" presId="urn:microsoft.com/office/officeart/2005/8/layout/vList5"/>
    <dgm:cxn modelId="{587C7FEA-62CA-464B-82D3-B81E418544C2}" srcId="{FA6AD2BA-65DA-4520-AFC3-0B218E5059DC}" destId="{32A4711A-8218-4430-86CF-C916623FFB58}" srcOrd="1" destOrd="0" parTransId="{4E385178-1F6F-41B0-A126-7FB3416B9B8E}" sibTransId="{9324D55F-F966-4634-B4B9-6D4DA087CB03}"/>
    <dgm:cxn modelId="{E59B3BEB-7FCE-4BF5-83CE-AA7BD0E74F2D}" type="presOf" srcId="{B51F18A2-5AEE-468E-ADC0-4A3F33214EB9}" destId="{4C77AE1A-57F1-48CA-AE71-4447F5D99337}" srcOrd="0" destOrd="0" presId="urn:microsoft.com/office/officeart/2005/8/layout/vList5"/>
    <dgm:cxn modelId="{F798CAB7-0A95-401B-BA3E-B82977CCEE67}" type="presParOf" srcId="{5CF9C571-E306-46C5-A7BB-AA55C2EE8113}" destId="{23AD45F4-0B16-4BAD-B8D9-2118EF1D67E8}" srcOrd="0" destOrd="0" presId="urn:microsoft.com/office/officeart/2005/8/layout/vList5"/>
    <dgm:cxn modelId="{F6E5FC52-829E-4BBA-9958-E5FC0E009023}" type="presParOf" srcId="{23AD45F4-0B16-4BAD-B8D9-2118EF1D67E8}" destId="{7516517B-F52E-4E98-BD72-0627588E7E3A}" srcOrd="0" destOrd="0" presId="urn:microsoft.com/office/officeart/2005/8/layout/vList5"/>
    <dgm:cxn modelId="{2507A04F-579F-4C64-BA05-E7469C7C0DFB}" type="presParOf" srcId="{23AD45F4-0B16-4BAD-B8D9-2118EF1D67E8}" destId="{4B9252EF-FEE0-41BF-AD07-263A89AC4A94}" srcOrd="1" destOrd="0" presId="urn:microsoft.com/office/officeart/2005/8/layout/vList5"/>
    <dgm:cxn modelId="{0C841A22-34E7-40D6-A2D4-CE30186BB54B}" type="presParOf" srcId="{5CF9C571-E306-46C5-A7BB-AA55C2EE8113}" destId="{F9A98D69-B89A-4379-99B0-4FF9A7EDD293}" srcOrd="1" destOrd="0" presId="urn:microsoft.com/office/officeart/2005/8/layout/vList5"/>
    <dgm:cxn modelId="{1CBB9500-6863-416A-AAA5-6704699D9D57}" type="presParOf" srcId="{5CF9C571-E306-46C5-A7BB-AA55C2EE8113}" destId="{BF0ED687-20E4-48FB-974F-12344FF66959}" srcOrd="2" destOrd="0" presId="urn:microsoft.com/office/officeart/2005/8/layout/vList5"/>
    <dgm:cxn modelId="{78F5AE5F-DC1B-4EEE-AE93-47489278F94E}" type="presParOf" srcId="{BF0ED687-20E4-48FB-974F-12344FF66959}" destId="{DC16F939-7CA6-4EFA-BEA2-F36B4ADF76E3}" srcOrd="0" destOrd="0" presId="urn:microsoft.com/office/officeart/2005/8/layout/vList5"/>
    <dgm:cxn modelId="{0826B579-6E15-4D71-8FE6-203FE0B67780}" type="presParOf" srcId="{BF0ED687-20E4-48FB-974F-12344FF66959}" destId="{B3BA18B8-F904-4F05-AFA8-93349C32EEB7}" srcOrd="1" destOrd="0" presId="urn:microsoft.com/office/officeart/2005/8/layout/vList5"/>
    <dgm:cxn modelId="{D2C98685-7FE5-4BB9-9814-B8637844D24C}" type="presParOf" srcId="{5CF9C571-E306-46C5-A7BB-AA55C2EE8113}" destId="{C8DC0A71-0B26-4CC9-95E5-A8A3B1D386FA}" srcOrd="3" destOrd="0" presId="urn:microsoft.com/office/officeart/2005/8/layout/vList5"/>
    <dgm:cxn modelId="{5368B6C2-3C16-47B9-8140-95C49364C236}" type="presParOf" srcId="{5CF9C571-E306-46C5-A7BB-AA55C2EE8113}" destId="{5671F33F-EA5B-4C19-ADBE-9FA525D6FC71}" srcOrd="4" destOrd="0" presId="urn:microsoft.com/office/officeart/2005/8/layout/vList5"/>
    <dgm:cxn modelId="{FE528EDA-9350-4B02-9178-B5605B067BA2}" type="presParOf" srcId="{5671F33F-EA5B-4C19-ADBE-9FA525D6FC71}" destId="{1A93A29D-57D6-47A7-A4BF-0B97694E71B9}" srcOrd="0" destOrd="0" presId="urn:microsoft.com/office/officeart/2005/8/layout/vList5"/>
    <dgm:cxn modelId="{E03E9F40-3972-4B40-B786-7460D50313E6}" type="presParOf" srcId="{5671F33F-EA5B-4C19-ADBE-9FA525D6FC71}" destId="{34003F78-201A-4599-9B22-43932E2863FF}" srcOrd="1" destOrd="0" presId="urn:microsoft.com/office/officeart/2005/8/layout/vList5"/>
    <dgm:cxn modelId="{FB414D71-0C25-4969-A412-114BB31AE504}" type="presParOf" srcId="{5CF9C571-E306-46C5-A7BB-AA55C2EE8113}" destId="{EA264560-D06C-4E8B-B782-82394A6D7783}" srcOrd="5" destOrd="0" presId="urn:microsoft.com/office/officeart/2005/8/layout/vList5"/>
    <dgm:cxn modelId="{17DD0D43-40F8-4834-A812-8CD8AC3C2945}" type="presParOf" srcId="{5CF9C571-E306-46C5-A7BB-AA55C2EE8113}" destId="{43F51C7B-CB32-4992-8398-8F8F51DE4347}" srcOrd="6" destOrd="0" presId="urn:microsoft.com/office/officeart/2005/8/layout/vList5"/>
    <dgm:cxn modelId="{387D321B-5356-4F2F-9E00-266BBB9EE441}" type="presParOf" srcId="{43F51C7B-CB32-4992-8398-8F8F51DE4347}" destId="{2C6F1BBE-D5BB-42AD-AC3C-BBFFA672CE3E}" srcOrd="0" destOrd="0" presId="urn:microsoft.com/office/officeart/2005/8/layout/vList5"/>
    <dgm:cxn modelId="{BF29CC5D-C805-49DC-BE0F-84931A049B4D}" type="presParOf" srcId="{43F51C7B-CB32-4992-8398-8F8F51DE4347}" destId="{49F9E39E-66B6-44CB-8BD0-E5D58576AB10}" srcOrd="1" destOrd="0" presId="urn:microsoft.com/office/officeart/2005/8/layout/vList5"/>
    <dgm:cxn modelId="{3D864E3F-7070-4215-80D9-D0F4DB38B813}" type="presParOf" srcId="{5CF9C571-E306-46C5-A7BB-AA55C2EE8113}" destId="{B39E2332-054F-4E58-BB29-72AD09515EAC}" srcOrd="7" destOrd="0" presId="urn:microsoft.com/office/officeart/2005/8/layout/vList5"/>
    <dgm:cxn modelId="{AEEC5450-6962-426F-A088-FDFAD8ED001D}" type="presParOf" srcId="{5CF9C571-E306-46C5-A7BB-AA55C2EE8113}" destId="{2544E7DA-CBEF-461A-9C65-F1F46943D16F}" srcOrd="8" destOrd="0" presId="urn:microsoft.com/office/officeart/2005/8/layout/vList5"/>
    <dgm:cxn modelId="{67741EBF-C86F-4B26-8AAE-3A894EBBD015}" type="presParOf" srcId="{2544E7DA-CBEF-461A-9C65-F1F46943D16F}" destId="{FB8D3A6F-BF04-4D6A-9C62-4D5C14CED2A1}" srcOrd="0" destOrd="0" presId="urn:microsoft.com/office/officeart/2005/8/layout/vList5"/>
    <dgm:cxn modelId="{81E908E9-7256-476E-B616-FD54BBC3EBAA}" type="presParOf" srcId="{2544E7DA-CBEF-461A-9C65-F1F46943D16F}" destId="{4C77AE1A-57F1-48CA-AE71-4447F5D9933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DC8B9D-85EE-4D25-8390-95727AB9A039}" type="doc">
      <dgm:prSet loTypeId="urn:microsoft.com/office/officeart/2005/8/layout/balance1" loCatId="relationship" qsTypeId="urn:microsoft.com/office/officeart/2005/8/quickstyle/simple5" qsCatId="simple" csTypeId="urn:microsoft.com/office/officeart/2005/8/colors/colorful1" csCatId="colorful" phldr="1"/>
      <dgm:spPr/>
      <dgm:t>
        <a:bodyPr/>
        <a:lstStyle/>
        <a:p>
          <a:endParaRPr lang="es-ES"/>
        </a:p>
      </dgm:t>
    </dgm:pt>
    <dgm:pt modelId="{9F9474CF-DB8D-4ADC-AA0F-40044DD82D0F}">
      <dgm:prSet phldrT="[Texto]" custT="1"/>
      <dgm:spPr/>
      <dgm:t>
        <a:bodyPr/>
        <a:lstStyle/>
        <a:p>
          <a:r>
            <a:rPr lang="es-ES" sz="2000" b="1" dirty="0"/>
            <a:t>Detrimento</a:t>
          </a:r>
        </a:p>
      </dgm:t>
    </dgm:pt>
    <dgm:pt modelId="{A7E891C8-E410-4B81-8FEC-70825F179AF7}" type="parTrans" cxnId="{811EF1D7-6F70-4C04-ABDC-90012F9B7987}">
      <dgm:prSet/>
      <dgm:spPr/>
      <dgm:t>
        <a:bodyPr/>
        <a:lstStyle/>
        <a:p>
          <a:endParaRPr lang="es-ES" sz="2000" b="1"/>
        </a:p>
      </dgm:t>
    </dgm:pt>
    <dgm:pt modelId="{30192B54-6DFD-485C-B573-62408BE85EB4}" type="sibTrans" cxnId="{811EF1D7-6F70-4C04-ABDC-90012F9B7987}">
      <dgm:prSet/>
      <dgm:spPr/>
      <dgm:t>
        <a:bodyPr/>
        <a:lstStyle/>
        <a:p>
          <a:endParaRPr lang="es-ES" sz="2000" b="1"/>
        </a:p>
      </dgm:t>
    </dgm:pt>
    <dgm:pt modelId="{8192894E-9074-4CF0-9B29-42AF2FF0CAB2}">
      <dgm:prSet phldrT="[Texto]" custT="1"/>
      <dgm:spPr/>
      <dgm:t>
        <a:bodyPr/>
        <a:lstStyle/>
        <a:p>
          <a:r>
            <a:rPr lang="es-ES" sz="1600" b="1" dirty="0"/>
            <a:t>Control foráneo de las plataformas</a:t>
          </a:r>
        </a:p>
      </dgm:t>
    </dgm:pt>
    <dgm:pt modelId="{6CD68D1F-9BCA-477E-8A2C-A03F90ED09F2}" type="parTrans" cxnId="{F9110C18-276A-4AB1-ACEC-5DC549D45138}">
      <dgm:prSet/>
      <dgm:spPr/>
      <dgm:t>
        <a:bodyPr/>
        <a:lstStyle/>
        <a:p>
          <a:endParaRPr lang="es-ES" sz="2000" b="1"/>
        </a:p>
      </dgm:t>
    </dgm:pt>
    <dgm:pt modelId="{018C2C36-81C4-44F7-B8E4-25B9295414FF}" type="sibTrans" cxnId="{F9110C18-276A-4AB1-ACEC-5DC549D45138}">
      <dgm:prSet/>
      <dgm:spPr/>
      <dgm:t>
        <a:bodyPr/>
        <a:lstStyle/>
        <a:p>
          <a:endParaRPr lang="es-ES" sz="2000" b="1"/>
        </a:p>
      </dgm:t>
    </dgm:pt>
    <dgm:pt modelId="{0E22C0B3-3067-4A35-9342-832D55A0E064}">
      <dgm:prSet phldrT="[Texto]" custT="1"/>
      <dgm:spPr/>
      <dgm:t>
        <a:bodyPr/>
        <a:lstStyle/>
        <a:p>
          <a:r>
            <a:rPr lang="es-ES" sz="1600" b="1" dirty="0"/>
            <a:t>Imposición cultural</a:t>
          </a:r>
        </a:p>
      </dgm:t>
    </dgm:pt>
    <dgm:pt modelId="{2971DE1F-C2F9-4740-A8F4-D75FFE2DF084}" type="parTrans" cxnId="{76E34BC8-1756-404B-82CE-5192C4FC506E}">
      <dgm:prSet/>
      <dgm:spPr/>
      <dgm:t>
        <a:bodyPr/>
        <a:lstStyle/>
        <a:p>
          <a:endParaRPr lang="es-ES" sz="2000" b="1"/>
        </a:p>
      </dgm:t>
    </dgm:pt>
    <dgm:pt modelId="{57D56114-46CE-4A56-9AE8-FEBCE26018CE}" type="sibTrans" cxnId="{76E34BC8-1756-404B-82CE-5192C4FC506E}">
      <dgm:prSet/>
      <dgm:spPr/>
      <dgm:t>
        <a:bodyPr/>
        <a:lstStyle/>
        <a:p>
          <a:endParaRPr lang="es-ES" sz="2000" b="1"/>
        </a:p>
      </dgm:t>
    </dgm:pt>
    <dgm:pt modelId="{2E245DCC-5BA1-427D-81A2-02CF822DC47F}">
      <dgm:prSet phldrT="[Texto]" custT="1"/>
      <dgm:spPr/>
      <dgm:t>
        <a:bodyPr/>
        <a:lstStyle/>
        <a:p>
          <a:r>
            <a:rPr lang="es-ES" sz="2000" b="1" dirty="0"/>
            <a:t>Potencialidades</a:t>
          </a:r>
        </a:p>
      </dgm:t>
    </dgm:pt>
    <dgm:pt modelId="{094CA4D2-2384-4E34-B1F3-06A79D18C76E}" type="parTrans" cxnId="{33FC2F88-D52C-4F39-AC12-FFFA59A719E5}">
      <dgm:prSet/>
      <dgm:spPr/>
      <dgm:t>
        <a:bodyPr/>
        <a:lstStyle/>
        <a:p>
          <a:endParaRPr lang="es-ES" sz="2000" b="1"/>
        </a:p>
      </dgm:t>
    </dgm:pt>
    <dgm:pt modelId="{134AAF7C-CD53-4BAE-965F-5C0B0EC2E148}" type="sibTrans" cxnId="{33FC2F88-D52C-4F39-AC12-FFFA59A719E5}">
      <dgm:prSet/>
      <dgm:spPr/>
      <dgm:t>
        <a:bodyPr/>
        <a:lstStyle/>
        <a:p>
          <a:endParaRPr lang="es-ES" sz="2000" b="1"/>
        </a:p>
      </dgm:t>
    </dgm:pt>
    <dgm:pt modelId="{804C316A-AA2C-4433-B77C-2D72C86C4D3A}">
      <dgm:prSet phldrT="[Texto]" custT="1"/>
      <dgm:spPr/>
      <dgm:t>
        <a:bodyPr/>
        <a:lstStyle/>
        <a:p>
          <a:r>
            <a:rPr lang="es-ES" sz="1600" b="1" dirty="0"/>
            <a:t>Alto potencial artístico </a:t>
          </a:r>
        </a:p>
      </dgm:t>
    </dgm:pt>
    <dgm:pt modelId="{6BFA9686-FABF-4E19-B4F4-337A3CD5731F}" type="parTrans" cxnId="{81E9ACFA-BD4D-44A9-9F29-9A28CB80BE53}">
      <dgm:prSet/>
      <dgm:spPr/>
      <dgm:t>
        <a:bodyPr/>
        <a:lstStyle/>
        <a:p>
          <a:endParaRPr lang="es-ES" sz="2000" b="1"/>
        </a:p>
      </dgm:t>
    </dgm:pt>
    <dgm:pt modelId="{B3CC5E13-5C9E-4043-B7C6-C0832B95D886}" type="sibTrans" cxnId="{81E9ACFA-BD4D-44A9-9F29-9A28CB80BE53}">
      <dgm:prSet/>
      <dgm:spPr/>
      <dgm:t>
        <a:bodyPr/>
        <a:lstStyle/>
        <a:p>
          <a:endParaRPr lang="es-ES" sz="2000" b="1"/>
        </a:p>
      </dgm:t>
    </dgm:pt>
    <dgm:pt modelId="{EAD9294F-2E04-4AF9-AEB8-F85F1FE8B490}">
      <dgm:prSet phldrT="[Texto]" custT="1"/>
      <dgm:spPr/>
      <dgm:t>
        <a:bodyPr/>
        <a:lstStyle/>
        <a:p>
          <a:r>
            <a:rPr lang="es-ES" sz="1600" b="1" dirty="0"/>
            <a:t>Mescla heterogénea de tradición y cultura</a:t>
          </a:r>
        </a:p>
      </dgm:t>
    </dgm:pt>
    <dgm:pt modelId="{7D449FA5-61AF-44CA-9C50-8DDD4408E94F}" type="parTrans" cxnId="{5F742F10-BD2B-41BF-8F27-BADB5C02BC6A}">
      <dgm:prSet/>
      <dgm:spPr/>
      <dgm:t>
        <a:bodyPr/>
        <a:lstStyle/>
        <a:p>
          <a:endParaRPr lang="es-ES" sz="2000" b="1"/>
        </a:p>
      </dgm:t>
    </dgm:pt>
    <dgm:pt modelId="{CE1C55CF-1F2E-4AB1-B8A6-696999DE3C31}" type="sibTrans" cxnId="{5F742F10-BD2B-41BF-8F27-BADB5C02BC6A}">
      <dgm:prSet/>
      <dgm:spPr/>
      <dgm:t>
        <a:bodyPr/>
        <a:lstStyle/>
        <a:p>
          <a:endParaRPr lang="es-ES" sz="2000" b="1"/>
        </a:p>
      </dgm:t>
    </dgm:pt>
    <dgm:pt modelId="{0529B27E-6E50-4D52-9E7E-E37B902F9E76}">
      <dgm:prSet phldrT="[Texto]" custT="1"/>
      <dgm:spPr/>
      <dgm:t>
        <a:bodyPr/>
        <a:lstStyle/>
        <a:p>
          <a:r>
            <a:rPr lang="es-ES" sz="1600" b="1" dirty="0"/>
            <a:t>Proyectos culturales afianzados</a:t>
          </a:r>
        </a:p>
      </dgm:t>
    </dgm:pt>
    <dgm:pt modelId="{2305C446-E6C0-49EB-8E4C-49E46C456360}" type="parTrans" cxnId="{B2D26CB8-71E6-4994-A656-5BBF2CDAD688}">
      <dgm:prSet/>
      <dgm:spPr/>
      <dgm:t>
        <a:bodyPr/>
        <a:lstStyle/>
        <a:p>
          <a:endParaRPr lang="es-ES" sz="2000" b="1"/>
        </a:p>
      </dgm:t>
    </dgm:pt>
    <dgm:pt modelId="{E05B637A-6378-4EB0-9EEC-43B2AF32E2F2}" type="sibTrans" cxnId="{B2D26CB8-71E6-4994-A656-5BBF2CDAD688}">
      <dgm:prSet/>
      <dgm:spPr/>
      <dgm:t>
        <a:bodyPr/>
        <a:lstStyle/>
        <a:p>
          <a:endParaRPr lang="es-ES" sz="2000" b="1"/>
        </a:p>
      </dgm:t>
    </dgm:pt>
    <dgm:pt modelId="{039C65BE-5152-4277-9C75-8E5A740C98BC}">
      <dgm:prSet phldrT="[Texto]" custT="1"/>
      <dgm:spPr/>
      <dgm:t>
        <a:bodyPr/>
        <a:lstStyle/>
        <a:p>
          <a:r>
            <a:rPr lang="es-ES" sz="1600" b="1" dirty="0"/>
            <a:t>Fomento de estereotipos dañinos</a:t>
          </a:r>
        </a:p>
      </dgm:t>
    </dgm:pt>
    <dgm:pt modelId="{5D07E275-85F2-425E-A7B6-98CFBE2EDA8F}" type="parTrans" cxnId="{E9D549FF-88F2-4624-BF1D-4A2561A1DF63}">
      <dgm:prSet/>
      <dgm:spPr/>
      <dgm:t>
        <a:bodyPr/>
        <a:lstStyle/>
        <a:p>
          <a:endParaRPr lang="es-ES" sz="2000" b="1"/>
        </a:p>
      </dgm:t>
    </dgm:pt>
    <dgm:pt modelId="{293496CF-FECA-4B08-BF0D-65B226709814}" type="sibTrans" cxnId="{E9D549FF-88F2-4624-BF1D-4A2561A1DF63}">
      <dgm:prSet/>
      <dgm:spPr/>
      <dgm:t>
        <a:bodyPr/>
        <a:lstStyle/>
        <a:p>
          <a:endParaRPr lang="es-ES" sz="2000" b="1"/>
        </a:p>
      </dgm:t>
    </dgm:pt>
    <dgm:pt modelId="{C18467D8-3F9F-4050-A2AB-D655485E5043}">
      <dgm:prSet phldrT="[Texto]" custT="1"/>
      <dgm:spPr/>
      <dgm:t>
        <a:bodyPr/>
        <a:lstStyle/>
        <a:p>
          <a:r>
            <a:rPr lang="es-ES" sz="1600" b="1" dirty="0"/>
            <a:t>Banalización de la cultura</a:t>
          </a:r>
        </a:p>
      </dgm:t>
    </dgm:pt>
    <dgm:pt modelId="{D5505E7C-006B-45B6-889A-F15F4E71B5D5}" type="parTrans" cxnId="{ABF280D3-EEF7-4008-AC38-57F5E9E18F61}">
      <dgm:prSet/>
      <dgm:spPr/>
      <dgm:t>
        <a:bodyPr/>
        <a:lstStyle/>
        <a:p>
          <a:endParaRPr lang="es-ES" sz="2000" b="1"/>
        </a:p>
      </dgm:t>
    </dgm:pt>
    <dgm:pt modelId="{23D25EB8-6CA4-449B-A01C-11FC5DF0D710}" type="sibTrans" cxnId="{ABF280D3-EEF7-4008-AC38-57F5E9E18F61}">
      <dgm:prSet/>
      <dgm:spPr/>
      <dgm:t>
        <a:bodyPr/>
        <a:lstStyle/>
        <a:p>
          <a:endParaRPr lang="es-ES" sz="2000" b="1"/>
        </a:p>
      </dgm:t>
    </dgm:pt>
    <dgm:pt modelId="{CC848996-575E-4E68-AF92-0FB7804A0D99}">
      <dgm:prSet phldrT="[Texto]" custT="1"/>
      <dgm:spPr/>
      <dgm:t>
        <a:bodyPr/>
        <a:lstStyle/>
        <a:p>
          <a:r>
            <a:rPr lang="es-ES" sz="1600" b="1" dirty="0"/>
            <a:t>Instituciones </a:t>
          </a:r>
          <a:r>
            <a:rPr lang="es-ES" sz="1600" b="1"/>
            <a:t>culturales </a:t>
          </a:r>
          <a:endParaRPr lang="es-ES" sz="1600" b="1" dirty="0"/>
        </a:p>
      </dgm:t>
    </dgm:pt>
    <dgm:pt modelId="{CCE49C45-5DF6-4FE2-A575-FF6974671BA2}" type="parTrans" cxnId="{4871E4AD-93CC-4451-AA53-90856C2E9760}">
      <dgm:prSet/>
      <dgm:spPr/>
      <dgm:t>
        <a:bodyPr/>
        <a:lstStyle/>
        <a:p>
          <a:endParaRPr lang="es-ES" sz="2000" b="1"/>
        </a:p>
      </dgm:t>
    </dgm:pt>
    <dgm:pt modelId="{4D73A702-44D5-4AC7-BC05-ECA341844077}" type="sibTrans" cxnId="{4871E4AD-93CC-4451-AA53-90856C2E9760}">
      <dgm:prSet/>
      <dgm:spPr/>
      <dgm:t>
        <a:bodyPr/>
        <a:lstStyle/>
        <a:p>
          <a:endParaRPr lang="es-ES" sz="2000" b="1"/>
        </a:p>
      </dgm:t>
    </dgm:pt>
    <dgm:pt modelId="{1FBF114E-E745-4C74-A647-A7E208C5215B}" type="pres">
      <dgm:prSet presAssocID="{5DDC8B9D-85EE-4D25-8390-95727AB9A039}" presName="outerComposite" presStyleCnt="0">
        <dgm:presLayoutVars>
          <dgm:chMax val="2"/>
          <dgm:animLvl val="lvl"/>
          <dgm:resizeHandles val="exact"/>
        </dgm:presLayoutVars>
      </dgm:prSet>
      <dgm:spPr/>
    </dgm:pt>
    <dgm:pt modelId="{53704FF6-3349-48E4-81E9-8866F932D72F}" type="pres">
      <dgm:prSet presAssocID="{5DDC8B9D-85EE-4D25-8390-95727AB9A039}" presName="dummyMaxCanvas" presStyleCnt="0"/>
      <dgm:spPr/>
    </dgm:pt>
    <dgm:pt modelId="{AA06804F-EE2B-40C7-8306-0A4493A5B287}" type="pres">
      <dgm:prSet presAssocID="{5DDC8B9D-85EE-4D25-8390-95727AB9A039}" presName="parentComposite" presStyleCnt="0"/>
      <dgm:spPr/>
    </dgm:pt>
    <dgm:pt modelId="{CD902595-ECE7-4774-A4FD-1C64BC80B59C}" type="pres">
      <dgm:prSet presAssocID="{5DDC8B9D-85EE-4D25-8390-95727AB9A039}" presName="parent1" presStyleLbl="alignAccFollowNode1" presStyleIdx="0" presStyleCnt="4">
        <dgm:presLayoutVars>
          <dgm:chMax val="4"/>
        </dgm:presLayoutVars>
      </dgm:prSet>
      <dgm:spPr/>
    </dgm:pt>
    <dgm:pt modelId="{72577B91-0C47-49DF-906E-601DE8B60C2D}" type="pres">
      <dgm:prSet presAssocID="{5DDC8B9D-85EE-4D25-8390-95727AB9A039}" presName="parent2" presStyleLbl="alignAccFollowNode1" presStyleIdx="1" presStyleCnt="4" custScaleX="108218">
        <dgm:presLayoutVars>
          <dgm:chMax val="4"/>
        </dgm:presLayoutVars>
      </dgm:prSet>
      <dgm:spPr/>
    </dgm:pt>
    <dgm:pt modelId="{50582F0F-8DD1-4BA3-9B54-6D9B03D630EE}" type="pres">
      <dgm:prSet presAssocID="{5DDC8B9D-85EE-4D25-8390-95727AB9A039}" presName="childrenComposite" presStyleCnt="0"/>
      <dgm:spPr/>
    </dgm:pt>
    <dgm:pt modelId="{BB31ED8F-D01D-4667-8F6D-A21F3A24327D}" type="pres">
      <dgm:prSet presAssocID="{5DDC8B9D-85EE-4D25-8390-95727AB9A039}" presName="dummyMaxCanvas_ChildArea" presStyleCnt="0"/>
      <dgm:spPr/>
    </dgm:pt>
    <dgm:pt modelId="{64A8C3F0-A164-47A4-B97B-8378863006DD}" type="pres">
      <dgm:prSet presAssocID="{5DDC8B9D-85EE-4D25-8390-95727AB9A039}" presName="fulcrum" presStyleLbl="alignAccFollowNode1" presStyleIdx="2" presStyleCnt="4"/>
      <dgm:spPr/>
    </dgm:pt>
    <dgm:pt modelId="{33D0AC08-6C9F-49B0-9869-A0F7E1EE4905}" type="pres">
      <dgm:prSet presAssocID="{5DDC8B9D-85EE-4D25-8390-95727AB9A039}" presName="balance_44" presStyleLbl="alignAccFollowNode1" presStyleIdx="3" presStyleCnt="4">
        <dgm:presLayoutVars>
          <dgm:bulletEnabled val="1"/>
        </dgm:presLayoutVars>
      </dgm:prSet>
      <dgm:spPr/>
    </dgm:pt>
    <dgm:pt modelId="{98357103-0BFA-460E-B3AB-F1E74D6A32DE}" type="pres">
      <dgm:prSet presAssocID="{5DDC8B9D-85EE-4D25-8390-95727AB9A039}" presName="right_44_1" presStyleLbl="node1" presStyleIdx="0" presStyleCnt="8">
        <dgm:presLayoutVars>
          <dgm:bulletEnabled val="1"/>
        </dgm:presLayoutVars>
      </dgm:prSet>
      <dgm:spPr/>
    </dgm:pt>
    <dgm:pt modelId="{D25ABCAD-82E1-4F58-BF40-8FFBD34DAE36}" type="pres">
      <dgm:prSet presAssocID="{5DDC8B9D-85EE-4D25-8390-95727AB9A039}" presName="right_44_2" presStyleLbl="node1" presStyleIdx="1" presStyleCnt="8">
        <dgm:presLayoutVars>
          <dgm:bulletEnabled val="1"/>
        </dgm:presLayoutVars>
      </dgm:prSet>
      <dgm:spPr/>
    </dgm:pt>
    <dgm:pt modelId="{206392E2-0990-4C15-94BB-333005F45E2F}" type="pres">
      <dgm:prSet presAssocID="{5DDC8B9D-85EE-4D25-8390-95727AB9A039}" presName="right_44_3" presStyleLbl="node1" presStyleIdx="2" presStyleCnt="8">
        <dgm:presLayoutVars>
          <dgm:bulletEnabled val="1"/>
        </dgm:presLayoutVars>
      </dgm:prSet>
      <dgm:spPr/>
    </dgm:pt>
    <dgm:pt modelId="{D59D098E-FB53-47F9-A349-B5547D870DC6}" type="pres">
      <dgm:prSet presAssocID="{5DDC8B9D-85EE-4D25-8390-95727AB9A039}" presName="right_44_4" presStyleLbl="node1" presStyleIdx="3" presStyleCnt="8">
        <dgm:presLayoutVars>
          <dgm:bulletEnabled val="1"/>
        </dgm:presLayoutVars>
      </dgm:prSet>
      <dgm:spPr/>
    </dgm:pt>
    <dgm:pt modelId="{A79CB908-1142-47E1-BEB9-FC7FDB21F4FB}" type="pres">
      <dgm:prSet presAssocID="{5DDC8B9D-85EE-4D25-8390-95727AB9A039}" presName="left_44_1" presStyleLbl="node1" presStyleIdx="4" presStyleCnt="8">
        <dgm:presLayoutVars>
          <dgm:bulletEnabled val="1"/>
        </dgm:presLayoutVars>
      </dgm:prSet>
      <dgm:spPr/>
    </dgm:pt>
    <dgm:pt modelId="{E51E2C2E-C5CF-4D1A-A243-AF336F223997}" type="pres">
      <dgm:prSet presAssocID="{5DDC8B9D-85EE-4D25-8390-95727AB9A039}" presName="left_44_2" presStyleLbl="node1" presStyleIdx="5" presStyleCnt="8">
        <dgm:presLayoutVars>
          <dgm:bulletEnabled val="1"/>
        </dgm:presLayoutVars>
      </dgm:prSet>
      <dgm:spPr/>
    </dgm:pt>
    <dgm:pt modelId="{611AADF7-E303-43B3-95E6-80A53C55D3EE}" type="pres">
      <dgm:prSet presAssocID="{5DDC8B9D-85EE-4D25-8390-95727AB9A039}" presName="left_44_3" presStyleLbl="node1" presStyleIdx="6" presStyleCnt="8">
        <dgm:presLayoutVars>
          <dgm:bulletEnabled val="1"/>
        </dgm:presLayoutVars>
      </dgm:prSet>
      <dgm:spPr/>
    </dgm:pt>
    <dgm:pt modelId="{0B88F01D-5B65-4C10-89C4-C2B57429A15E}" type="pres">
      <dgm:prSet presAssocID="{5DDC8B9D-85EE-4D25-8390-95727AB9A039}" presName="left_44_4" presStyleLbl="node1" presStyleIdx="7" presStyleCnt="8">
        <dgm:presLayoutVars>
          <dgm:bulletEnabled val="1"/>
        </dgm:presLayoutVars>
      </dgm:prSet>
      <dgm:spPr/>
    </dgm:pt>
  </dgm:ptLst>
  <dgm:cxnLst>
    <dgm:cxn modelId="{5F742F10-BD2B-41BF-8F27-BADB5C02BC6A}" srcId="{2E245DCC-5BA1-427D-81A2-02CF822DC47F}" destId="{EAD9294F-2E04-4AF9-AEB8-F85F1FE8B490}" srcOrd="1" destOrd="0" parTransId="{7D449FA5-61AF-44CA-9C50-8DDD4408E94F}" sibTransId="{CE1C55CF-1F2E-4AB1-B8A6-696999DE3C31}"/>
    <dgm:cxn modelId="{F9110C18-276A-4AB1-ACEC-5DC549D45138}" srcId="{9F9474CF-DB8D-4ADC-AA0F-40044DD82D0F}" destId="{8192894E-9074-4CF0-9B29-42AF2FF0CAB2}" srcOrd="0" destOrd="0" parTransId="{6CD68D1F-9BCA-477E-8A2C-A03F90ED09F2}" sibTransId="{018C2C36-81C4-44F7-B8E4-25B9295414FF}"/>
    <dgm:cxn modelId="{6F6B2C2E-9CED-42E5-A6C1-EDBE8CED70F3}" type="presOf" srcId="{5DDC8B9D-85EE-4D25-8390-95727AB9A039}" destId="{1FBF114E-E745-4C74-A647-A7E208C5215B}" srcOrd="0" destOrd="0" presId="urn:microsoft.com/office/officeart/2005/8/layout/balance1"/>
    <dgm:cxn modelId="{E41DCB39-C8BC-42E3-A8CD-948B624F38FC}" type="presOf" srcId="{039C65BE-5152-4277-9C75-8E5A740C98BC}" destId="{611AADF7-E303-43B3-95E6-80A53C55D3EE}" srcOrd="0" destOrd="0" presId="urn:microsoft.com/office/officeart/2005/8/layout/balance1"/>
    <dgm:cxn modelId="{39BEC164-3706-4837-87FD-EADD41E21AF1}" type="presOf" srcId="{0529B27E-6E50-4D52-9E7E-E37B902F9E76}" destId="{206392E2-0990-4C15-94BB-333005F45E2F}" srcOrd="0" destOrd="0" presId="urn:microsoft.com/office/officeart/2005/8/layout/balance1"/>
    <dgm:cxn modelId="{7270516A-F8F7-46AF-A2A7-1870DA5899A8}" type="presOf" srcId="{0E22C0B3-3067-4A35-9342-832D55A0E064}" destId="{E51E2C2E-C5CF-4D1A-A243-AF336F223997}" srcOrd="0" destOrd="0" presId="urn:microsoft.com/office/officeart/2005/8/layout/balance1"/>
    <dgm:cxn modelId="{5512EA52-B29A-4EDB-85B1-84CE61A8ACED}" type="presOf" srcId="{8192894E-9074-4CF0-9B29-42AF2FF0CAB2}" destId="{A79CB908-1142-47E1-BEB9-FC7FDB21F4FB}" srcOrd="0" destOrd="0" presId="urn:microsoft.com/office/officeart/2005/8/layout/balance1"/>
    <dgm:cxn modelId="{FD76D182-D1B7-4529-8188-972746C0899E}" type="presOf" srcId="{2E245DCC-5BA1-427D-81A2-02CF822DC47F}" destId="{72577B91-0C47-49DF-906E-601DE8B60C2D}" srcOrd="0" destOrd="0" presId="urn:microsoft.com/office/officeart/2005/8/layout/balance1"/>
    <dgm:cxn modelId="{7CB35A86-C21C-4C60-A252-213EAE26FF66}" type="presOf" srcId="{804C316A-AA2C-4433-B77C-2D72C86C4D3A}" destId="{98357103-0BFA-460E-B3AB-F1E74D6A32DE}" srcOrd="0" destOrd="0" presId="urn:microsoft.com/office/officeart/2005/8/layout/balance1"/>
    <dgm:cxn modelId="{33FC2F88-D52C-4F39-AC12-FFFA59A719E5}" srcId="{5DDC8B9D-85EE-4D25-8390-95727AB9A039}" destId="{2E245DCC-5BA1-427D-81A2-02CF822DC47F}" srcOrd="1" destOrd="0" parTransId="{094CA4D2-2384-4E34-B1F3-06A79D18C76E}" sibTransId="{134AAF7C-CD53-4BAE-965F-5C0B0EC2E148}"/>
    <dgm:cxn modelId="{76EE8294-3F3A-4692-A3AB-B5378D80339B}" type="presOf" srcId="{9F9474CF-DB8D-4ADC-AA0F-40044DD82D0F}" destId="{CD902595-ECE7-4774-A4FD-1C64BC80B59C}" srcOrd="0" destOrd="0" presId="urn:microsoft.com/office/officeart/2005/8/layout/balance1"/>
    <dgm:cxn modelId="{D2FCB3A5-36FC-43BD-ACEB-636C63A60889}" type="presOf" srcId="{C18467D8-3F9F-4050-A2AB-D655485E5043}" destId="{0B88F01D-5B65-4C10-89C4-C2B57429A15E}" srcOrd="0" destOrd="0" presId="urn:microsoft.com/office/officeart/2005/8/layout/balance1"/>
    <dgm:cxn modelId="{4871E4AD-93CC-4451-AA53-90856C2E9760}" srcId="{2E245DCC-5BA1-427D-81A2-02CF822DC47F}" destId="{CC848996-575E-4E68-AF92-0FB7804A0D99}" srcOrd="3" destOrd="0" parTransId="{CCE49C45-5DF6-4FE2-A575-FF6974671BA2}" sibTransId="{4D73A702-44D5-4AC7-BC05-ECA341844077}"/>
    <dgm:cxn modelId="{B2D26CB8-71E6-4994-A656-5BBF2CDAD688}" srcId="{2E245DCC-5BA1-427D-81A2-02CF822DC47F}" destId="{0529B27E-6E50-4D52-9E7E-E37B902F9E76}" srcOrd="2" destOrd="0" parTransId="{2305C446-E6C0-49EB-8E4C-49E46C456360}" sibTransId="{E05B637A-6378-4EB0-9EEC-43B2AF32E2F2}"/>
    <dgm:cxn modelId="{76E34BC8-1756-404B-82CE-5192C4FC506E}" srcId="{9F9474CF-DB8D-4ADC-AA0F-40044DD82D0F}" destId="{0E22C0B3-3067-4A35-9342-832D55A0E064}" srcOrd="1" destOrd="0" parTransId="{2971DE1F-C2F9-4740-A8F4-D75FFE2DF084}" sibTransId="{57D56114-46CE-4A56-9AE8-FEBCE26018CE}"/>
    <dgm:cxn modelId="{9643EBD1-4064-4702-A199-AF0E373CE047}" type="presOf" srcId="{CC848996-575E-4E68-AF92-0FB7804A0D99}" destId="{D59D098E-FB53-47F9-A349-B5547D870DC6}" srcOrd="0" destOrd="0" presId="urn:microsoft.com/office/officeart/2005/8/layout/balance1"/>
    <dgm:cxn modelId="{675F1CD3-72E8-4216-B32D-84F2BF8E205A}" type="presOf" srcId="{EAD9294F-2E04-4AF9-AEB8-F85F1FE8B490}" destId="{D25ABCAD-82E1-4F58-BF40-8FFBD34DAE36}" srcOrd="0" destOrd="0" presId="urn:microsoft.com/office/officeart/2005/8/layout/balance1"/>
    <dgm:cxn modelId="{ABF280D3-EEF7-4008-AC38-57F5E9E18F61}" srcId="{9F9474CF-DB8D-4ADC-AA0F-40044DD82D0F}" destId="{C18467D8-3F9F-4050-A2AB-D655485E5043}" srcOrd="3" destOrd="0" parTransId="{D5505E7C-006B-45B6-889A-F15F4E71B5D5}" sibTransId="{23D25EB8-6CA4-449B-A01C-11FC5DF0D710}"/>
    <dgm:cxn modelId="{811EF1D7-6F70-4C04-ABDC-90012F9B7987}" srcId="{5DDC8B9D-85EE-4D25-8390-95727AB9A039}" destId="{9F9474CF-DB8D-4ADC-AA0F-40044DD82D0F}" srcOrd="0" destOrd="0" parTransId="{A7E891C8-E410-4B81-8FEC-70825F179AF7}" sibTransId="{30192B54-6DFD-485C-B573-62408BE85EB4}"/>
    <dgm:cxn modelId="{81E9ACFA-BD4D-44A9-9F29-9A28CB80BE53}" srcId="{2E245DCC-5BA1-427D-81A2-02CF822DC47F}" destId="{804C316A-AA2C-4433-B77C-2D72C86C4D3A}" srcOrd="0" destOrd="0" parTransId="{6BFA9686-FABF-4E19-B4F4-337A3CD5731F}" sibTransId="{B3CC5E13-5C9E-4043-B7C6-C0832B95D886}"/>
    <dgm:cxn modelId="{E9D549FF-88F2-4624-BF1D-4A2561A1DF63}" srcId="{9F9474CF-DB8D-4ADC-AA0F-40044DD82D0F}" destId="{039C65BE-5152-4277-9C75-8E5A740C98BC}" srcOrd="2" destOrd="0" parTransId="{5D07E275-85F2-425E-A7B6-98CFBE2EDA8F}" sibTransId="{293496CF-FECA-4B08-BF0D-65B226709814}"/>
    <dgm:cxn modelId="{9C8EE1D9-4558-4A19-9B03-378CC50CB5F7}" type="presParOf" srcId="{1FBF114E-E745-4C74-A647-A7E208C5215B}" destId="{53704FF6-3349-48E4-81E9-8866F932D72F}" srcOrd="0" destOrd="0" presId="urn:microsoft.com/office/officeart/2005/8/layout/balance1"/>
    <dgm:cxn modelId="{C537551C-371E-4834-BA4B-FA58541CA2E8}" type="presParOf" srcId="{1FBF114E-E745-4C74-A647-A7E208C5215B}" destId="{AA06804F-EE2B-40C7-8306-0A4493A5B287}" srcOrd="1" destOrd="0" presId="urn:microsoft.com/office/officeart/2005/8/layout/balance1"/>
    <dgm:cxn modelId="{E9FBB190-2579-4CEB-8FD9-965AAECF12BC}" type="presParOf" srcId="{AA06804F-EE2B-40C7-8306-0A4493A5B287}" destId="{CD902595-ECE7-4774-A4FD-1C64BC80B59C}" srcOrd="0" destOrd="0" presId="urn:microsoft.com/office/officeart/2005/8/layout/balance1"/>
    <dgm:cxn modelId="{A99E2913-DB78-4C7D-B53C-60D90171CFE7}" type="presParOf" srcId="{AA06804F-EE2B-40C7-8306-0A4493A5B287}" destId="{72577B91-0C47-49DF-906E-601DE8B60C2D}" srcOrd="1" destOrd="0" presId="urn:microsoft.com/office/officeart/2005/8/layout/balance1"/>
    <dgm:cxn modelId="{CF7C5BBE-585C-466E-820E-FDE14827B380}" type="presParOf" srcId="{1FBF114E-E745-4C74-A647-A7E208C5215B}" destId="{50582F0F-8DD1-4BA3-9B54-6D9B03D630EE}" srcOrd="2" destOrd="0" presId="urn:microsoft.com/office/officeart/2005/8/layout/balance1"/>
    <dgm:cxn modelId="{890A2535-9B61-4D14-8112-4F886049DA70}" type="presParOf" srcId="{50582F0F-8DD1-4BA3-9B54-6D9B03D630EE}" destId="{BB31ED8F-D01D-4667-8F6D-A21F3A24327D}" srcOrd="0" destOrd="0" presId="urn:microsoft.com/office/officeart/2005/8/layout/balance1"/>
    <dgm:cxn modelId="{685B0B9A-FBDF-466C-8DD4-C6A72303E6CC}" type="presParOf" srcId="{50582F0F-8DD1-4BA3-9B54-6D9B03D630EE}" destId="{64A8C3F0-A164-47A4-B97B-8378863006DD}" srcOrd="1" destOrd="0" presId="urn:microsoft.com/office/officeart/2005/8/layout/balance1"/>
    <dgm:cxn modelId="{BF84C8C0-0135-4059-A55E-7F782254DA9C}" type="presParOf" srcId="{50582F0F-8DD1-4BA3-9B54-6D9B03D630EE}" destId="{33D0AC08-6C9F-49B0-9869-A0F7E1EE4905}" srcOrd="2" destOrd="0" presId="urn:microsoft.com/office/officeart/2005/8/layout/balance1"/>
    <dgm:cxn modelId="{C446E7E0-AB45-459E-AE67-D136D8DA1553}" type="presParOf" srcId="{50582F0F-8DD1-4BA3-9B54-6D9B03D630EE}" destId="{98357103-0BFA-460E-B3AB-F1E74D6A32DE}" srcOrd="3" destOrd="0" presId="urn:microsoft.com/office/officeart/2005/8/layout/balance1"/>
    <dgm:cxn modelId="{8E5B8442-E0AB-42D1-889E-DE180A00BCFB}" type="presParOf" srcId="{50582F0F-8DD1-4BA3-9B54-6D9B03D630EE}" destId="{D25ABCAD-82E1-4F58-BF40-8FFBD34DAE36}" srcOrd="4" destOrd="0" presId="urn:microsoft.com/office/officeart/2005/8/layout/balance1"/>
    <dgm:cxn modelId="{B0351D0D-A7B3-4F56-8D69-6CFC032D73B0}" type="presParOf" srcId="{50582F0F-8DD1-4BA3-9B54-6D9B03D630EE}" destId="{206392E2-0990-4C15-94BB-333005F45E2F}" srcOrd="5" destOrd="0" presId="urn:microsoft.com/office/officeart/2005/8/layout/balance1"/>
    <dgm:cxn modelId="{C270F1DD-CAE3-4D53-92C9-EE2C7D967F8F}" type="presParOf" srcId="{50582F0F-8DD1-4BA3-9B54-6D9B03D630EE}" destId="{D59D098E-FB53-47F9-A349-B5547D870DC6}" srcOrd="6" destOrd="0" presId="urn:microsoft.com/office/officeart/2005/8/layout/balance1"/>
    <dgm:cxn modelId="{5614753A-8AD0-45F8-8D29-491A56D3B2B3}" type="presParOf" srcId="{50582F0F-8DD1-4BA3-9B54-6D9B03D630EE}" destId="{A79CB908-1142-47E1-BEB9-FC7FDB21F4FB}" srcOrd="7" destOrd="0" presId="urn:microsoft.com/office/officeart/2005/8/layout/balance1"/>
    <dgm:cxn modelId="{9A9E26D7-4DB4-42C0-9D4A-B030445E5AEB}" type="presParOf" srcId="{50582F0F-8DD1-4BA3-9B54-6D9B03D630EE}" destId="{E51E2C2E-C5CF-4D1A-A243-AF336F223997}" srcOrd="8" destOrd="0" presId="urn:microsoft.com/office/officeart/2005/8/layout/balance1"/>
    <dgm:cxn modelId="{95176B3B-F1F2-43A1-A1F3-D1E300B106F6}" type="presParOf" srcId="{50582F0F-8DD1-4BA3-9B54-6D9B03D630EE}" destId="{611AADF7-E303-43B3-95E6-80A53C55D3EE}" srcOrd="9" destOrd="0" presId="urn:microsoft.com/office/officeart/2005/8/layout/balance1"/>
    <dgm:cxn modelId="{D99D05B9-A902-49E5-95C1-2DBF7D1579B5}" type="presParOf" srcId="{50582F0F-8DD1-4BA3-9B54-6D9B03D630EE}" destId="{0B88F01D-5B65-4C10-89C4-C2B57429A15E}"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A25DAD-A515-417B-AD48-5E37CB542E1D}" type="doc">
      <dgm:prSet loTypeId="urn:microsoft.com/office/officeart/2005/8/layout/venn1" loCatId="relationship" qsTypeId="urn:microsoft.com/office/officeart/2005/8/quickstyle/3d1" qsCatId="3D" csTypeId="urn:microsoft.com/office/officeart/2005/8/colors/colorful1" csCatId="colorful" phldr="1"/>
      <dgm:spPr/>
    </dgm:pt>
    <dgm:pt modelId="{5F67A072-B978-46DE-AEB7-D8A8D5A36453}">
      <dgm:prSet phldrT="[Texto]"/>
      <dgm:spPr/>
      <dgm:t>
        <a:bodyPr/>
        <a:lstStyle/>
        <a:p>
          <a:r>
            <a:rPr lang="es-ES" dirty="0"/>
            <a:t>Transformación digital</a:t>
          </a:r>
        </a:p>
      </dgm:t>
    </dgm:pt>
    <dgm:pt modelId="{3CE3DBE1-E43E-4CAC-98FC-3D03C44DBE89}" type="parTrans" cxnId="{063DFC8F-3134-4FA5-BBF2-A0B793E817AD}">
      <dgm:prSet/>
      <dgm:spPr/>
      <dgm:t>
        <a:bodyPr/>
        <a:lstStyle/>
        <a:p>
          <a:endParaRPr lang="es-ES"/>
        </a:p>
      </dgm:t>
    </dgm:pt>
    <dgm:pt modelId="{2C46E534-F9CA-44A5-BF4E-BDA8271DD83D}" type="sibTrans" cxnId="{063DFC8F-3134-4FA5-BBF2-A0B793E817AD}">
      <dgm:prSet/>
      <dgm:spPr/>
      <dgm:t>
        <a:bodyPr/>
        <a:lstStyle/>
        <a:p>
          <a:endParaRPr lang="es-ES"/>
        </a:p>
      </dgm:t>
    </dgm:pt>
    <dgm:pt modelId="{B3EEDCC4-5D4A-4A7C-857C-C87356EF70D0}">
      <dgm:prSet phldrT="[Texto]"/>
      <dgm:spPr/>
      <dgm:t>
        <a:bodyPr/>
        <a:lstStyle/>
        <a:p>
          <a:r>
            <a:rPr lang="es-ES" dirty="0"/>
            <a:t>Lucha contra la colonización  cultural</a:t>
          </a:r>
        </a:p>
      </dgm:t>
    </dgm:pt>
    <dgm:pt modelId="{40A5FDBB-5C3D-4BB2-8ACA-B6DB5F80C122}" type="parTrans" cxnId="{69BC494D-D33D-4BD3-BD2A-78B1DB317776}">
      <dgm:prSet/>
      <dgm:spPr/>
      <dgm:t>
        <a:bodyPr/>
        <a:lstStyle/>
        <a:p>
          <a:endParaRPr lang="es-ES"/>
        </a:p>
      </dgm:t>
    </dgm:pt>
    <dgm:pt modelId="{E0A67035-4A08-4B97-BB13-00AA352D8B06}" type="sibTrans" cxnId="{69BC494D-D33D-4BD3-BD2A-78B1DB317776}">
      <dgm:prSet/>
      <dgm:spPr/>
      <dgm:t>
        <a:bodyPr/>
        <a:lstStyle/>
        <a:p>
          <a:endParaRPr lang="es-ES"/>
        </a:p>
      </dgm:t>
    </dgm:pt>
    <dgm:pt modelId="{57E403AB-4B55-4A14-9537-851A1695D06B}">
      <dgm:prSet phldrT="[Texto]"/>
      <dgm:spPr/>
      <dgm:t>
        <a:bodyPr/>
        <a:lstStyle/>
        <a:p>
          <a:r>
            <a:rPr lang="es-ES" dirty="0"/>
            <a:t>Fomento del arte y las formas artísticas alternativas</a:t>
          </a:r>
        </a:p>
      </dgm:t>
    </dgm:pt>
    <dgm:pt modelId="{BA5C4318-6AAF-4387-B11F-EA4C2DF36027}" type="parTrans" cxnId="{CE7EFA82-1413-49B6-BDA0-3288CD3A35D1}">
      <dgm:prSet/>
      <dgm:spPr/>
      <dgm:t>
        <a:bodyPr/>
        <a:lstStyle/>
        <a:p>
          <a:endParaRPr lang="es-ES"/>
        </a:p>
      </dgm:t>
    </dgm:pt>
    <dgm:pt modelId="{98C7405F-7A54-4F68-99BE-2BF4DFA0DD67}" type="sibTrans" cxnId="{CE7EFA82-1413-49B6-BDA0-3288CD3A35D1}">
      <dgm:prSet/>
      <dgm:spPr/>
      <dgm:t>
        <a:bodyPr/>
        <a:lstStyle/>
        <a:p>
          <a:endParaRPr lang="es-ES"/>
        </a:p>
      </dgm:t>
    </dgm:pt>
    <dgm:pt modelId="{B85616D4-DC0E-429D-AD0D-40D2DA99CABE}">
      <dgm:prSet phldrT="[Texto]"/>
      <dgm:spPr/>
      <dgm:t>
        <a:bodyPr/>
        <a:lstStyle/>
        <a:p>
          <a:r>
            <a:rPr lang="es-ES" dirty="0"/>
            <a:t>Informatización de la sociedad</a:t>
          </a:r>
        </a:p>
      </dgm:t>
    </dgm:pt>
    <dgm:pt modelId="{F970CD3A-BB69-452E-923F-71F5E04CFC5B}" type="parTrans" cxnId="{AB32F003-5070-4306-97B2-382378F35D5C}">
      <dgm:prSet/>
      <dgm:spPr/>
      <dgm:t>
        <a:bodyPr/>
        <a:lstStyle/>
        <a:p>
          <a:endParaRPr lang="es-ES"/>
        </a:p>
      </dgm:t>
    </dgm:pt>
    <dgm:pt modelId="{6F43EC1E-E01B-4B0A-B634-E811FC261552}" type="sibTrans" cxnId="{AB32F003-5070-4306-97B2-382378F35D5C}">
      <dgm:prSet/>
      <dgm:spPr/>
      <dgm:t>
        <a:bodyPr/>
        <a:lstStyle/>
        <a:p>
          <a:endParaRPr lang="es-ES"/>
        </a:p>
      </dgm:t>
    </dgm:pt>
    <dgm:pt modelId="{F1700F0B-D728-47BD-B6DC-D4C30BC58379}">
      <dgm:prSet phldrT="[Texto]"/>
      <dgm:spPr/>
      <dgm:t>
        <a:bodyPr/>
        <a:lstStyle/>
        <a:p>
          <a:r>
            <a:rPr lang="es-ES" dirty="0"/>
            <a:t>Potencial docente</a:t>
          </a:r>
        </a:p>
      </dgm:t>
    </dgm:pt>
    <dgm:pt modelId="{A704F790-BA16-42D5-B7B7-084652176AEE}" type="parTrans" cxnId="{6352FA16-F478-4E98-A955-DEDAFA0CF1D5}">
      <dgm:prSet/>
      <dgm:spPr/>
      <dgm:t>
        <a:bodyPr/>
        <a:lstStyle/>
        <a:p>
          <a:endParaRPr lang="es-ES"/>
        </a:p>
      </dgm:t>
    </dgm:pt>
    <dgm:pt modelId="{EC429A15-7E4E-41DD-ABF1-17B4EF280D91}" type="sibTrans" cxnId="{6352FA16-F478-4E98-A955-DEDAFA0CF1D5}">
      <dgm:prSet/>
      <dgm:spPr/>
      <dgm:t>
        <a:bodyPr/>
        <a:lstStyle/>
        <a:p>
          <a:endParaRPr lang="es-ES"/>
        </a:p>
      </dgm:t>
    </dgm:pt>
    <dgm:pt modelId="{6598696E-42E4-49DF-AB4D-4C269B719FD5}">
      <dgm:prSet phldrT="[Texto]"/>
      <dgm:spPr/>
      <dgm:t>
        <a:bodyPr/>
        <a:lstStyle/>
        <a:p>
          <a:r>
            <a:rPr lang="es-ES" dirty="0"/>
            <a:t>Exponentes de integración internacional</a:t>
          </a:r>
        </a:p>
      </dgm:t>
    </dgm:pt>
    <dgm:pt modelId="{E9C40E4E-88A0-42B3-A736-83D89CCD822C}" type="parTrans" cxnId="{6CF99895-A2B0-4806-AF29-E3880B14F154}">
      <dgm:prSet/>
      <dgm:spPr/>
      <dgm:t>
        <a:bodyPr/>
        <a:lstStyle/>
        <a:p>
          <a:endParaRPr lang="es-ES"/>
        </a:p>
      </dgm:t>
    </dgm:pt>
    <dgm:pt modelId="{20699A73-A50F-4896-A8FC-0CFF1B69BE0A}" type="sibTrans" cxnId="{6CF99895-A2B0-4806-AF29-E3880B14F154}">
      <dgm:prSet/>
      <dgm:spPr/>
      <dgm:t>
        <a:bodyPr/>
        <a:lstStyle/>
        <a:p>
          <a:endParaRPr lang="es-ES"/>
        </a:p>
      </dgm:t>
    </dgm:pt>
    <dgm:pt modelId="{DF799FE0-9273-4929-BC12-2B357066D2BC}" type="pres">
      <dgm:prSet presAssocID="{50A25DAD-A515-417B-AD48-5E37CB542E1D}" presName="compositeShape" presStyleCnt="0">
        <dgm:presLayoutVars>
          <dgm:chMax val="7"/>
          <dgm:dir/>
          <dgm:resizeHandles val="exact"/>
        </dgm:presLayoutVars>
      </dgm:prSet>
      <dgm:spPr/>
    </dgm:pt>
    <dgm:pt modelId="{AE373D32-B2F8-4AC7-A002-5F958EF71E45}" type="pres">
      <dgm:prSet presAssocID="{5F67A072-B978-46DE-AEB7-D8A8D5A36453}" presName="circ1" presStyleLbl="vennNode1" presStyleIdx="0" presStyleCnt="6"/>
      <dgm:spPr/>
    </dgm:pt>
    <dgm:pt modelId="{71C50029-C84A-4386-B542-BA5170AD1A8D}" type="pres">
      <dgm:prSet presAssocID="{5F67A072-B978-46DE-AEB7-D8A8D5A36453}" presName="circ1Tx" presStyleLbl="revTx" presStyleIdx="0" presStyleCnt="0">
        <dgm:presLayoutVars>
          <dgm:chMax val="0"/>
          <dgm:chPref val="0"/>
          <dgm:bulletEnabled val="1"/>
        </dgm:presLayoutVars>
      </dgm:prSet>
      <dgm:spPr/>
    </dgm:pt>
    <dgm:pt modelId="{2EA7D002-59D4-4D9F-B080-C1A84B210F6E}" type="pres">
      <dgm:prSet presAssocID="{B3EEDCC4-5D4A-4A7C-857C-C87356EF70D0}" presName="circ2" presStyleLbl="vennNode1" presStyleIdx="1" presStyleCnt="6"/>
      <dgm:spPr/>
    </dgm:pt>
    <dgm:pt modelId="{530BACE6-9598-4239-80ED-744C59A9B7F4}" type="pres">
      <dgm:prSet presAssocID="{B3EEDCC4-5D4A-4A7C-857C-C87356EF70D0}" presName="circ2Tx" presStyleLbl="revTx" presStyleIdx="0" presStyleCnt="0">
        <dgm:presLayoutVars>
          <dgm:chMax val="0"/>
          <dgm:chPref val="0"/>
          <dgm:bulletEnabled val="1"/>
        </dgm:presLayoutVars>
      </dgm:prSet>
      <dgm:spPr/>
    </dgm:pt>
    <dgm:pt modelId="{686DB8CC-0974-45CD-B785-04EEDFABEDE9}" type="pres">
      <dgm:prSet presAssocID="{57E403AB-4B55-4A14-9537-851A1695D06B}" presName="circ3" presStyleLbl="vennNode1" presStyleIdx="2" presStyleCnt="6"/>
      <dgm:spPr/>
    </dgm:pt>
    <dgm:pt modelId="{C379BB77-6BA2-4AB6-B75D-1A79CB7E2D03}" type="pres">
      <dgm:prSet presAssocID="{57E403AB-4B55-4A14-9537-851A1695D06B}" presName="circ3Tx" presStyleLbl="revTx" presStyleIdx="0" presStyleCnt="0">
        <dgm:presLayoutVars>
          <dgm:chMax val="0"/>
          <dgm:chPref val="0"/>
          <dgm:bulletEnabled val="1"/>
        </dgm:presLayoutVars>
      </dgm:prSet>
      <dgm:spPr/>
    </dgm:pt>
    <dgm:pt modelId="{B5F99E5E-55D9-44C4-82D5-3D39120ACD38}" type="pres">
      <dgm:prSet presAssocID="{B85616D4-DC0E-429D-AD0D-40D2DA99CABE}" presName="circ4" presStyleLbl="vennNode1" presStyleIdx="3" presStyleCnt="6"/>
      <dgm:spPr/>
    </dgm:pt>
    <dgm:pt modelId="{8C2B11CD-DDF9-4D67-B6DA-EDC9A75EFF62}" type="pres">
      <dgm:prSet presAssocID="{B85616D4-DC0E-429D-AD0D-40D2DA99CABE}" presName="circ4Tx" presStyleLbl="revTx" presStyleIdx="0" presStyleCnt="0">
        <dgm:presLayoutVars>
          <dgm:chMax val="0"/>
          <dgm:chPref val="0"/>
          <dgm:bulletEnabled val="1"/>
        </dgm:presLayoutVars>
      </dgm:prSet>
      <dgm:spPr/>
    </dgm:pt>
    <dgm:pt modelId="{EC174C30-4139-425C-A18B-D52836C5A267}" type="pres">
      <dgm:prSet presAssocID="{F1700F0B-D728-47BD-B6DC-D4C30BC58379}" presName="circ5" presStyleLbl="vennNode1" presStyleIdx="4" presStyleCnt="6"/>
      <dgm:spPr/>
    </dgm:pt>
    <dgm:pt modelId="{66B25579-3E13-45C8-AC09-DDF82975BD87}" type="pres">
      <dgm:prSet presAssocID="{F1700F0B-D728-47BD-B6DC-D4C30BC58379}" presName="circ5Tx" presStyleLbl="revTx" presStyleIdx="0" presStyleCnt="0">
        <dgm:presLayoutVars>
          <dgm:chMax val="0"/>
          <dgm:chPref val="0"/>
          <dgm:bulletEnabled val="1"/>
        </dgm:presLayoutVars>
      </dgm:prSet>
      <dgm:spPr/>
    </dgm:pt>
    <dgm:pt modelId="{C79AD792-F563-44DF-9481-6229DB452C33}" type="pres">
      <dgm:prSet presAssocID="{6598696E-42E4-49DF-AB4D-4C269B719FD5}" presName="circ6" presStyleLbl="vennNode1" presStyleIdx="5" presStyleCnt="6"/>
      <dgm:spPr/>
    </dgm:pt>
    <dgm:pt modelId="{92811C8F-0950-43F6-8CC6-8ADFA4A806A6}" type="pres">
      <dgm:prSet presAssocID="{6598696E-42E4-49DF-AB4D-4C269B719FD5}" presName="circ6Tx" presStyleLbl="revTx" presStyleIdx="0" presStyleCnt="0">
        <dgm:presLayoutVars>
          <dgm:chMax val="0"/>
          <dgm:chPref val="0"/>
          <dgm:bulletEnabled val="1"/>
        </dgm:presLayoutVars>
      </dgm:prSet>
      <dgm:spPr/>
    </dgm:pt>
  </dgm:ptLst>
  <dgm:cxnLst>
    <dgm:cxn modelId="{AB32F003-5070-4306-97B2-382378F35D5C}" srcId="{50A25DAD-A515-417B-AD48-5E37CB542E1D}" destId="{B85616D4-DC0E-429D-AD0D-40D2DA99CABE}" srcOrd="3" destOrd="0" parTransId="{F970CD3A-BB69-452E-923F-71F5E04CFC5B}" sibTransId="{6F43EC1E-E01B-4B0A-B634-E811FC261552}"/>
    <dgm:cxn modelId="{91A46C08-8F15-4445-80DB-4623E3BE7C73}" type="presOf" srcId="{B85616D4-DC0E-429D-AD0D-40D2DA99CABE}" destId="{8C2B11CD-DDF9-4D67-B6DA-EDC9A75EFF62}" srcOrd="0" destOrd="0" presId="urn:microsoft.com/office/officeart/2005/8/layout/venn1"/>
    <dgm:cxn modelId="{6352FA16-F478-4E98-A955-DEDAFA0CF1D5}" srcId="{50A25DAD-A515-417B-AD48-5E37CB542E1D}" destId="{F1700F0B-D728-47BD-B6DC-D4C30BC58379}" srcOrd="4" destOrd="0" parTransId="{A704F790-BA16-42D5-B7B7-084652176AEE}" sibTransId="{EC429A15-7E4E-41DD-ABF1-17B4EF280D91}"/>
    <dgm:cxn modelId="{69BC494D-D33D-4BD3-BD2A-78B1DB317776}" srcId="{50A25DAD-A515-417B-AD48-5E37CB542E1D}" destId="{B3EEDCC4-5D4A-4A7C-857C-C87356EF70D0}" srcOrd="1" destOrd="0" parTransId="{40A5FDBB-5C3D-4BB2-8ACA-B6DB5F80C122}" sibTransId="{E0A67035-4A08-4B97-BB13-00AA352D8B06}"/>
    <dgm:cxn modelId="{B6E5B34D-D0A9-4550-B17B-2D736595F1BC}" type="presOf" srcId="{5F67A072-B978-46DE-AEB7-D8A8D5A36453}" destId="{71C50029-C84A-4386-B542-BA5170AD1A8D}" srcOrd="0" destOrd="0" presId="urn:microsoft.com/office/officeart/2005/8/layout/venn1"/>
    <dgm:cxn modelId="{1C3BFC70-6377-4441-B9CA-5FADA84FF18F}" type="presOf" srcId="{6598696E-42E4-49DF-AB4D-4C269B719FD5}" destId="{92811C8F-0950-43F6-8CC6-8ADFA4A806A6}" srcOrd="0" destOrd="0" presId="urn:microsoft.com/office/officeart/2005/8/layout/venn1"/>
    <dgm:cxn modelId="{F41B005A-FDB5-4196-AADA-EC737A65C6C7}" type="presOf" srcId="{B3EEDCC4-5D4A-4A7C-857C-C87356EF70D0}" destId="{530BACE6-9598-4239-80ED-744C59A9B7F4}" srcOrd="0" destOrd="0" presId="urn:microsoft.com/office/officeart/2005/8/layout/venn1"/>
    <dgm:cxn modelId="{CE7EFA82-1413-49B6-BDA0-3288CD3A35D1}" srcId="{50A25DAD-A515-417B-AD48-5E37CB542E1D}" destId="{57E403AB-4B55-4A14-9537-851A1695D06B}" srcOrd="2" destOrd="0" parTransId="{BA5C4318-6AAF-4387-B11F-EA4C2DF36027}" sibTransId="{98C7405F-7A54-4F68-99BE-2BF4DFA0DD67}"/>
    <dgm:cxn modelId="{063DFC8F-3134-4FA5-BBF2-A0B793E817AD}" srcId="{50A25DAD-A515-417B-AD48-5E37CB542E1D}" destId="{5F67A072-B978-46DE-AEB7-D8A8D5A36453}" srcOrd="0" destOrd="0" parTransId="{3CE3DBE1-E43E-4CAC-98FC-3D03C44DBE89}" sibTransId="{2C46E534-F9CA-44A5-BF4E-BDA8271DD83D}"/>
    <dgm:cxn modelId="{DC92E794-D255-4BA6-AAE2-C729B43A7FBD}" type="presOf" srcId="{F1700F0B-D728-47BD-B6DC-D4C30BC58379}" destId="{66B25579-3E13-45C8-AC09-DDF82975BD87}" srcOrd="0" destOrd="0" presId="urn:microsoft.com/office/officeart/2005/8/layout/venn1"/>
    <dgm:cxn modelId="{6CF99895-A2B0-4806-AF29-E3880B14F154}" srcId="{50A25DAD-A515-417B-AD48-5E37CB542E1D}" destId="{6598696E-42E4-49DF-AB4D-4C269B719FD5}" srcOrd="5" destOrd="0" parTransId="{E9C40E4E-88A0-42B3-A736-83D89CCD822C}" sibTransId="{20699A73-A50F-4896-A8FC-0CFF1B69BE0A}"/>
    <dgm:cxn modelId="{39CB5DED-F793-4720-BB1E-F20358E6E253}" type="presOf" srcId="{57E403AB-4B55-4A14-9537-851A1695D06B}" destId="{C379BB77-6BA2-4AB6-B75D-1A79CB7E2D03}" srcOrd="0" destOrd="0" presId="urn:microsoft.com/office/officeart/2005/8/layout/venn1"/>
    <dgm:cxn modelId="{15896EFA-6EB4-4060-9A05-ADF4D8ED3E87}" type="presOf" srcId="{50A25DAD-A515-417B-AD48-5E37CB542E1D}" destId="{DF799FE0-9273-4929-BC12-2B357066D2BC}" srcOrd="0" destOrd="0" presId="urn:microsoft.com/office/officeart/2005/8/layout/venn1"/>
    <dgm:cxn modelId="{73B3523C-0EC4-4D75-9793-68C942762155}" type="presParOf" srcId="{DF799FE0-9273-4929-BC12-2B357066D2BC}" destId="{AE373D32-B2F8-4AC7-A002-5F958EF71E45}" srcOrd="0" destOrd="0" presId="urn:microsoft.com/office/officeart/2005/8/layout/venn1"/>
    <dgm:cxn modelId="{C8060BA1-118E-45D3-B8A3-97252A4C250E}" type="presParOf" srcId="{DF799FE0-9273-4929-BC12-2B357066D2BC}" destId="{71C50029-C84A-4386-B542-BA5170AD1A8D}" srcOrd="1" destOrd="0" presId="urn:microsoft.com/office/officeart/2005/8/layout/venn1"/>
    <dgm:cxn modelId="{B71B86E2-3376-4DBA-8ECB-FB975CBB2EF6}" type="presParOf" srcId="{DF799FE0-9273-4929-BC12-2B357066D2BC}" destId="{2EA7D002-59D4-4D9F-B080-C1A84B210F6E}" srcOrd="2" destOrd="0" presId="urn:microsoft.com/office/officeart/2005/8/layout/venn1"/>
    <dgm:cxn modelId="{A6A8D739-226F-4C47-B3A3-5E1A486A53EA}" type="presParOf" srcId="{DF799FE0-9273-4929-BC12-2B357066D2BC}" destId="{530BACE6-9598-4239-80ED-744C59A9B7F4}" srcOrd="3" destOrd="0" presId="urn:microsoft.com/office/officeart/2005/8/layout/venn1"/>
    <dgm:cxn modelId="{00B6A7C0-753C-4D42-95AD-45FC13CF643D}" type="presParOf" srcId="{DF799FE0-9273-4929-BC12-2B357066D2BC}" destId="{686DB8CC-0974-45CD-B785-04EEDFABEDE9}" srcOrd="4" destOrd="0" presId="urn:microsoft.com/office/officeart/2005/8/layout/venn1"/>
    <dgm:cxn modelId="{F94F0C83-BD86-4B1A-BB19-FE5869A51AF6}" type="presParOf" srcId="{DF799FE0-9273-4929-BC12-2B357066D2BC}" destId="{C379BB77-6BA2-4AB6-B75D-1A79CB7E2D03}" srcOrd="5" destOrd="0" presId="urn:microsoft.com/office/officeart/2005/8/layout/venn1"/>
    <dgm:cxn modelId="{C7A0F88F-8BEC-4F5D-AFB5-953E9E5D5CC1}" type="presParOf" srcId="{DF799FE0-9273-4929-BC12-2B357066D2BC}" destId="{B5F99E5E-55D9-44C4-82D5-3D39120ACD38}" srcOrd="6" destOrd="0" presId="urn:microsoft.com/office/officeart/2005/8/layout/venn1"/>
    <dgm:cxn modelId="{7E02C576-2987-433D-B291-73F5D0710048}" type="presParOf" srcId="{DF799FE0-9273-4929-BC12-2B357066D2BC}" destId="{8C2B11CD-DDF9-4D67-B6DA-EDC9A75EFF62}" srcOrd="7" destOrd="0" presId="urn:microsoft.com/office/officeart/2005/8/layout/venn1"/>
    <dgm:cxn modelId="{1E5BCFB1-CAEF-4A15-817A-44F7BB49C94A}" type="presParOf" srcId="{DF799FE0-9273-4929-BC12-2B357066D2BC}" destId="{EC174C30-4139-425C-A18B-D52836C5A267}" srcOrd="8" destOrd="0" presId="urn:microsoft.com/office/officeart/2005/8/layout/venn1"/>
    <dgm:cxn modelId="{EAEA9C48-F998-4A8E-A839-D59BE0C85897}" type="presParOf" srcId="{DF799FE0-9273-4929-BC12-2B357066D2BC}" destId="{66B25579-3E13-45C8-AC09-DDF82975BD87}" srcOrd="9" destOrd="0" presId="urn:microsoft.com/office/officeart/2005/8/layout/venn1"/>
    <dgm:cxn modelId="{11C338DD-DDBE-45C8-93DD-845426D1EC31}" type="presParOf" srcId="{DF799FE0-9273-4929-BC12-2B357066D2BC}" destId="{C79AD792-F563-44DF-9481-6229DB452C33}" srcOrd="10" destOrd="0" presId="urn:microsoft.com/office/officeart/2005/8/layout/venn1"/>
    <dgm:cxn modelId="{8165D12B-C84A-4D88-9575-C31BA9F19AAD}" type="presParOf" srcId="{DF799FE0-9273-4929-BC12-2B357066D2BC}" destId="{92811C8F-0950-43F6-8CC6-8ADFA4A806A6}"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3B89D3-C1BA-4216-83C6-E81630AA497B}" type="doc">
      <dgm:prSet loTypeId="urn:microsoft.com/office/officeart/2005/8/layout/matrix3" loCatId="matrix" qsTypeId="urn:microsoft.com/office/officeart/2005/8/quickstyle/3d1" qsCatId="3D" csTypeId="urn:microsoft.com/office/officeart/2005/8/colors/colorful1" csCatId="colorful" phldr="1"/>
      <dgm:spPr/>
      <dgm:t>
        <a:bodyPr/>
        <a:lstStyle/>
        <a:p>
          <a:endParaRPr lang="es-CU"/>
        </a:p>
      </dgm:t>
    </dgm:pt>
    <dgm:pt modelId="{82385FED-122B-4EF0-BAC8-BDF75DF43BC2}">
      <dgm:prSet phldrT="[Texto]"/>
      <dgm:spPr/>
      <dgm:t>
        <a:bodyPr/>
        <a:lstStyle/>
        <a:p>
          <a:r>
            <a:rPr lang="es-ES" b="1" dirty="0"/>
            <a:t>Incremento de la promoción y diversificación de convocatorias y eventos</a:t>
          </a:r>
          <a:endParaRPr lang="es-CU" b="1" dirty="0"/>
        </a:p>
      </dgm:t>
    </dgm:pt>
    <dgm:pt modelId="{1339231B-A7DC-4732-9A70-6AFC68B29DE8}" type="parTrans" cxnId="{53AA1086-E4FB-47AC-BE1D-AAC7A4D54DA1}">
      <dgm:prSet/>
      <dgm:spPr/>
      <dgm:t>
        <a:bodyPr/>
        <a:lstStyle/>
        <a:p>
          <a:endParaRPr lang="es-CU" b="1"/>
        </a:p>
      </dgm:t>
    </dgm:pt>
    <dgm:pt modelId="{E1417B25-C5D4-48B2-A48C-7B129924BCCB}" type="sibTrans" cxnId="{53AA1086-E4FB-47AC-BE1D-AAC7A4D54DA1}">
      <dgm:prSet/>
      <dgm:spPr/>
      <dgm:t>
        <a:bodyPr/>
        <a:lstStyle/>
        <a:p>
          <a:endParaRPr lang="es-CU" b="1"/>
        </a:p>
      </dgm:t>
    </dgm:pt>
    <dgm:pt modelId="{D2619863-91C3-42A0-A6E5-2E33FDB2FE21}">
      <dgm:prSet phldrT="[Texto]"/>
      <dgm:spPr/>
      <dgm:t>
        <a:bodyPr/>
        <a:lstStyle/>
        <a:p>
          <a:r>
            <a:rPr lang="es-ES" b="1"/>
            <a:t>Mayor alcance y difusión del trabajo joven</a:t>
          </a:r>
          <a:endParaRPr lang="es-CU" b="1" dirty="0"/>
        </a:p>
      </dgm:t>
    </dgm:pt>
    <dgm:pt modelId="{236792B7-93C5-4F55-83BE-E7B49EB9F04F}" type="parTrans" cxnId="{795FC325-8864-4FFE-AEBD-BE0AA69805C7}">
      <dgm:prSet/>
      <dgm:spPr/>
      <dgm:t>
        <a:bodyPr/>
        <a:lstStyle/>
        <a:p>
          <a:endParaRPr lang="es-CU" b="1"/>
        </a:p>
      </dgm:t>
    </dgm:pt>
    <dgm:pt modelId="{0DFECC86-D221-4CB4-88E5-6E2CF5ECD42A}" type="sibTrans" cxnId="{795FC325-8864-4FFE-AEBD-BE0AA69805C7}">
      <dgm:prSet/>
      <dgm:spPr/>
      <dgm:t>
        <a:bodyPr/>
        <a:lstStyle/>
        <a:p>
          <a:endParaRPr lang="es-CU" b="1"/>
        </a:p>
      </dgm:t>
    </dgm:pt>
    <dgm:pt modelId="{3B1BD3D0-B592-4A56-92CF-6FC1ABCF9DC6}">
      <dgm:prSet phldrT="[Texto]"/>
      <dgm:spPr/>
      <dgm:t>
        <a:bodyPr/>
        <a:lstStyle/>
        <a:p>
          <a:r>
            <a:rPr lang="es-ES" b="1" dirty="0"/>
            <a:t>Espacio en la red soberano y abierto al mundo</a:t>
          </a:r>
          <a:endParaRPr lang="es-CU" b="1" dirty="0"/>
        </a:p>
      </dgm:t>
    </dgm:pt>
    <dgm:pt modelId="{7551CAD4-112E-4E79-A5E9-EA4F8549B591}" type="parTrans" cxnId="{0A919C89-DC40-410C-A9E4-D4CE4EFBD126}">
      <dgm:prSet/>
      <dgm:spPr/>
      <dgm:t>
        <a:bodyPr/>
        <a:lstStyle/>
        <a:p>
          <a:endParaRPr lang="es-CU" b="1"/>
        </a:p>
      </dgm:t>
    </dgm:pt>
    <dgm:pt modelId="{C260B77E-6D45-40E3-81A8-28266519192F}" type="sibTrans" cxnId="{0A919C89-DC40-410C-A9E4-D4CE4EFBD126}">
      <dgm:prSet/>
      <dgm:spPr/>
      <dgm:t>
        <a:bodyPr/>
        <a:lstStyle/>
        <a:p>
          <a:endParaRPr lang="es-CU" b="1"/>
        </a:p>
      </dgm:t>
    </dgm:pt>
    <dgm:pt modelId="{CF26B517-E763-4C38-A9BC-FB77B14CE492}">
      <dgm:prSet/>
      <dgm:spPr/>
      <dgm:t>
        <a:bodyPr/>
        <a:lstStyle/>
        <a:p>
          <a:r>
            <a:rPr lang="es-ES" b="1" dirty="0"/>
            <a:t>Ampliar el alcance de los eventos a nivel internacional</a:t>
          </a:r>
          <a:endParaRPr lang="es-CU" b="1" dirty="0"/>
        </a:p>
      </dgm:t>
    </dgm:pt>
    <dgm:pt modelId="{4109210A-08AF-4C02-A878-F1496F75FE61}" type="parTrans" cxnId="{9DB410D6-194B-4CE7-B583-E33A7241B9F1}">
      <dgm:prSet/>
      <dgm:spPr/>
      <dgm:t>
        <a:bodyPr/>
        <a:lstStyle/>
        <a:p>
          <a:endParaRPr lang="es-CU" b="1"/>
        </a:p>
      </dgm:t>
    </dgm:pt>
    <dgm:pt modelId="{EEC06A3C-1D0F-4710-BE04-6E7E20B906E0}" type="sibTrans" cxnId="{9DB410D6-194B-4CE7-B583-E33A7241B9F1}">
      <dgm:prSet/>
      <dgm:spPr/>
      <dgm:t>
        <a:bodyPr/>
        <a:lstStyle/>
        <a:p>
          <a:endParaRPr lang="es-CU" b="1"/>
        </a:p>
      </dgm:t>
    </dgm:pt>
    <dgm:pt modelId="{2C2B9609-8EEF-422B-89E7-35682935F028}" type="pres">
      <dgm:prSet presAssocID="{943B89D3-C1BA-4216-83C6-E81630AA497B}" presName="matrix" presStyleCnt="0">
        <dgm:presLayoutVars>
          <dgm:chMax val="1"/>
          <dgm:dir/>
          <dgm:resizeHandles val="exact"/>
        </dgm:presLayoutVars>
      </dgm:prSet>
      <dgm:spPr/>
    </dgm:pt>
    <dgm:pt modelId="{2C18F92D-56A5-42C4-BA82-116E3A0F97A1}" type="pres">
      <dgm:prSet presAssocID="{943B89D3-C1BA-4216-83C6-E81630AA497B}" presName="diamond" presStyleLbl="bgShp" presStyleIdx="0" presStyleCnt="1"/>
      <dgm:spPr/>
    </dgm:pt>
    <dgm:pt modelId="{1DF249A7-DEF0-4CDD-815E-4E3F671AA2C1}" type="pres">
      <dgm:prSet presAssocID="{943B89D3-C1BA-4216-83C6-E81630AA497B}" presName="quad1" presStyleLbl="node1" presStyleIdx="0" presStyleCnt="4">
        <dgm:presLayoutVars>
          <dgm:chMax val="0"/>
          <dgm:chPref val="0"/>
          <dgm:bulletEnabled val="1"/>
        </dgm:presLayoutVars>
      </dgm:prSet>
      <dgm:spPr/>
    </dgm:pt>
    <dgm:pt modelId="{A5575F36-9B93-499A-A97E-466EFBDFB10D}" type="pres">
      <dgm:prSet presAssocID="{943B89D3-C1BA-4216-83C6-E81630AA497B}" presName="quad2" presStyleLbl="node1" presStyleIdx="1" presStyleCnt="4">
        <dgm:presLayoutVars>
          <dgm:chMax val="0"/>
          <dgm:chPref val="0"/>
          <dgm:bulletEnabled val="1"/>
        </dgm:presLayoutVars>
      </dgm:prSet>
      <dgm:spPr/>
    </dgm:pt>
    <dgm:pt modelId="{D2166CB4-583A-48A3-96B5-AB3494AEE34A}" type="pres">
      <dgm:prSet presAssocID="{943B89D3-C1BA-4216-83C6-E81630AA497B}" presName="quad3" presStyleLbl="node1" presStyleIdx="2" presStyleCnt="4">
        <dgm:presLayoutVars>
          <dgm:chMax val="0"/>
          <dgm:chPref val="0"/>
          <dgm:bulletEnabled val="1"/>
        </dgm:presLayoutVars>
      </dgm:prSet>
      <dgm:spPr/>
    </dgm:pt>
    <dgm:pt modelId="{729F3E0E-EF3C-4CB4-A8CA-F1C70E6AC1CC}" type="pres">
      <dgm:prSet presAssocID="{943B89D3-C1BA-4216-83C6-E81630AA497B}" presName="quad4" presStyleLbl="node1" presStyleIdx="3" presStyleCnt="4">
        <dgm:presLayoutVars>
          <dgm:chMax val="0"/>
          <dgm:chPref val="0"/>
          <dgm:bulletEnabled val="1"/>
        </dgm:presLayoutVars>
      </dgm:prSet>
      <dgm:spPr/>
    </dgm:pt>
  </dgm:ptLst>
  <dgm:cxnLst>
    <dgm:cxn modelId="{795FC325-8864-4FFE-AEBD-BE0AA69805C7}" srcId="{943B89D3-C1BA-4216-83C6-E81630AA497B}" destId="{D2619863-91C3-42A0-A6E5-2E33FDB2FE21}" srcOrd="1" destOrd="0" parTransId="{236792B7-93C5-4F55-83BE-E7B49EB9F04F}" sibTransId="{0DFECC86-D221-4CB4-88E5-6E2CF5ECD42A}"/>
    <dgm:cxn modelId="{91A5CE64-D1E4-4385-8EC2-24D958E16F61}" type="presOf" srcId="{CF26B517-E763-4C38-A9BC-FB77B14CE492}" destId="{729F3E0E-EF3C-4CB4-A8CA-F1C70E6AC1CC}" srcOrd="0" destOrd="0" presId="urn:microsoft.com/office/officeart/2005/8/layout/matrix3"/>
    <dgm:cxn modelId="{2CCF2755-01D1-4FC4-BA42-9A68E98E7D78}" type="presOf" srcId="{82385FED-122B-4EF0-BAC8-BDF75DF43BC2}" destId="{1DF249A7-DEF0-4CDD-815E-4E3F671AA2C1}" srcOrd="0" destOrd="0" presId="urn:microsoft.com/office/officeart/2005/8/layout/matrix3"/>
    <dgm:cxn modelId="{53AA1086-E4FB-47AC-BE1D-AAC7A4D54DA1}" srcId="{943B89D3-C1BA-4216-83C6-E81630AA497B}" destId="{82385FED-122B-4EF0-BAC8-BDF75DF43BC2}" srcOrd="0" destOrd="0" parTransId="{1339231B-A7DC-4732-9A70-6AFC68B29DE8}" sibTransId="{E1417B25-C5D4-48B2-A48C-7B129924BCCB}"/>
    <dgm:cxn modelId="{0A919C89-DC40-410C-A9E4-D4CE4EFBD126}" srcId="{943B89D3-C1BA-4216-83C6-E81630AA497B}" destId="{3B1BD3D0-B592-4A56-92CF-6FC1ABCF9DC6}" srcOrd="2" destOrd="0" parTransId="{7551CAD4-112E-4E79-A5E9-EA4F8549B591}" sibTransId="{C260B77E-6D45-40E3-81A8-28266519192F}"/>
    <dgm:cxn modelId="{B60BA490-A975-4E7E-A39F-D75A564FB92E}" type="presOf" srcId="{3B1BD3D0-B592-4A56-92CF-6FC1ABCF9DC6}" destId="{D2166CB4-583A-48A3-96B5-AB3494AEE34A}" srcOrd="0" destOrd="0" presId="urn:microsoft.com/office/officeart/2005/8/layout/matrix3"/>
    <dgm:cxn modelId="{7FAAF5BD-88F8-45EA-B5B0-BF21AB3DBCDF}" type="presOf" srcId="{D2619863-91C3-42A0-A6E5-2E33FDB2FE21}" destId="{A5575F36-9B93-499A-A97E-466EFBDFB10D}" srcOrd="0" destOrd="0" presId="urn:microsoft.com/office/officeart/2005/8/layout/matrix3"/>
    <dgm:cxn modelId="{9DB410D6-194B-4CE7-B583-E33A7241B9F1}" srcId="{943B89D3-C1BA-4216-83C6-E81630AA497B}" destId="{CF26B517-E763-4C38-A9BC-FB77B14CE492}" srcOrd="3" destOrd="0" parTransId="{4109210A-08AF-4C02-A878-F1496F75FE61}" sibTransId="{EEC06A3C-1D0F-4710-BE04-6E7E20B906E0}"/>
    <dgm:cxn modelId="{B2955DF9-2B2B-42CC-95B6-CEACF268C4FA}" type="presOf" srcId="{943B89D3-C1BA-4216-83C6-E81630AA497B}" destId="{2C2B9609-8EEF-422B-89E7-35682935F028}" srcOrd="0" destOrd="0" presId="urn:microsoft.com/office/officeart/2005/8/layout/matrix3"/>
    <dgm:cxn modelId="{E1A68A96-CE16-42DD-B983-EC380E57395F}" type="presParOf" srcId="{2C2B9609-8EEF-422B-89E7-35682935F028}" destId="{2C18F92D-56A5-42C4-BA82-116E3A0F97A1}" srcOrd="0" destOrd="0" presId="urn:microsoft.com/office/officeart/2005/8/layout/matrix3"/>
    <dgm:cxn modelId="{A4CAAD79-3C14-4B02-80AA-48C648D89DC5}" type="presParOf" srcId="{2C2B9609-8EEF-422B-89E7-35682935F028}" destId="{1DF249A7-DEF0-4CDD-815E-4E3F671AA2C1}" srcOrd="1" destOrd="0" presId="urn:microsoft.com/office/officeart/2005/8/layout/matrix3"/>
    <dgm:cxn modelId="{3DAB0AD0-DA94-48DA-B981-CB302E27773B}" type="presParOf" srcId="{2C2B9609-8EEF-422B-89E7-35682935F028}" destId="{A5575F36-9B93-499A-A97E-466EFBDFB10D}" srcOrd="2" destOrd="0" presId="urn:microsoft.com/office/officeart/2005/8/layout/matrix3"/>
    <dgm:cxn modelId="{2CE29F54-A6DE-41E3-B300-13347772F6C3}" type="presParOf" srcId="{2C2B9609-8EEF-422B-89E7-35682935F028}" destId="{D2166CB4-583A-48A3-96B5-AB3494AEE34A}" srcOrd="3" destOrd="0" presId="urn:microsoft.com/office/officeart/2005/8/layout/matrix3"/>
    <dgm:cxn modelId="{005AA3F6-7FE5-43ED-BB45-B6A0ECD4F80B}" type="presParOf" srcId="{2C2B9609-8EEF-422B-89E7-35682935F028}" destId="{729F3E0E-EF3C-4CB4-A8CA-F1C70E6AC1C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3B89D3-C1BA-4216-83C6-E81630AA497B}" type="doc">
      <dgm:prSet loTypeId="urn:microsoft.com/office/officeart/2005/8/layout/matrix3" loCatId="matrix" qsTypeId="urn:microsoft.com/office/officeart/2005/8/quickstyle/3d1" qsCatId="3D" csTypeId="urn:microsoft.com/office/officeart/2005/8/colors/colorful2" csCatId="colorful" phldr="1"/>
      <dgm:spPr/>
      <dgm:t>
        <a:bodyPr/>
        <a:lstStyle/>
        <a:p>
          <a:endParaRPr lang="es-CU"/>
        </a:p>
      </dgm:t>
    </dgm:pt>
    <dgm:pt modelId="{D2619863-91C3-42A0-A6E5-2E33FDB2FE21}">
      <dgm:prSet phldrT="[Texto]"/>
      <dgm:spPr/>
      <dgm:t>
        <a:bodyPr/>
        <a:lstStyle/>
        <a:p>
          <a:r>
            <a:rPr lang="es-ES" b="1" dirty="0"/>
            <a:t>Fomento del trabajo colaborativo</a:t>
          </a:r>
          <a:endParaRPr lang="es-CU" b="1" dirty="0"/>
        </a:p>
      </dgm:t>
    </dgm:pt>
    <dgm:pt modelId="{236792B7-93C5-4F55-83BE-E7B49EB9F04F}" type="parTrans" cxnId="{795FC325-8864-4FFE-AEBD-BE0AA69805C7}">
      <dgm:prSet/>
      <dgm:spPr/>
      <dgm:t>
        <a:bodyPr/>
        <a:lstStyle/>
        <a:p>
          <a:endParaRPr lang="es-CU" b="1"/>
        </a:p>
      </dgm:t>
    </dgm:pt>
    <dgm:pt modelId="{0DFECC86-D221-4CB4-88E5-6E2CF5ECD42A}" type="sibTrans" cxnId="{795FC325-8864-4FFE-AEBD-BE0AA69805C7}">
      <dgm:prSet/>
      <dgm:spPr/>
      <dgm:t>
        <a:bodyPr/>
        <a:lstStyle/>
        <a:p>
          <a:endParaRPr lang="es-CU" b="1"/>
        </a:p>
      </dgm:t>
    </dgm:pt>
    <dgm:pt modelId="{3B1BD3D0-B592-4A56-92CF-6FC1ABCF9DC6}">
      <dgm:prSet phldrT="[Texto]"/>
      <dgm:spPr/>
      <dgm:t>
        <a:bodyPr/>
        <a:lstStyle/>
        <a:p>
          <a:r>
            <a:rPr lang="es-ES" b="1" dirty="0"/>
            <a:t>Impulsar el desarrollo de nuevos creadores </a:t>
          </a:r>
          <a:endParaRPr lang="es-CU" b="1" dirty="0"/>
        </a:p>
      </dgm:t>
    </dgm:pt>
    <dgm:pt modelId="{7551CAD4-112E-4E79-A5E9-EA4F8549B591}" type="parTrans" cxnId="{0A919C89-DC40-410C-A9E4-D4CE4EFBD126}">
      <dgm:prSet/>
      <dgm:spPr/>
      <dgm:t>
        <a:bodyPr/>
        <a:lstStyle/>
        <a:p>
          <a:endParaRPr lang="es-CU" b="1"/>
        </a:p>
      </dgm:t>
    </dgm:pt>
    <dgm:pt modelId="{C260B77E-6D45-40E3-81A8-28266519192F}" type="sibTrans" cxnId="{0A919C89-DC40-410C-A9E4-D4CE4EFBD126}">
      <dgm:prSet/>
      <dgm:spPr/>
      <dgm:t>
        <a:bodyPr/>
        <a:lstStyle/>
        <a:p>
          <a:endParaRPr lang="es-CU" b="1"/>
        </a:p>
      </dgm:t>
    </dgm:pt>
    <dgm:pt modelId="{7BBC404D-91E6-4B59-8328-D061707DB24B}">
      <dgm:prSet phldrT="[Texto]"/>
      <dgm:spPr/>
      <dgm:t>
        <a:bodyPr/>
        <a:lstStyle/>
        <a:p>
          <a:r>
            <a:rPr lang="es-ES" b="1" dirty="0"/>
            <a:t>Fomentar el desarrollo artístico de calidad, y no puramente comercial</a:t>
          </a:r>
          <a:endParaRPr lang="es-CU" b="1" dirty="0"/>
        </a:p>
      </dgm:t>
    </dgm:pt>
    <dgm:pt modelId="{ABB66B13-EE2D-4A2F-B9DE-D44532C64752}" type="parTrans" cxnId="{E916E021-2563-461A-88D5-CFA9376B9144}">
      <dgm:prSet/>
      <dgm:spPr/>
      <dgm:t>
        <a:bodyPr/>
        <a:lstStyle/>
        <a:p>
          <a:endParaRPr lang="es-CU" b="1"/>
        </a:p>
      </dgm:t>
    </dgm:pt>
    <dgm:pt modelId="{13F5027E-4BE2-4037-A6FE-90B49C362483}" type="sibTrans" cxnId="{E916E021-2563-461A-88D5-CFA9376B9144}">
      <dgm:prSet/>
      <dgm:spPr/>
      <dgm:t>
        <a:bodyPr/>
        <a:lstStyle/>
        <a:p>
          <a:endParaRPr lang="es-CU" b="1"/>
        </a:p>
      </dgm:t>
    </dgm:pt>
    <dgm:pt modelId="{A8A966E6-7D92-4654-AA5C-154A679A3A7C}">
      <dgm:prSet phldrT="[Texto]"/>
      <dgm:spPr/>
      <dgm:t>
        <a:bodyPr/>
        <a:lstStyle/>
        <a:p>
          <a:r>
            <a:rPr lang="es-ES" b="1" dirty="0"/>
            <a:t>Contribución al incremento de nuevos miembros</a:t>
          </a:r>
          <a:endParaRPr lang="es-CU" b="1" dirty="0"/>
        </a:p>
      </dgm:t>
    </dgm:pt>
    <dgm:pt modelId="{C480F4F4-83B4-40D4-8B76-C20DA271D486}" type="parTrans" cxnId="{71FBFF99-0DF4-4D9F-A512-749970E108C8}">
      <dgm:prSet/>
      <dgm:spPr/>
      <dgm:t>
        <a:bodyPr/>
        <a:lstStyle/>
        <a:p>
          <a:endParaRPr lang="es-CU" b="1"/>
        </a:p>
      </dgm:t>
    </dgm:pt>
    <dgm:pt modelId="{857FACDD-D1EE-4E8D-B748-2930BFDF8699}" type="sibTrans" cxnId="{71FBFF99-0DF4-4D9F-A512-749970E108C8}">
      <dgm:prSet/>
      <dgm:spPr/>
      <dgm:t>
        <a:bodyPr/>
        <a:lstStyle/>
        <a:p>
          <a:endParaRPr lang="es-CU" b="1"/>
        </a:p>
      </dgm:t>
    </dgm:pt>
    <dgm:pt modelId="{2C2B9609-8EEF-422B-89E7-35682935F028}" type="pres">
      <dgm:prSet presAssocID="{943B89D3-C1BA-4216-83C6-E81630AA497B}" presName="matrix" presStyleCnt="0">
        <dgm:presLayoutVars>
          <dgm:chMax val="1"/>
          <dgm:dir/>
          <dgm:resizeHandles val="exact"/>
        </dgm:presLayoutVars>
      </dgm:prSet>
      <dgm:spPr/>
    </dgm:pt>
    <dgm:pt modelId="{2C18F92D-56A5-42C4-BA82-116E3A0F97A1}" type="pres">
      <dgm:prSet presAssocID="{943B89D3-C1BA-4216-83C6-E81630AA497B}" presName="diamond" presStyleLbl="bgShp" presStyleIdx="0" presStyleCnt="1"/>
      <dgm:spPr/>
    </dgm:pt>
    <dgm:pt modelId="{1DF249A7-DEF0-4CDD-815E-4E3F671AA2C1}" type="pres">
      <dgm:prSet presAssocID="{943B89D3-C1BA-4216-83C6-E81630AA497B}" presName="quad1" presStyleLbl="node1" presStyleIdx="0" presStyleCnt="4">
        <dgm:presLayoutVars>
          <dgm:chMax val="0"/>
          <dgm:chPref val="0"/>
          <dgm:bulletEnabled val="1"/>
        </dgm:presLayoutVars>
      </dgm:prSet>
      <dgm:spPr/>
    </dgm:pt>
    <dgm:pt modelId="{A5575F36-9B93-499A-A97E-466EFBDFB10D}" type="pres">
      <dgm:prSet presAssocID="{943B89D3-C1BA-4216-83C6-E81630AA497B}" presName="quad2" presStyleLbl="node1" presStyleIdx="1" presStyleCnt="4">
        <dgm:presLayoutVars>
          <dgm:chMax val="0"/>
          <dgm:chPref val="0"/>
          <dgm:bulletEnabled val="1"/>
        </dgm:presLayoutVars>
      </dgm:prSet>
      <dgm:spPr/>
    </dgm:pt>
    <dgm:pt modelId="{D2166CB4-583A-48A3-96B5-AB3494AEE34A}" type="pres">
      <dgm:prSet presAssocID="{943B89D3-C1BA-4216-83C6-E81630AA497B}" presName="quad3" presStyleLbl="node1" presStyleIdx="2" presStyleCnt="4">
        <dgm:presLayoutVars>
          <dgm:chMax val="0"/>
          <dgm:chPref val="0"/>
          <dgm:bulletEnabled val="1"/>
        </dgm:presLayoutVars>
      </dgm:prSet>
      <dgm:spPr/>
    </dgm:pt>
    <dgm:pt modelId="{729F3E0E-EF3C-4CB4-A8CA-F1C70E6AC1CC}" type="pres">
      <dgm:prSet presAssocID="{943B89D3-C1BA-4216-83C6-E81630AA497B}" presName="quad4" presStyleLbl="node1" presStyleIdx="3" presStyleCnt="4">
        <dgm:presLayoutVars>
          <dgm:chMax val="0"/>
          <dgm:chPref val="0"/>
          <dgm:bulletEnabled val="1"/>
        </dgm:presLayoutVars>
      </dgm:prSet>
      <dgm:spPr/>
    </dgm:pt>
  </dgm:ptLst>
  <dgm:cxnLst>
    <dgm:cxn modelId="{E6BBC30A-1290-4B83-B1F2-D7DB1AC6F1E2}" type="presOf" srcId="{7BBC404D-91E6-4B59-8328-D061707DB24B}" destId="{D2166CB4-583A-48A3-96B5-AB3494AEE34A}" srcOrd="0" destOrd="0" presId="urn:microsoft.com/office/officeart/2005/8/layout/matrix3"/>
    <dgm:cxn modelId="{A70D5815-154A-47DB-8FDA-6E5117D9B4D5}" type="presOf" srcId="{D2619863-91C3-42A0-A6E5-2E33FDB2FE21}" destId="{1DF249A7-DEF0-4CDD-815E-4E3F671AA2C1}" srcOrd="0" destOrd="0" presId="urn:microsoft.com/office/officeart/2005/8/layout/matrix3"/>
    <dgm:cxn modelId="{E916E021-2563-461A-88D5-CFA9376B9144}" srcId="{943B89D3-C1BA-4216-83C6-E81630AA497B}" destId="{7BBC404D-91E6-4B59-8328-D061707DB24B}" srcOrd="2" destOrd="0" parTransId="{ABB66B13-EE2D-4A2F-B9DE-D44532C64752}" sibTransId="{13F5027E-4BE2-4037-A6FE-90B49C362483}"/>
    <dgm:cxn modelId="{795FC325-8864-4FFE-AEBD-BE0AA69805C7}" srcId="{943B89D3-C1BA-4216-83C6-E81630AA497B}" destId="{D2619863-91C3-42A0-A6E5-2E33FDB2FE21}" srcOrd="0" destOrd="0" parTransId="{236792B7-93C5-4F55-83BE-E7B49EB9F04F}" sibTransId="{0DFECC86-D221-4CB4-88E5-6E2CF5ECD42A}"/>
    <dgm:cxn modelId="{4FE43342-91DF-49FC-A6D6-8293B6F67E95}" type="presOf" srcId="{3B1BD3D0-B592-4A56-92CF-6FC1ABCF9DC6}" destId="{A5575F36-9B93-499A-A97E-466EFBDFB10D}" srcOrd="0" destOrd="0" presId="urn:microsoft.com/office/officeart/2005/8/layout/matrix3"/>
    <dgm:cxn modelId="{30DCB87C-C7C3-4588-9C5E-37DE61F6AABF}" type="presOf" srcId="{A8A966E6-7D92-4654-AA5C-154A679A3A7C}" destId="{729F3E0E-EF3C-4CB4-A8CA-F1C70E6AC1CC}" srcOrd="0" destOrd="0" presId="urn:microsoft.com/office/officeart/2005/8/layout/matrix3"/>
    <dgm:cxn modelId="{0A919C89-DC40-410C-A9E4-D4CE4EFBD126}" srcId="{943B89D3-C1BA-4216-83C6-E81630AA497B}" destId="{3B1BD3D0-B592-4A56-92CF-6FC1ABCF9DC6}" srcOrd="1" destOrd="0" parTransId="{7551CAD4-112E-4E79-A5E9-EA4F8549B591}" sibTransId="{C260B77E-6D45-40E3-81A8-28266519192F}"/>
    <dgm:cxn modelId="{71FBFF99-0DF4-4D9F-A512-749970E108C8}" srcId="{943B89D3-C1BA-4216-83C6-E81630AA497B}" destId="{A8A966E6-7D92-4654-AA5C-154A679A3A7C}" srcOrd="3" destOrd="0" parTransId="{C480F4F4-83B4-40D4-8B76-C20DA271D486}" sibTransId="{857FACDD-D1EE-4E8D-B748-2930BFDF8699}"/>
    <dgm:cxn modelId="{B2955DF9-2B2B-42CC-95B6-CEACF268C4FA}" type="presOf" srcId="{943B89D3-C1BA-4216-83C6-E81630AA497B}" destId="{2C2B9609-8EEF-422B-89E7-35682935F028}" srcOrd="0" destOrd="0" presId="urn:microsoft.com/office/officeart/2005/8/layout/matrix3"/>
    <dgm:cxn modelId="{E1A68A96-CE16-42DD-B983-EC380E57395F}" type="presParOf" srcId="{2C2B9609-8EEF-422B-89E7-35682935F028}" destId="{2C18F92D-56A5-42C4-BA82-116E3A0F97A1}" srcOrd="0" destOrd="0" presId="urn:microsoft.com/office/officeart/2005/8/layout/matrix3"/>
    <dgm:cxn modelId="{A4CAAD79-3C14-4B02-80AA-48C648D89DC5}" type="presParOf" srcId="{2C2B9609-8EEF-422B-89E7-35682935F028}" destId="{1DF249A7-DEF0-4CDD-815E-4E3F671AA2C1}" srcOrd="1" destOrd="0" presId="urn:microsoft.com/office/officeart/2005/8/layout/matrix3"/>
    <dgm:cxn modelId="{3DAB0AD0-DA94-48DA-B981-CB302E27773B}" type="presParOf" srcId="{2C2B9609-8EEF-422B-89E7-35682935F028}" destId="{A5575F36-9B93-499A-A97E-466EFBDFB10D}" srcOrd="2" destOrd="0" presId="urn:microsoft.com/office/officeart/2005/8/layout/matrix3"/>
    <dgm:cxn modelId="{2CE29F54-A6DE-41E3-B300-13347772F6C3}" type="presParOf" srcId="{2C2B9609-8EEF-422B-89E7-35682935F028}" destId="{D2166CB4-583A-48A3-96B5-AB3494AEE34A}" srcOrd="3" destOrd="0" presId="urn:microsoft.com/office/officeart/2005/8/layout/matrix3"/>
    <dgm:cxn modelId="{005AA3F6-7FE5-43ED-BB45-B6A0ECD4F80B}" type="presParOf" srcId="{2C2B9609-8EEF-422B-89E7-35682935F028}" destId="{729F3E0E-EF3C-4CB4-A8CA-F1C70E6AC1CC}"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3B89D3-C1BA-4216-83C6-E81630AA497B}" type="doc">
      <dgm:prSet loTypeId="urn:microsoft.com/office/officeart/2005/8/layout/matrix3" loCatId="matrix" qsTypeId="urn:microsoft.com/office/officeart/2005/8/quickstyle/3d1" qsCatId="3D" csTypeId="urn:microsoft.com/office/officeart/2005/8/colors/colorful4" csCatId="colorful" phldr="1"/>
      <dgm:spPr/>
      <dgm:t>
        <a:bodyPr/>
        <a:lstStyle/>
        <a:p>
          <a:endParaRPr lang="es-CU"/>
        </a:p>
      </dgm:t>
    </dgm:pt>
    <dgm:pt modelId="{82385FED-122B-4EF0-BAC8-BDF75DF43BC2}">
      <dgm:prSet phldrT="[Texto]"/>
      <dgm:spPr/>
      <dgm:t>
        <a:bodyPr/>
        <a:lstStyle/>
        <a:p>
          <a:r>
            <a:rPr lang="es-ES" b="1" dirty="0"/>
            <a:t>Facilitar el acceso a talleres y capacitación</a:t>
          </a:r>
          <a:endParaRPr lang="es-CU" b="1" dirty="0"/>
        </a:p>
      </dgm:t>
    </dgm:pt>
    <dgm:pt modelId="{1339231B-A7DC-4732-9A70-6AFC68B29DE8}" type="parTrans" cxnId="{53AA1086-E4FB-47AC-BE1D-AAC7A4D54DA1}">
      <dgm:prSet/>
      <dgm:spPr/>
      <dgm:t>
        <a:bodyPr/>
        <a:lstStyle/>
        <a:p>
          <a:endParaRPr lang="es-CU" b="1"/>
        </a:p>
      </dgm:t>
    </dgm:pt>
    <dgm:pt modelId="{E1417B25-C5D4-48B2-A48C-7B129924BCCB}" type="sibTrans" cxnId="{53AA1086-E4FB-47AC-BE1D-AAC7A4D54DA1}">
      <dgm:prSet/>
      <dgm:spPr/>
      <dgm:t>
        <a:bodyPr/>
        <a:lstStyle/>
        <a:p>
          <a:endParaRPr lang="es-CU" b="1"/>
        </a:p>
      </dgm:t>
    </dgm:pt>
    <dgm:pt modelId="{D2619863-91C3-42A0-A6E5-2E33FDB2FE21}">
      <dgm:prSet phldrT="[Texto]"/>
      <dgm:spPr/>
      <dgm:t>
        <a:bodyPr/>
        <a:lstStyle/>
        <a:p>
          <a:r>
            <a:rPr lang="es-ES" b="1" dirty="0"/>
            <a:t>Enfrentamiento a las manifestaciones de pseudo-arte</a:t>
          </a:r>
          <a:endParaRPr lang="es-CU" b="1" dirty="0"/>
        </a:p>
      </dgm:t>
    </dgm:pt>
    <dgm:pt modelId="{236792B7-93C5-4F55-83BE-E7B49EB9F04F}" type="parTrans" cxnId="{795FC325-8864-4FFE-AEBD-BE0AA69805C7}">
      <dgm:prSet/>
      <dgm:spPr/>
      <dgm:t>
        <a:bodyPr/>
        <a:lstStyle/>
        <a:p>
          <a:endParaRPr lang="es-CU" b="1"/>
        </a:p>
      </dgm:t>
    </dgm:pt>
    <dgm:pt modelId="{0DFECC86-D221-4CB4-88E5-6E2CF5ECD42A}" type="sibTrans" cxnId="{795FC325-8864-4FFE-AEBD-BE0AA69805C7}">
      <dgm:prSet/>
      <dgm:spPr/>
      <dgm:t>
        <a:bodyPr/>
        <a:lstStyle/>
        <a:p>
          <a:endParaRPr lang="es-CU" b="1"/>
        </a:p>
      </dgm:t>
    </dgm:pt>
    <dgm:pt modelId="{3B1BD3D0-B592-4A56-92CF-6FC1ABCF9DC6}">
      <dgm:prSet phldrT="[Texto]"/>
      <dgm:spPr/>
      <dgm:t>
        <a:bodyPr/>
        <a:lstStyle/>
        <a:p>
          <a:r>
            <a:rPr lang="es-ES" b="1" dirty="0"/>
            <a:t>Capacitación especializada e institucional</a:t>
          </a:r>
          <a:endParaRPr lang="es-CU" b="1" dirty="0"/>
        </a:p>
      </dgm:t>
    </dgm:pt>
    <dgm:pt modelId="{7551CAD4-112E-4E79-A5E9-EA4F8549B591}" type="parTrans" cxnId="{0A919C89-DC40-410C-A9E4-D4CE4EFBD126}">
      <dgm:prSet/>
      <dgm:spPr/>
      <dgm:t>
        <a:bodyPr/>
        <a:lstStyle/>
        <a:p>
          <a:endParaRPr lang="es-CU" b="1"/>
        </a:p>
      </dgm:t>
    </dgm:pt>
    <dgm:pt modelId="{C260B77E-6D45-40E3-81A8-28266519192F}" type="sibTrans" cxnId="{0A919C89-DC40-410C-A9E4-D4CE4EFBD126}">
      <dgm:prSet/>
      <dgm:spPr/>
      <dgm:t>
        <a:bodyPr/>
        <a:lstStyle/>
        <a:p>
          <a:endParaRPr lang="es-CU" b="1"/>
        </a:p>
      </dgm:t>
    </dgm:pt>
    <dgm:pt modelId="{7BBC404D-91E6-4B59-8328-D061707DB24B}">
      <dgm:prSet phldrT="[Texto]"/>
      <dgm:spPr/>
      <dgm:t>
        <a:bodyPr/>
        <a:lstStyle/>
        <a:p>
          <a:r>
            <a:rPr lang="es-ES" b="1" dirty="0"/>
            <a:t>Posicionamiento del arte cubano autentico </a:t>
          </a:r>
          <a:endParaRPr lang="es-CU" b="1" dirty="0"/>
        </a:p>
      </dgm:t>
    </dgm:pt>
    <dgm:pt modelId="{ABB66B13-EE2D-4A2F-B9DE-D44532C64752}" type="parTrans" cxnId="{E916E021-2563-461A-88D5-CFA9376B9144}">
      <dgm:prSet/>
      <dgm:spPr/>
      <dgm:t>
        <a:bodyPr/>
        <a:lstStyle/>
        <a:p>
          <a:endParaRPr lang="es-CU" b="1"/>
        </a:p>
      </dgm:t>
    </dgm:pt>
    <dgm:pt modelId="{13F5027E-4BE2-4037-A6FE-90B49C362483}" type="sibTrans" cxnId="{E916E021-2563-461A-88D5-CFA9376B9144}">
      <dgm:prSet/>
      <dgm:spPr/>
      <dgm:t>
        <a:bodyPr/>
        <a:lstStyle/>
        <a:p>
          <a:endParaRPr lang="es-CU" b="1"/>
        </a:p>
      </dgm:t>
    </dgm:pt>
    <dgm:pt modelId="{2C2B9609-8EEF-422B-89E7-35682935F028}" type="pres">
      <dgm:prSet presAssocID="{943B89D3-C1BA-4216-83C6-E81630AA497B}" presName="matrix" presStyleCnt="0">
        <dgm:presLayoutVars>
          <dgm:chMax val="1"/>
          <dgm:dir/>
          <dgm:resizeHandles val="exact"/>
        </dgm:presLayoutVars>
      </dgm:prSet>
      <dgm:spPr/>
    </dgm:pt>
    <dgm:pt modelId="{2C18F92D-56A5-42C4-BA82-116E3A0F97A1}" type="pres">
      <dgm:prSet presAssocID="{943B89D3-C1BA-4216-83C6-E81630AA497B}" presName="diamond" presStyleLbl="bgShp" presStyleIdx="0" presStyleCnt="1"/>
      <dgm:spPr/>
    </dgm:pt>
    <dgm:pt modelId="{1DF249A7-DEF0-4CDD-815E-4E3F671AA2C1}" type="pres">
      <dgm:prSet presAssocID="{943B89D3-C1BA-4216-83C6-E81630AA497B}" presName="quad1" presStyleLbl="node1" presStyleIdx="0" presStyleCnt="4">
        <dgm:presLayoutVars>
          <dgm:chMax val="0"/>
          <dgm:chPref val="0"/>
          <dgm:bulletEnabled val="1"/>
        </dgm:presLayoutVars>
      </dgm:prSet>
      <dgm:spPr/>
    </dgm:pt>
    <dgm:pt modelId="{A5575F36-9B93-499A-A97E-466EFBDFB10D}" type="pres">
      <dgm:prSet presAssocID="{943B89D3-C1BA-4216-83C6-E81630AA497B}" presName="quad2" presStyleLbl="node1" presStyleIdx="1" presStyleCnt="4">
        <dgm:presLayoutVars>
          <dgm:chMax val="0"/>
          <dgm:chPref val="0"/>
          <dgm:bulletEnabled val="1"/>
        </dgm:presLayoutVars>
      </dgm:prSet>
      <dgm:spPr/>
    </dgm:pt>
    <dgm:pt modelId="{D2166CB4-583A-48A3-96B5-AB3494AEE34A}" type="pres">
      <dgm:prSet presAssocID="{943B89D3-C1BA-4216-83C6-E81630AA497B}" presName="quad3" presStyleLbl="node1" presStyleIdx="2" presStyleCnt="4">
        <dgm:presLayoutVars>
          <dgm:chMax val="0"/>
          <dgm:chPref val="0"/>
          <dgm:bulletEnabled val="1"/>
        </dgm:presLayoutVars>
      </dgm:prSet>
      <dgm:spPr/>
    </dgm:pt>
    <dgm:pt modelId="{729F3E0E-EF3C-4CB4-A8CA-F1C70E6AC1CC}" type="pres">
      <dgm:prSet presAssocID="{943B89D3-C1BA-4216-83C6-E81630AA497B}" presName="quad4" presStyleLbl="node1" presStyleIdx="3" presStyleCnt="4">
        <dgm:presLayoutVars>
          <dgm:chMax val="0"/>
          <dgm:chPref val="0"/>
          <dgm:bulletEnabled val="1"/>
        </dgm:presLayoutVars>
      </dgm:prSet>
      <dgm:spPr/>
    </dgm:pt>
  </dgm:ptLst>
  <dgm:cxnLst>
    <dgm:cxn modelId="{E916E021-2563-461A-88D5-CFA9376B9144}" srcId="{943B89D3-C1BA-4216-83C6-E81630AA497B}" destId="{7BBC404D-91E6-4B59-8328-D061707DB24B}" srcOrd="3" destOrd="0" parTransId="{ABB66B13-EE2D-4A2F-B9DE-D44532C64752}" sibTransId="{13F5027E-4BE2-4037-A6FE-90B49C362483}"/>
    <dgm:cxn modelId="{795FC325-8864-4FFE-AEBD-BE0AA69805C7}" srcId="{943B89D3-C1BA-4216-83C6-E81630AA497B}" destId="{D2619863-91C3-42A0-A6E5-2E33FDB2FE21}" srcOrd="1" destOrd="0" parTransId="{236792B7-93C5-4F55-83BE-E7B49EB9F04F}" sibTransId="{0DFECC86-D221-4CB4-88E5-6E2CF5ECD42A}"/>
    <dgm:cxn modelId="{2CCF2755-01D1-4FC4-BA42-9A68E98E7D78}" type="presOf" srcId="{82385FED-122B-4EF0-BAC8-BDF75DF43BC2}" destId="{1DF249A7-DEF0-4CDD-815E-4E3F671AA2C1}" srcOrd="0" destOrd="0" presId="urn:microsoft.com/office/officeart/2005/8/layout/matrix3"/>
    <dgm:cxn modelId="{53AA1086-E4FB-47AC-BE1D-AAC7A4D54DA1}" srcId="{943B89D3-C1BA-4216-83C6-E81630AA497B}" destId="{82385FED-122B-4EF0-BAC8-BDF75DF43BC2}" srcOrd="0" destOrd="0" parTransId="{1339231B-A7DC-4732-9A70-6AFC68B29DE8}" sibTransId="{E1417B25-C5D4-48B2-A48C-7B129924BCCB}"/>
    <dgm:cxn modelId="{0A919C89-DC40-410C-A9E4-D4CE4EFBD126}" srcId="{943B89D3-C1BA-4216-83C6-E81630AA497B}" destId="{3B1BD3D0-B592-4A56-92CF-6FC1ABCF9DC6}" srcOrd="2" destOrd="0" parTransId="{7551CAD4-112E-4E79-A5E9-EA4F8549B591}" sibTransId="{C260B77E-6D45-40E3-81A8-28266519192F}"/>
    <dgm:cxn modelId="{B60BA490-A975-4E7E-A39F-D75A564FB92E}" type="presOf" srcId="{3B1BD3D0-B592-4A56-92CF-6FC1ABCF9DC6}" destId="{D2166CB4-583A-48A3-96B5-AB3494AEE34A}" srcOrd="0" destOrd="0" presId="urn:microsoft.com/office/officeart/2005/8/layout/matrix3"/>
    <dgm:cxn modelId="{7FAAF5BD-88F8-45EA-B5B0-BF21AB3DBCDF}" type="presOf" srcId="{D2619863-91C3-42A0-A6E5-2E33FDB2FE21}" destId="{A5575F36-9B93-499A-A97E-466EFBDFB10D}" srcOrd="0" destOrd="0" presId="urn:microsoft.com/office/officeart/2005/8/layout/matrix3"/>
    <dgm:cxn modelId="{7F7302CF-E02C-4E30-96C9-A8C88B7FB42D}" type="presOf" srcId="{7BBC404D-91E6-4B59-8328-D061707DB24B}" destId="{729F3E0E-EF3C-4CB4-A8CA-F1C70E6AC1CC}" srcOrd="0" destOrd="0" presId="urn:microsoft.com/office/officeart/2005/8/layout/matrix3"/>
    <dgm:cxn modelId="{B2955DF9-2B2B-42CC-95B6-CEACF268C4FA}" type="presOf" srcId="{943B89D3-C1BA-4216-83C6-E81630AA497B}" destId="{2C2B9609-8EEF-422B-89E7-35682935F028}" srcOrd="0" destOrd="0" presId="urn:microsoft.com/office/officeart/2005/8/layout/matrix3"/>
    <dgm:cxn modelId="{E1A68A96-CE16-42DD-B983-EC380E57395F}" type="presParOf" srcId="{2C2B9609-8EEF-422B-89E7-35682935F028}" destId="{2C18F92D-56A5-42C4-BA82-116E3A0F97A1}" srcOrd="0" destOrd="0" presId="urn:microsoft.com/office/officeart/2005/8/layout/matrix3"/>
    <dgm:cxn modelId="{A4CAAD79-3C14-4B02-80AA-48C648D89DC5}" type="presParOf" srcId="{2C2B9609-8EEF-422B-89E7-35682935F028}" destId="{1DF249A7-DEF0-4CDD-815E-4E3F671AA2C1}" srcOrd="1" destOrd="0" presId="urn:microsoft.com/office/officeart/2005/8/layout/matrix3"/>
    <dgm:cxn modelId="{3DAB0AD0-DA94-48DA-B981-CB302E27773B}" type="presParOf" srcId="{2C2B9609-8EEF-422B-89E7-35682935F028}" destId="{A5575F36-9B93-499A-A97E-466EFBDFB10D}" srcOrd="2" destOrd="0" presId="urn:microsoft.com/office/officeart/2005/8/layout/matrix3"/>
    <dgm:cxn modelId="{2CE29F54-A6DE-41E3-B300-13347772F6C3}" type="presParOf" srcId="{2C2B9609-8EEF-422B-89E7-35682935F028}" destId="{D2166CB4-583A-48A3-96B5-AB3494AEE34A}" srcOrd="3" destOrd="0" presId="urn:microsoft.com/office/officeart/2005/8/layout/matrix3"/>
    <dgm:cxn modelId="{005AA3F6-7FE5-43ED-BB45-B6A0ECD4F80B}" type="presParOf" srcId="{2C2B9609-8EEF-422B-89E7-35682935F028}" destId="{729F3E0E-EF3C-4CB4-A8CA-F1C70E6AC1CC}" srcOrd="4" destOrd="0" presId="urn:microsoft.com/office/officeart/2005/8/layout/matrix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7C2B41-93B4-4201-A052-5CC8AF3F291A}" type="doc">
      <dgm:prSet loTypeId="urn:microsoft.com/office/officeart/2005/8/layout/cycle1" loCatId="cycle" qsTypeId="urn:microsoft.com/office/officeart/2005/8/quickstyle/3d1" qsCatId="3D" csTypeId="urn:microsoft.com/office/officeart/2005/8/colors/colorful2" csCatId="colorful" phldr="1"/>
      <dgm:spPr/>
      <dgm:t>
        <a:bodyPr/>
        <a:lstStyle/>
        <a:p>
          <a:endParaRPr lang="es-ES"/>
        </a:p>
      </dgm:t>
    </dgm:pt>
    <dgm:pt modelId="{AD3CC3D6-CFD1-4AB9-80B4-2DDD07215E17}">
      <dgm:prSet phldrT="[Texto]"/>
      <dgm:spPr/>
      <dgm:t>
        <a:bodyPr/>
        <a:lstStyle/>
        <a:p>
          <a:r>
            <a:rPr lang="es-ES" b="1" dirty="0"/>
            <a:t>Estable</a:t>
          </a:r>
        </a:p>
      </dgm:t>
    </dgm:pt>
    <dgm:pt modelId="{0FAC2C43-D593-4DDC-BB35-AB8FA5BCC254}" type="parTrans" cxnId="{6FCFF2CC-5047-4D93-8169-2A12F83AB6A9}">
      <dgm:prSet/>
      <dgm:spPr/>
      <dgm:t>
        <a:bodyPr/>
        <a:lstStyle/>
        <a:p>
          <a:endParaRPr lang="es-ES" b="1"/>
        </a:p>
      </dgm:t>
    </dgm:pt>
    <dgm:pt modelId="{EB6C0CB0-0CD9-4426-AE3B-4931A484FF7B}" type="sibTrans" cxnId="{6FCFF2CC-5047-4D93-8169-2A12F83AB6A9}">
      <dgm:prSet/>
      <dgm:spPr/>
      <dgm:t>
        <a:bodyPr/>
        <a:lstStyle/>
        <a:p>
          <a:endParaRPr lang="es-ES" b="1"/>
        </a:p>
      </dgm:t>
    </dgm:pt>
    <dgm:pt modelId="{8628CC81-F67D-4E7E-B3A1-37416A969CF5}">
      <dgm:prSet phldrT="[Texto]"/>
      <dgm:spPr/>
      <dgm:t>
        <a:bodyPr/>
        <a:lstStyle/>
        <a:p>
          <a:r>
            <a:rPr lang="es-ES" b="1" dirty="0"/>
            <a:t>Intuitivita</a:t>
          </a:r>
        </a:p>
      </dgm:t>
    </dgm:pt>
    <dgm:pt modelId="{48621F83-C1E3-4521-A252-F5B8E82C1B19}" type="parTrans" cxnId="{785870C0-AFA7-4911-8E51-3B7704641D92}">
      <dgm:prSet/>
      <dgm:spPr/>
      <dgm:t>
        <a:bodyPr/>
        <a:lstStyle/>
        <a:p>
          <a:endParaRPr lang="es-ES" b="1"/>
        </a:p>
      </dgm:t>
    </dgm:pt>
    <dgm:pt modelId="{97A27C7B-0743-4B3D-93B4-BD22D7FE25F7}" type="sibTrans" cxnId="{785870C0-AFA7-4911-8E51-3B7704641D92}">
      <dgm:prSet/>
      <dgm:spPr/>
      <dgm:t>
        <a:bodyPr/>
        <a:lstStyle/>
        <a:p>
          <a:endParaRPr lang="es-ES" b="1"/>
        </a:p>
      </dgm:t>
    </dgm:pt>
    <dgm:pt modelId="{D6C29C0A-2908-47EA-956F-D740453A5C7E}">
      <dgm:prSet phldrT="[Texto]"/>
      <dgm:spPr/>
      <dgm:t>
        <a:bodyPr/>
        <a:lstStyle/>
        <a:p>
          <a:r>
            <a:rPr lang="es-ES" b="1" dirty="0"/>
            <a:t>Adaptativa</a:t>
          </a:r>
        </a:p>
      </dgm:t>
    </dgm:pt>
    <dgm:pt modelId="{00270DAF-92F7-48AE-B198-5D53FA2B1CC9}" type="parTrans" cxnId="{6D26CDD2-05BD-4407-AC04-FC8A914F589D}">
      <dgm:prSet/>
      <dgm:spPr/>
      <dgm:t>
        <a:bodyPr/>
        <a:lstStyle/>
        <a:p>
          <a:endParaRPr lang="es-ES" b="1"/>
        </a:p>
      </dgm:t>
    </dgm:pt>
    <dgm:pt modelId="{2A309B9E-453C-4359-A05A-79FA1004BCD5}" type="sibTrans" cxnId="{6D26CDD2-05BD-4407-AC04-FC8A914F589D}">
      <dgm:prSet/>
      <dgm:spPr/>
      <dgm:t>
        <a:bodyPr/>
        <a:lstStyle/>
        <a:p>
          <a:endParaRPr lang="es-ES" b="1"/>
        </a:p>
      </dgm:t>
    </dgm:pt>
    <dgm:pt modelId="{1D9135D9-22D3-4F39-AD24-3873A65C3F5C}">
      <dgm:prSet phldrT="[Texto]"/>
      <dgm:spPr/>
      <dgm:t>
        <a:bodyPr/>
        <a:lstStyle/>
        <a:p>
          <a:r>
            <a:rPr lang="es-ES" b="1" dirty="0"/>
            <a:t>Sencilla</a:t>
          </a:r>
        </a:p>
      </dgm:t>
    </dgm:pt>
    <dgm:pt modelId="{4CD7CE04-AA65-4B06-A80D-241733445A2F}" type="parTrans" cxnId="{979D4367-216C-4D16-BF80-F1E90F70152C}">
      <dgm:prSet/>
      <dgm:spPr/>
      <dgm:t>
        <a:bodyPr/>
        <a:lstStyle/>
        <a:p>
          <a:endParaRPr lang="es-ES" b="1"/>
        </a:p>
      </dgm:t>
    </dgm:pt>
    <dgm:pt modelId="{3C583CD4-9C61-4235-A6BA-3591FE7E428F}" type="sibTrans" cxnId="{979D4367-216C-4D16-BF80-F1E90F70152C}">
      <dgm:prSet/>
      <dgm:spPr/>
      <dgm:t>
        <a:bodyPr/>
        <a:lstStyle/>
        <a:p>
          <a:endParaRPr lang="es-ES" b="1"/>
        </a:p>
      </dgm:t>
    </dgm:pt>
    <dgm:pt modelId="{CB400752-8633-40F8-A71E-3A93E0939B25}">
      <dgm:prSet phldrT="[Texto]"/>
      <dgm:spPr/>
      <dgm:t>
        <a:bodyPr/>
        <a:lstStyle/>
        <a:p>
          <a:r>
            <a:rPr lang="es-ES" b="1" dirty="0"/>
            <a:t>Evolutiva</a:t>
          </a:r>
        </a:p>
      </dgm:t>
    </dgm:pt>
    <dgm:pt modelId="{1E8742B6-FE08-4730-91B5-6048845E7DD9}" type="parTrans" cxnId="{7F312B8D-5286-41DE-A2B7-2F387BF618AB}">
      <dgm:prSet/>
      <dgm:spPr/>
      <dgm:t>
        <a:bodyPr/>
        <a:lstStyle/>
        <a:p>
          <a:endParaRPr lang="es-ES" b="1"/>
        </a:p>
      </dgm:t>
    </dgm:pt>
    <dgm:pt modelId="{E88A0467-1A58-4E7F-AF16-7B2240D2C252}" type="sibTrans" cxnId="{7F312B8D-5286-41DE-A2B7-2F387BF618AB}">
      <dgm:prSet/>
      <dgm:spPr/>
      <dgm:t>
        <a:bodyPr/>
        <a:lstStyle/>
        <a:p>
          <a:endParaRPr lang="es-ES" b="1"/>
        </a:p>
      </dgm:t>
    </dgm:pt>
    <dgm:pt modelId="{1F1D94F4-3122-4B3C-85BF-553AE8A9BEC6}" type="pres">
      <dgm:prSet presAssocID="{CA7C2B41-93B4-4201-A052-5CC8AF3F291A}" presName="cycle" presStyleCnt="0">
        <dgm:presLayoutVars>
          <dgm:dir/>
          <dgm:resizeHandles val="exact"/>
        </dgm:presLayoutVars>
      </dgm:prSet>
      <dgm:spPr/>
    </dgm:pt>
    <dgm:pt modelId="{5AB5DFF0-ED45-4FC5-BA2C-34751FD7087C}" type="pres">
      <dgm:prSet presAssocID="{AD3CC3D6-CFD1-4AB9-80B4-2DDD07215E17}" presName="dummy" presStyleCnt="0"/>
      <dgm:spPr/>
    </dgm:pt>
    <dgm:pt modelId="{9C2800E2-106E-4374-9C21-68793DA0F547}" type="pres">
      <dgm:prSet presAssocID="{AD3CC3D6-CFD1-4AB9-80B4-2DDD07215E17}" presName="node" presStyleLbl="revTx" presStyleIdx="0" presStyleCnt="5">
        <dgm:presLayoutVars>
          <dgm:bulletEnabled val="1"/>
        </dgm:presLayoutVars>
      </dgm:prSet>
      <dgm:spPr/>
    </dgm:pt>
    <dgm:pt modelId="{F8739CC2-B98A-49A8-8449-56BFD11FB301}" type="pres">
      <dgm:prSet presAssocID="{EB6C0CB0-0CD9-4426-AE3B-4931A484FF7B}" presName="sibTrans" presStyleLbl="node1" presStyleIdx="0" presStyleCnt="5"/>
      <dgm:spPr/>
    </dgm:pt>
    <dgm:pt modelId="{41D709C4-B828-4CF9-9889-EF1273FF14EF}" type="pres">
      <dgm:prSet presAssocID="{8628CC81-F67D-4E7E-B3A1-37416A969CF5}" presName="dummy" presStyleCnt="0"/>
      <dgm:spPr/>
    </dgm:pt>
    <dgm:pt modelId="{74E8E66C-ACB0-472C-80DC-A2669DA70E76}" type="pres">
      <dgm:prSet presAssocID="{8628CC81-F67D-4E7E-B3A1-37416A969CF5}" presName="node" presStyleLbl="revTx" presStyleIdx="1" presStyleCnt="5">
        <dgm:presLayoutVars>
          <dgm:bulletEnabled val="1"/>
        </dgm:presLayoutVars>
      </dgm:prSet>
      <dgm:spPr/>
    </dgm:pt>
    <dgm:pt modelId="{CA8D6608-F0EE-4DD2-B567-FD08C8E35A36}" type="pres">
      <dgm:prSet presAssocID="{97A27C7B-0743-4B3D-93B4-BD22D7FE25F7}" presName="sibTrans" presStyleLbl="node1" presStyleIdx="1" presStyleCnt="5"/>
      <dgm:spPr/>
    </dgm:pt>
    <dgm:pt modelId="{98EA4F16-C9ED-476D-A1D3-ADBE4851321A}" type="pres">
      <dgm:prSet presAssocID="{D6C29C0A-2908-47EA-956F-D740453A5C7E}" presName="dummy" presStyleCnt="0"/>
      <dgm:spPr/>
    </dgm:pt>
    <dgm:pt modelId="{01DE7CB6-DF98-48EE-91B3-4DAB36C1F922}" type="pres">
      <dgm:prSet presAssocID="{D6C29C0A-2908-47EA-956F-D740453A5C7E}" presName="node" presStyleLbl="revTx" presStyleIdx="2" presStyleCnt="5">
        <dgm:presLayoutVars>
          <dgm:bulletEnabled val="1"/>
        </dgm:presLayoutVars>
      </dgm:prSet>
      <dgm:spPr/>
    </dgm:pt>
    <dgm:pt modelId="{AC241799-606F-4195-9061-3615E7E5BA95}" type="pres">
      <dgm:prSet presAssocID="{2A309B9E-453C-4359-A05A-79FA1004BCD5}" presName="sibTrans" presStyleLbl="node1" presStyleIdx="2" presStyleCnt="5"/>
      <dgm:spPr/>
    </dgm:pt>
    <dgm:pt modelId="{854115A7-C451-47B0-B4B3-1AD4A930F009}" type="pres">
      <dgm:prSet presAssocID="{1D9135D9-22D3-4F39-AD24-3873A65C3F5C}" presName="dummy" presStyleCnt="0"/>
      <dgm:spPr/>
    </dgm:pt>
    <dgm:pt modelId="{1CD4E1F7-DEAA-4A95-81FD-CF5ECCDFE244}" type="pres">
      <dgm:prSet presAssocID="{1D9135D9-22D3-4F39-AD24-3873A65C3F5C}" presName="node" presStyleLbl="revTx" presStyleIdx="3" presStyleCnt="5">
        <dgm:presLayoutVars>
          <dgm:bulletEnabled val="1"/>
        </dgm:presLayoutVars>
      </dgm:prSet>
      <dgm:spPr/>
    </dgm:pt>
    <dgm:pt modelId="{0482DB4C-8474-4BA6-8CE8-5512C5EDB564}" type="pres">
      <dgm:prSet presAssocID="{3C583CD4-9C61-4235-A6BA-3591FE7E428F}" presName="sibTrans" presStyleLbl="node1" presStyleIdx="3" presStyleCnt="5"/>
      <dgm:spPr/>
    </dgm:pt>
    <dgm:pt modelId="{06AED019-F7EB-4960-9CF5-82A4C11DDB4D}" type="pres">
      <dgm:prSet presAssocID="{CB400752-8633-40F8-A71E-3A93E0939B25}" presName="dummy" presStyleCnt="0"/>
      <dgm:spPr/>
    </dgm:pt>
    <dgm:pt modelId="{AC317AC6-4BB4-44E1-B7E5-B1EA08E95F6C}" type="pres">
      <dgm:prSet presAssocID="{CB400752-8633-40F8-A71E-3A93E0939B25}" presName="node" presStyleLbl="revTx" presStyleIdx="4" presStyleCnt="5">
        <dgm:presLayoutVars>
          <dgm:bulletEnabled val="1"/>
        </dgm:presLayoutVars>
      </dgm:prSet>
      <dgm:spPr/>
    </dgm:pt>
    <dgm:pt modelId="{26FDD7DA-F63C-4ED6-8609-D6847BE41B32}" type="pres">
      <dgm:prSet presAssocID="{E88A0467-1A58-4E7F-AF16-7B2240D2C252}" presName="sibTrans" presStyleLbl="node1" presStyleIdx="4" presStyleCnt="5"/>
      <dgm:spPr/>
    </dgm:pt>
  </dgm:ptLst>
  <dgm:cxnLst>
    <dgm:cxn modelId="{2718440C-2D44-4705-B946-74B4E4824CB6}" type="presOf" srcId="{3C583CD4-9C61-4235-A6BA-3591FE7E428F}" destId="{0482DB4C-8474-4BA6-8CE8-5512C5EDB564}" srcOrd="0" destOrd="0" presId="urn:microsoft.com/office/officeart/2005/8/layout/cycle1"/>
    <dgm:cxn modelId="{F3C3450D-B3C4-47A4-920E-6EB95DC66F95}" type="presOf" srcId="{EB6C0CB0-0CD9-4426-AE3B-4931A484FF7B}" destId="{F8739CC2-B98A-49A8-8449-56BFD11FB301}" srcOrd="0" destOrd="0" presId="urn:microsoft.com/office/officeart/2005/8/layout/cycle1"/>
    <dgm:cxn modelId="{39886739-208A-449B-A2B6-474C8BF20581}" type="presOf" srcId="{2A309B9E-453C-4359-A05A-79FA1004BCD5}" destId="{AC241799-606F-4195-9061-3615E7E5BA95}" srcOrd="0" destOrd="0" presId="urn:microsoft.com/office/officeart/2005/8/layout/cycle1"/>
    <dgm:cxn modelId="{4652B05D-9971-4A29-A0C7-CE3914499F12}" type="presOf" srcId="{CB400752-8633-40F8-A71E-3A93E0939B25}" destId="{AC317AC6-4BB4-44E1-B7E5-B1EA08E95F6C}" srcOrd="0" destOrd="0" presId="urn:microsoft.com/office/officeart/2005/8/layout/cycle1"/>
    <dgm:cxn modelId="{979D4367-216C-4D16-BF80-F1E90F70152C}" srcId="{CA7C2B41-93B4-4201-A052-5CC8AF3F291A}" destId="{1D9135D9-22D3-4F39-AD24-3873A65C3F5C}" srcOrd="3" destOrd="0" parTransId="{4CD7CE04-AA65-4B06-A80D-241733445A2F}" sibTransId="{3C583CD4-9C61-4235-A6BA-3591FE7E428F}"/>
    <dgm:cxn modelId="{9D54F486-0104-4038-976F-AA6FAB62DAE9}" type="presOf" srcId="{D6C29C0A-2908-47EA-956F-D740453A5C7E}" destId="{01DE7CB6-DF98-48EE-91B3-4DAB36C1F922}" srcOrd="0" destOrd="0" presId="urn:microsoft.com/office/officeart/2005/8/layout/cycle1"/>
    <dgm:cxn modelId="{7F312B8D-5286-41DE-A2B7-2F387BF618AB}" srcId="{CA7C2B41-93B4-4201-A052-5CC8AF3F291A}" destId="{CB400752-8633-40F8-A71E-3A93E0939B25}" srcOrd="4" destOrd="0" parTransId="{1E8742B6-FE08-4730-91B5-6048845E7DD9}" sibTransId="{E88A0467-1A58-4E7F-AF16-7B2240D2C252}"/>
    <dgm:cxn modelId="{95C67098-D8A3-4F31-988B-CC0C7CC7C729}" type="presOf" srcId="{E88A0467-1A58-4E7F-AF16-7B2240D2C252}" destId="{26FDD7DA-F63C-4ED6-8609-D6847BE41B32}" srcOrd="0" destOrd="0" presId="urn:microsoft.com/office/officeart/2005/8/layout/cycle1"/>
    <dgm:cxn modelId="{8B5079B3-1958-4591-8958-56930B858C01}" type="presOf" srcId="{1D9135D9-22D3-4F39-AD24-3873A65C3F5C}" destId="{1CD4E1F7-DEAA-4A95-81FD-CF5ECCDFE244}" srcOrd="0" destOrd="0" presId="urn:microsoft.com/office/officeart/2005/8/layout/cycle1"/>
    <dgm:cxn modelId="{1B113EB7-6A7D-4AA3-BCD9-990DD0774545}" type="presOf" srcId="{AD3CC3D6-CFD1-4AB9-80B4-2DDD07215E17}" destId="{9C2800E2-106E-4374-9C21-68793DA0F547}" srcOrd="0" destOrd="0" presId="urn:microsoft.com/office/officeart/2005/8/layout/cycle1"/>
    <dgm:cxn modelId="{785870C0-AFA7-4911-8E51-3B7704641D92}" srcId="{CA7C2B41-93B4-4201-A052-5CC8AF3F291A}" destId="{8628CC81-F67D-4E7E-B3A1-37416A969CF5}" srcOrd="1" destOrd="0" parTransId="{48621F83-C1E3-4521-A252-F5B8E82C1B19}" sibTransId="{97A27C7B-0743-4B3D-93B4-BD22D7FE25F7}"/>
    <dgm:cxn modelId="{97996AC1-EE94-425C-BEC6-1345EEE84320}" type="presOf" srcId="{97A27C7B-0743-4B3D-93B4-BD22D7FE25F7}" destId="{CA8D6608-F0EE-4DD2-B567-FD08C8E35A36}" srcOrd="0" destOrd="0" presId="urn:microsoft.com/office/officeart/2005/8/layout/cycle1"/>
    <dgm:cxn modelId="{6FCFF2CC-5047-4D93-8169-2A12F83AB6A9}" srcId="{CA7C2B41-93B4-4201-A052-5CC8AF3F291A}" destId="{AD3CC3D6-CFD1-4AB9-80B4-2DDD07215E17}" srcOrd="0" destOrd="0" parTransId="{0FAC2C43-D593-4DDC-BB35-AB8FA5BCC254}" sibTransId="{EB6C0CB0-0CD9-4426-AE3B-4931A484FF7B}"/>
    <dgm:cxn modelId="{6D26CDD2-05BD-4407-AC04-FC8A914F589D}" srcId="{CA7C2B41-93B4-4201-A052-5CC8AF3F291A}" destId="{D6C29C0A-2908-47EA-956F-D740453A5C7E}" srcOrd="2" destOrd="0" parTransId="{00270DAF-92F7-48AE-B198-5D53FA2B1CC9}" sibTransId="{2A309B9E-453C-4359-A05A-79FA1004BCD5}"/>
    <dgm:cxn modelId="{F9FE9ADF-B035-4E19-8D57-C15F93691C43}" type="presOf" srcId="{CA7C2B41-93B4-4201-A052-5CC8AF3F291A}" destId="{1F1D94F4-3122-4B3C-85BF-553AE8A9BEC6}" srcOrd="0" destOrd="0" presId="urn:microsoft.com/office/officeart/2005/8/layout/cycle1"/>
    <dgm:cxn modelId="{AA1754FD-F4FD-4892-9146-F6F2A6796285}" type="presOf" srcId="{8628CC81-F67D-4E7E-B3A1-37416A969CF5}" destId="{74E8E66C-ACB0-472C-80DC-A2669DA70E76}" srcOrd="0" destOrd="0" presId="urn:microsoft.com/office/officeart/2005/8/layout/cycle1"/>
    <dgm:cxn modelId="{F1ED4028-FED3-4435-ACF1-20E04203A861}" type="presParOf" srcId="{1F1D94F4-3122-4B3C-85BF-553AE8A9BEC6}" destId="{5AB5DFF0-ED45-4FC5-BA2C-34751FD7087C}" srcOrd="0" destOrd="0" presId="urn:microsoft.com/office/officeart/2005/8/layout/cycle1"/>
    <dgm:cxn modelId="{D54B7D2E-91E5-4262-A515-2B1D1DBE31C4}" type="presParOf" srcId="{1F1D94F4-3122-4B3C-85BF-553AE8A9BEC6}" destId="{9C2800E2-106E-4374-9C21-68793DA0F547}" srcOrd="1" destOrd="0" presId="urn:microsoft.com/office/officeart/2005/8/layout/cycle1"/>
    <dgm:cxn modelId="{35C5A90E-DAEB-49F3-BB80-3C7F0D0B3E46}" type="presParOf" srcId="{1F1D94F4-3122-4B3C-85BF-553AE8A9BEC6}" destId="{F8739CC2-B98A-49A8-8449-56BFD11FB301}" srcOrd="2" destOrd="0" presId="urn:microsoft.com/office/officeart/2005/8/layout/cycle1"/>
    <dgm:cxn modelId="{44160BE3-4CD6-45E6-825D-F6E684BA82FD}" type="presParOf" srcId="{1F1D94F4-3122-4B3C-85BF-553AE8A9BEC6}" destId="{41D709C4-B828-4CF9-9889-EF1273FF14EF}" srcOrd="3" destOrd="0" presId="urn:microsoft.com/office/officeart/2005/8/layout/cycle1"/>
    <dgm:cxn modelId="{EF52905A-BBF0-4E82-958A-5961D4BA96AC}" type="presParOf" srcId="{1F1D94F4-3122-4B3C-85BF-553AE8A9BEC6}" destId="{74E8E66C-ACB0-472C-80DC-A2669DA70E76}" srcOrd="4" destOrd="0" presId="urn:microsoft.com/office/officeart/2005/8/layout/cycle1"/>
    <dgm:cxn modelId="{88E74745-DF5E-40DB-8CB6-1FC8BCB6A3A1}" type="presParOf" srcId="{1F1D94F4-3122-4B3C-85BF-553AE8A9BEC6}" destId="{CA8D6608-F0EE-4DD2-B567-FD08C8E35A36}" srcOrd="5" destOrd="0" presId="urn:microsoft.com/office/officeart/2005/8/layout/cycle1"/>
    <dgm:cxn modelId="{11294125-61CE-434C-B614-F47E2BFAB3B1}" type="presParOf" srcId="{1F1D94F4-3122-4B3C-85BF-553AE8A9BEC6}" destId="{98EA4F16-C9ED-476D-A1D3-ADBE4851321A}" srcOrd="6" destOrd="0" presId="urn:microsoft.com/office/officeart/2005/8/layout/cycle1"/>
    <dgm:cxn modelId="{8F2D7A4C-F046-4E72-AD29-096BF9E70C1D}" type="presParOf" srcId="{1F1D94F4-3122-4B3C-85BF-553AE8A9BEC6}" destId="{01DE7CB6-DF98-48EE-91B3-4DAB36C1F922}" srcOrd="7" destOrd="0" presId="urn:microsoft.com/office/officeart/2005/8/layout/cycle1"/>
    <dgm:cxn modelId="{98711FCD-CE56-4B20-979B-FCD9AA2FC28D}" type="presParOf" srcId="{1F1D94F4-3122-4B3C-85BF-553AE8A9BEC6}" destId="{AC241799-606F-4195-9061-3615E7E5BA95}" srcOrd="8" destOrd="0" presId="urn:microsoft.com/office/officeart/2005/8/layout/cycle1"/>
    <dgm:cxn modelId="{9C359660-7816-4B0D-982C-770F77991E9C}" type="presParOf" srcId="{1F1D94F4-3122-4B3C-85BF-553AE8A9BEC6}" destId="{854115A7-C451-47B0-B4B3-1AD4A930F009}" srcOrd="9" destOrd="0" presId="urn:microsoft.com/office/officeart/2005/8/layout/cycle1"/>
    <dgm:cxn modelId="{871EEA6E-F26F-40F3-95DE-6CE73259E9E6}" type="presParOf" srcId="{1F1D94F4-3122-4B3C-85BF-553AE8A9BEC6}" destId="{1CD4E1F7-DEAA-4A95-81FD-CF5ECCDFE244}" srcOrd="10" destOrd="0" presId="urn:microsoft.com/office/officeart/2005/8/layout/cycle1"/>
    <dgm:cxn modelId="{06B02795-D852-4A70-8930-A938D81D4984}" type="presParOf" srcId="{1F1D94F4-3122-4B3C-85BF-553AE8A9BEC6}" destId="{0482DB4C-8474-4BA6-8CE8-5512C5EDB564}" srcOrd="11" destOrd="0" presId="urn:microsoft.com/office/officeart/2005/8/layout/cycle1"/>
    <dgm:cxn modelId="{74E67976-9F27-424D-92D5-65F8264981ED}" type="presParOf" srcId="{1F1D94F4-3122-4B3C-85BF-553AE8A9BEC6}" destId="{06AED019-F7EB-4960-9CF5-82A4C11DDB4D}" srcOrd="12" destOrd="0" presId="urn:microsoft.com/office/officeart/2005/8/layout/cycle1"/>
    <dgm:cxn modelId="{D1E80407-7E2A-4E26-AC0D-CA5F0EACBC53}" type="presParOf" srcId="{1F1D94F4-3122-4B3C-85BF-553AE8A9BEC6}" destId="{AC317AC6-4BB4-44E1-B7E5-B1EA08E95F6C}" srcOrd="13" destOrd="0" presId="urn:microsoft.com/office/officeart/2005/8/layout/cycle1"/>
    <dgm:cxn modelId="{03735F48-4E1E-405B-B9E9-84FD7B7218AE}" type="presParOf" srcId="{1F1D94F4-3122-4B3C-85BF-553AE8A9BEC6}" destId="{26FDD7DA-F63C-4ED6-8609-D6847BE41B32}"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A3B5EF-F14E-4DA4-8618-F689A2D416D9}" type="doc">
      <dgm:prSet loTypeId="urn:microsoft.com/office/officeart/2005/8/layout/lProcess2" loCatId="list" qsTypeId="urn:microsoft.com/office/officeart/2005/8/quickstyle/3d1" qsCatId="3D" csTypeId="urn:microsoft.com/office/officeart/2005/8/colors/colorful1" csCatId="colorful" phldr="1"/>
      <dgm:spPr/>
      <dgm:t>
        <a:bodyPr/>
        <a:lstStyle/>
        <a:p>
          <a:endParaRPr lang="es-ES"/>
        </a:p>
      </dgm:t>
    </dgm:pt>
    <dgm:pt modelId="{102BEC1F-9C65-4328-B70A-FBA3327C78AD}">
      <dgm:prSet phldrT="[Texto]"/>
      <dgm:spPr/>
      <dgm:t>
        <a:bodyPr/>
        <a:lstStyle/>
        <a:p>
          <a:r>
            <a:rPr lang="es-ES" dirty="0"/>
            <a:t>Aspectos a tener en cuenta</a:t>
          </a:r>
        </a:p>
      </dgm:t>
    </dgm:pt>
    <dgm:pt modelId="{1AEE80E0-0440-4163-B332-FAB525881038}" type="parTrans" cxnId="{881538E7-552B-4341-B07F-F8493EED019E}">
      <dgm:prSet/>
      <dgm:spPr/>
      <dgm:t>
        <a:bodyPr/>
        <a:lstStyle/>
        <a:p>
          <a:endParaRPr lang="es-ES"/>
        </a:p>
      </dgm:t>
    </dgm:pt>
    <dgm:pt modelId="{0463A435-02A0-4A51-AE3E-B24CDAE76DB1}" type="sibTrans" cxnId="{881538E7-552B-4341-B07F-F8493EED019E}">
      <dgm:prSet/>
      <dgm:spPr/>
      <dgm:t>
        <a:bodyPr/>
        <a:lstStyle/>
        <a:p>
          <a:endParaRPr lang="es-ES"/>
        </a:p>
      </dgm:t>
    </dgm:pt>
    <dgm:pt modelId="{8BAAAD42-5736-413E-B781-18A515915A22}">
      <dgm:prSet phldrT="[Texto]"/>
      <dgm:spPr/>
      <dgm:t>
        <a:bodyPr/>
        <a:lstStyle/>
        <a:p>
          <a:r>
            <a:rPr lang="es-ES" dirty="0">
              <a:latin typeface="Arial" panose="020B0604020202020204" pitchFamily="34" charset="0"/>
              <a:ea typeface="Times New Roman" panose="02020603050405020304" pitchFamily="18" charset="0"/>
              <a:cs typeface="Times New Roman" panose="02020603050405020304" pitchFamily="18" charset="0"/>
            </a:rPr>
            <a:t>Eficiencia</a:t>
          </a:r>
          <a:endParaRPr lang="es-ES" dirty="0"/>
        </a:p>
      </dgm:t>
    </dgm:pt>
    <dgm:pt modelId="{22D11A17-3E58-4FE1-8AA7-C16E2D502171}" type="parTrans" cxnId="{FC1A5F15-9037-470E-BED3-2285AC5B728F}">
      <dgm:prSet/>
      <dgm:spPr/>
      <dgm:t>
        <a:bodyPr/>
        <a:lstStyle/>
        <a:p>
          <a:endParaRPr lang="es-ES"/>
        </a:p>
      </dgm:t>
    </dgm:pt>
    <dgm:pt modelId="{D0AAFC93-7927-434E-842D-E81839FB09F2}" type="sibTrans" cxnId="{FC1A5F15-9037-470E-BED3-2285AC5B728F}">
      <dgm:prSet/>
      <dgm:spPr/>
      <dgm:t>
        <a:bodyPr/>
        <a:lstStyle/>
        <a:p>
          <a:endParaRPr lang="es-ES"/>
        </a:p>
      </dgm:t>
    </dgm:pt>
    <dgm:pt modelId="{948970E1-B7EA-4F50-BA5B-8EBEC236BCAB}">
      <dgm:prSet phldrT="[Texto]"/>
      <dgm:spPr/>
      <dgm:t>
        <a:bodyPr/>
        <a:lstStyle/>
        <a:p>
          <a:r>
            <a:rPr lang="es-ES" dirty="0">
              <a:latin typeface="Arial" panose="020B0604020202020204" pitchFamily="34" charset="0"/>
              <a:ea typeface="Times New Roman" panose="02020603050405020304" pitchFamily="18" charset="0"/>
              <a:cs typeface="Times New Roman" panose="02020603050405020304" pitchFamily="18" charset="0"/>
            </a:rPr>
            <a:t>Valores morales</a:t>
          </a:r>
          <a:endParaRPr lang="es-ES" dirty="0"/>
        </a:p>
      </dgm:t>
    </dgm:pt>
    <dgm:pt modelId="{A0532FDA-7B28-46E0-AF7E-60E0C9883AD3}" type="parTrans" cxnId="{CE636C83-50C3-40C9-A291-10786F9F6A70}">
      <dgm:prSet/>
      <dgm:spPr/>
      <dgm:t>
        <a:bodyPr/>
        <a:lstStyle/>
        <a:p>
          <a:endParaRPr lang="es-ES"/>
        </a:p>
      </dgm:t>
    </dgm:pt>
    <dgm:pt modelId="{A67F5B57-AB50-4C62-89E6-1D968D137A2F}" type="sibTrans" cxnId="{CE636C83-50C3-40C9-A291-10786F9F6A70}">
      <dgm:prSet/>
      <dgm:spPr/>
      <dgm:t>
        <a:bodyPr/>
        <a:lstStyle/>
        <a:p>
          <a:endParaRPr lang="es-ES"/>
        </a:p>
      </dgm:t>
    </dgm:pt>
    <dgm:pt modelId="{90663582-CC7A-41BE-9CF6-891C284E99FC}">
      <dgm:prSet/>
      <dgm:spPr/>
      <dgm:t>
        <a:bodyPr/>
        <a:lstStyle/>
        <a:p>
          <a:r>
            <a:rPr lang="es-ES">
              <a:latin typeface="Arial" panose="020B0604020202020204" pitchFamily="34" charset="0"/>
              <a:ea typeface="Times New Roman" panose="02020603050405020304" pitchFamily="18" charset="0"/>
              <a:cs typeface="Times New Roman" panose="02020603050405020304" pitchFamily="18" charset="0"/>
            </a:rPr>
            <a:t>Intercambio de información</a:t>
          </a:r>
          <a:endParaRPr lang="es-ES"/>
        </a:p>
      </dgm:t>
    </dgm:pt>
    <dgm:pt modelId="{0C0CB8FC-3A6B-4832-8CE4-A4D8AC2DDA6C}" type="parTrans" cxnId="{121DCDD6-B20C-410F-8DEA-6ACB30169A55}">
      <dgm:prSet/>
      <dgm:spPr/>
      <dgm:t>
        <a:bodyPr/>
        <a:lstStyle/>
        <a:p>
          <a:endParaRPr lang="es-ES"/>
        </a:p>
      </dgm:t>
    </dgm:pt>
    <dgm:pt modelId="{55593397-DD26-4E9D-AFA5-3B762DB5599B}" type="sibTrans" cxnId="{121DCDD6-B20C-410F-8DEA-6ACB30169A55}">
      <dgm:prSet/>
      <dgm:spPr/>
      <dgm:t>
        <a:bodyPr/>
        <a:lstStyle/>
        <a:p>
          <a:endParaRPr lang="es-ES"/>
        </a:p>
      </dgm:t>
    </dgm:pt>
    <dgm:pt modelId="{A9613A7E-DB61-4353-A2B6-7FEF812CD686}">
      <dgm:prSet/>
      <dgm:spPr/>
      <dgm:t>
        <a:bodyPr/>
        <a:lstStyle/>
        <a:p>
          <a:r>
            <a:rPr lang="es-ES">
              <a:latin typeface="Arial" panose="020B0604020202020204" pitchFamily="34" charset="0"/>
              <a:ea typeface="Times New Roman" panose="02020603050405020304" pitchFamily="18" charset="0"/>
              <a:cs typeface="Times New Roman" panose="02020603050405020304" pitchFamily="18" charset="0"/>
            </a:rPr>
            <a:t>Innovación</a:t>
          </a:r>
          <a:endParaRPr lang="es-ES"/>
        </a:p>
      </dgm:t>
    </dgm:pt>
    <dgm:pt modelId="{7A4E0D1F-6ACE-4800-A187-B38F956F0B43}" type="parTrans" cxnId="{6C7372B6-86B3-46DE-82F7-31CC584FC596}">
      <dgm:prSet/>
      <dgm:spPr/>
      <dgm:t>
        <a:bodyPr/>
        <a:lstStyle/>
        <a:p>
          <a:endParaRPr lang="es-ES"/>
        </a:p>
      </dgm:t>
    </dgm:pt>
    <dgm:pt modelId="{F13E432F-7ACE-43B5-B58F-BE9336EF29C6}" type="sibTrans" cxnId="{6C7372B6-86B3-46DE-82F7-31CC584FC596}">
      <dgm:prSet/>
      <dgm:spPr/>
      <dgm:t>
        <a:bodyPr/>
        <a:lstStyle/>
        <a:p>
          <a:endParaRPr lang="es-ES"/>
        </a:p>
      </dgm:t>
    </dgm:pt>
    <dgm:pt modelId="{EA766F0A-D1BE-4378-92FD-5C2E8C61B952}">
      <dgm:prSet/>
      <dgm:spPr/>
      <dgm:t>
        <a:bodyPr/>
        <a:lstStyle/>
        <a:p>
          <a:r>
            <a:rPr lang="es-ES">
              <a:latin typeface="Arial" panose="020B0604020202020204" pitchFamily="34" charset="0"/>
              <a:ea typeface="Times New Roman" panose="02020603050405020304" pitchFamily="18" charset="0"/>
              <a:cs typeface="Times New Roman" panose="02020603050405020304" pitchFamily="18" charset="0"/>
            </a:rPr>
            <a:t>Viabilidad</a:t>
          </a:r>
          <a:endParaRPr lang="es-ES"/>
        </a:p>
      </dgm:t>
    </dgm:pt>
    <dgm:pt modelId="{FC805CF5-A8CD-4FA0-A421-E541969B3C84}" type="parTrans" cxnId="{955BE944-BD52-4EE7-91CB-7A1EC2BA2A60}">
      <dgm:prSet/>
      <dgm:spPr/>
      <dgm:t>
        <a:bodyPr/>
        <a:lstStyle/>
        <a:p>
          <a:endParaRPr lang="es-ES"/>
        </a:p>
      </dgm:t>
    </dgm:pt>
    <dgm:pt modelId="{75317BCF-D062-462B-AE03-7CA2B280748E}" type="sibTrans" cxnId="{955BE944-BD52-4EE7-91CB-7A1EC2BA2A60}">
      <dgm:prSet/>
      <dgm:spPr/>
      <dgm:t>
        <a:bodyPr/>
        <a:lstStyle/>
        <a:p>
          <a:endParaRPr lang="es-ES"/>
        </a:p>
      </dgm:t>
    </dgm:pt>
    <dgm:pt modelId="{730A2B1C-41B6-4D50-BCB0-62157DCEF350}" type="pres">
      <dgm:prSet presAssocID="{22A3B5EF-F14E-4DA4-8618-F689A2D416D9}" presName="theList" presStyleCnt="0">
        <dgm:presLayoutVars>
          <dgm:dir/>
          <dgm:animLvl val="lvl"/>
          <dgm:resizeHandles val="exact"/>
        </dgm:presLayoutVars>
      </dgm:prSet>
      <dgm:spPr/>
    </dgm:pt>
    <dgm:pt modelId="{2149C767-76C7-4CE7-B6AD-9D04970D18C7}" type="pres">
      <dgm:prSet presAssocID="{102BEC1F-9C65-4328-B70A-FBA3327C78AD}" presName="compNode" presStyleCnt="0"/>
      <dgm:spPr/>
    </dgm:pt>
    <dgm:pt modelId="{9F589F30-2ADD-4DA9-8C22-6CEEFEEA1CDA}" type="pres">
      <dgm:prSet presAssocID="{102BEC1F-9C65-4328-B70A-FBA3327C78AD}" presName="aNode" presStyleLbl="bgShp" presStyleIdx="0" presStyleCnt="1" custLinFactNeighborX="188"/>
      <dgm:spPr/>
    </dgm:pt>
    <dgm:pt modelId="{6AFB0D09-32D9-4D77-8EC1-BF78B4EFCBF5}" type="pres">
      <dgm:prSet presAssocID="{102BEC1F-9C65-4328-B70A-FBA3327C78AD}" presName="textNode" presStyleLbl="bgShp" presStyleIdx="0" presStyleCnt="1"/>
      <dgm:spPr/>
    </dgm:pt>
    <dgm:pt modelId="{DF0B0714-7AFC-4B31-9C12-4BDC865E2B00}" type="pres">
      <dgm:prSet presAssocID="{102BEC1F-9C65-4328-B70A-FBA3327C78AD}" presName="compChildNode" presStyleCnt="0"/>
      <dgm:spPr/>
    </dgm:pt>
    <dgm:pt modelId="{9C1E8424-910C-4E43-9878-8C95E3CFA67C}" type="pres">
      <dgm:prSet presAssocID="{102BEC1F-9C65-4328-B70A-FBA3327C78AD}" presName="theInnerList" presStyleCnt="0"/>
      <dgm:spPr/>
    </dgm:pt>
    <dgm:pt modelId="{A47A66DC-A03F-4295-AB5C-F1F37225CCEA}" type="pres">
      <dgm:prSet presAssocID="{8BAAAD42-5736-413E-B781-18A515915A22}" presName="childNode" presStyleLbl="node1" presStyleIdx="0" presStyleCnt="5">
        <dgm:presLayoutVars>
          <dgm:bulletEnabled val="1"/>
        </dgm:presLayoutVars>
      </dgm:prSet>
      <dgm:spPr/>
    </dgm:pt>
    <dgm:pt modelId="{D94C72BA-7055-4D69-9095-5E9FEB2E1931}" type="pres">
      <dgm:prSet presAssocID="{8BAAAD42-5736-413E-B781-18A515915A22}" presName="aSpace2" presStyleCnt="0"/>
      <dgm:spPr/>
    </dgm:pt>
    <dgm:pt modelId="{0B32C15F-82C4-4485-9E09-71E0406D265A}" type="pres">
      <dgm:prSet presAssocID="{948970E1-B7EA-4F50-BA5B-8EBEC236BCAB}" presName="childNode" presStyleLbl="node1" presStyleIdx="1" presStyleCnt="5">
        <dgm:presLayoutVars>
          <dgm:bulletEnabled val="1"/>
        </dgm:presLayoutVars>
      </dgm:prSet>
      <dgm:spPr/>
    </dgm:pt>
    <dgm:pt modelId="{3147924F-74F1-42F4-9379-D4F9DB49E938}" type="pres">
      <dgm:prSet presAssocID="{948970E1-B7EA-4F50-BA5B-8EBEC236BCAB}" presName="aSpace2" presStyleCnt="0"/>
      <dgm:spPr/>
    </dgm:pt>
    <dgm:pt modelId="{DC61C295-05A7-4881-A61F-768D9EBF40C1}" type="pres">
      <dgm:prSet presAssocID="{EA766F0A-D1BE-4378-92FD-5C2E8C61B952}" presName="childNode" presStyleLbl="node1" presStyleIdx="2" presStyleCnt="5">
        <dgm:presLayoutVars>
          <dgm:bulletEnabled val="1"/>
        </dgm:presLayoutVars>
      </dgm:prSet>
      <dgm:spPr/>
    </dgm:pt>
    <dgm:pt modelId="{C4E47EBF-5F7B-4516-A5D4-DB7073E75EA8}" type="pres">
      <dgm:prSet presAssocID="{EA766F0A-D1BE-4378-92FD-5C2E8C61B952}" presName="aSpace2" presStyleCnt="0"/>
      <dgm:spPr/>
    </dgm:pt>
    <dgm:pt modelId="{8ADC5FCB-5C9B-4948-8B05-C486967DDBF8}" type="pres">
      <dgm:prSet presAssocID="{A9613A7E-DB61-4353-A2B6-7FEF812CD686}" presName="childNode" presStyleLbl="node1" presStyleIdx="3" presStyleCnt="5">
        <dgm:presLayoutVars>
          <dgm:bulletEnabled val="1"/>
        </dgm:presLayoutVars>
      </dgm:prSet>
      <dgm:spPr/>
    </dgm:pt>
    <dgm:pt modelId="{FB91B0A9-8D8C-442C-B34D-00EEB3DCEBE5}" type="pres">
      <dgm:prSet presAssocID="{A9613A7E-DB61-4353-A2B6-7FEF812CD686}" presName="aSpace2" presStyleCnt="0"/>
      <dgm:spPr/>
    </dgm:pt>
    <dgm:pt modelId="{10D6C026-89F6-4A66-9E1F-4B29053F5B99}" type="pres">
      <dgm:prSet presAssocID="{90663582-CC7A-41BE-9CF6-891C284E99FC}" presName="childNode" presStyleLbl="node1" presStyleIdx="4" presStyleCnt="5">
        <dgm:presLayoutVars>
          <dgm:bulletEnabled val="1"/>
        </dgm:presLayoutVars>
      </dgm:prSet>
      <dgm:spPr/>
    </dgm:pt>
  </dgm:ptLst>
  <dgm:cxnLst>
    <dgm:cxn modelId="{FC1A5F15-9037-470E-BED3-2285AC5B728F}" srcId="{102BEC1F-9C65-4328-B70A-FBA3327C78AD}" destId="{8BAAAD42-5736-413E-B781-18A515915A22}" srcOrd="0" destOrd="0" parTransId="{22D11A17-3E58-4FE1-8AA7-C16E2D502171}" sibTransId="{D0AAFC93-7927-434E-842D-E81839FB09F2}"/>
    <dgm:cxn modelId="{107BB115-FC4A-45EF-B17A-61C47F08F842}" type="presOf" srcId="{90663582-CC7A-41BE-9CF6-891C284E99FC}" destId="{10D6C026-89F6-4A66-9E1F-4B29053F5B99}" srcOrd="0" destOrd="0" presId="urn:microsoft.com/office/officeart/2005/8/layout/lProcess2"/>
    <dgm:cxn modelId="{955BE944-BD52-4EE7-91CB-7A1EC2BA2A60}" srcId="{102BEC1F-9C65-4328-B70A-FBA3327C78AD}" destId="{EA766F0A-D1BE-4378-92FD-5C2E8C61B952}" srcOrd="2" destOrd="0" parTransId="{FC805CF5-A8CD-4FA0-A421-E541969B3C84}" sibTransId="{75317BCF-D062-462B-AE03-7CA2B280748E}"/>
    <dgm:cxn modelId="{CE636C83-50C3-40C9-A291-10786F9F6A70}" srcId="{102BEC1F-9C65-4328-B70A-FBA3327C78AD}" destId="{948970E1-B7EA-4F50-BA5B-8EBEC236BCAB}" srcOrd="1" destOrd="0" parTransId="{A0532FDA-7B28-46E0-AF7E-60E0C9883AD3}" sibTransId="{A67F5B57-AB50-4C62-89E6-1D968D137A2F}"/>
    <dgm:cxn modelId="{71881096-F2E1-45BA-9DBD-FF93512919AE}" type="presOf" srcId="{102BEC1F-9C65-4328-B70A-FBA3327C78AD}" destId="{6AFB0D09-32D9-4D77-8EC1-BF78B4EFCBF5}" srcOrd="1" destOrd="0" presId="urn:microsoft.com/office/officeart/2005/8/layout/lProcess2"/>
    <dgm:cxn modelId="{8668699A-C3EE-46DD-8024-BA63192F2BAE}" type="presOf" srcId="{8BAAAD42-5736-413E-B781-18A515915A22}" destId="{A47A66DC-A03F-4295-AB5C-F1F37225CCEA}" srcOrd="0" destOrd="0" presId="urn:microsoft.com/office/officeart/2005/8/layout/lProcess2"/>
    <dgm:cxn modelId="{F02A0DA0-A2E4-403A-A293-4CCAC7D12C69}" type="presOf" srcId="{948970E1-B7EA-4F50-BA5B-8EBEC236BCAB}" destId="{0B32C15F-82C4-4485-9E09-71E0406D265A}" srcOrd="0" destOrd="0" presId="urn:microsoft.com/office/officeart/2005/8/layout/lProcess2"/>
    <dgm:cxn modelId="{14935FA5-A3F6-456D-85E6-3EF083866345}" type="presOf" srcId="{102BEC1F-9C65-4328-B70A-FBA3327C78AD}" destId="{9F589F30-2ADD-4DA9-8C22-6CEEFEEA1CDA}" srcOrd="0" destOrd="0" presId="urn:microsoft.com/office/officeart/2005/8/layout/lProcess2"/>
    <dgm:cxn modelId="{AAF8C6A8-C7CE-449A-AAE6-2FC3C5101A76}" type="presOf" srcId="{A9613A7E-DB61-4353-A2B6-7FEF812CD686}" destId="{8ADC5FCB-5C9B-4948-8B05-C486967DDBF8}" srcOrd="0" destOrd="0" presId="urn:microsoft.com/office/officeart/2005/8/layout/lProcess2"/>
    <dgm:cxn modelId="{F5A240B3-888F-4F76-AC7B-29B5DC968A16}" type="presOf" srcId="{EA766F0A-D1BE-4378-92FD-5C2E8C61B952}" destId="{DC61C295-05A7-4881-A61F-768D9EBF40C1}" srcOrd="0" destOrd="0" presId="urn:microsoft.com/office/officeart/2005/8/layout/lProcess2"/>
    <dgm:cxn modelId="{6C7372B6-86B3-46DE-82F7-31CC584FC596}" srcId="{102BEC1F-9C65-4328-B70A-FBA3327C78AD}" destId="{A9613A7E-DB61-4353-A2B6-7FEF812CD686}" srcOrd="3" destOrd="0" parTransId="{7A4E0D1F-6ACE-4800-A187-B38F956F0B43}" sibTransId="{F13E432F-7ACE-43B5-B58F-BE9336EF29C6}"/>
    <dgm:cxn modelId="{121DCDD6-B20C-410F-8DEA-6ACB30169A55}" srcId="{102BEC1F-9C65-4328-B70A-FBA3327C78AD}" destId="{90663582-CC7A-41BE-9CF6-891C284E99FC}" srcOrd="4" destOrd="0" parTransId="{0C0CB8FC-3A6B-4832-8CE4-A4D8AC2DDA6C}" sibTransId="{55593397-DD26-4E9D-AFA5-3B762DB5599B}"/>
    <dgm:cxn modelId="{881538E7-552B-4341-B07F-F8493EED019E}" srcId="{22A3B5EF-F14E-4DA4-8618-F689A2D416D9}" destId="{102BEC1F-9C65-4328-B70A-FBA3327C78AD}" srcOrd="0" destOrd="0" parTransId="{1AEE80E0-0440-4163-B332-FAB525881038}" sibTransId="{0463A435-02A0-4A51-AE3E-B24CDAE76DB1}"/>
    <dgm:cxn modelId="{0D30E0F1-12D2-43F1-AAA0-8BB73D7AF2BB}" type="presOf" srcId="{22A3B5EF-F14E-4DA4-8618-F689A2D416D9}" destId="{730A2B1C-41B6-4D50-BCB0-62157DCEF350}" srcOrd="0" destOrd="0" presId="urn:microsoft.com/office/officeart/2005/8/layout/lProcess2"/>
    <dgm:cxn modelId="{B0B0B408-FD1A-449A-A326-65B226A18E72}" type="presParOf" srcId="{730A2B1C-41B6-4D50-BCB0-62157DCEF350}" destId="{2149C767-76C7-4CE7-B6AD-9D04970D18C7}" srcOrd="0" destOrd="0" presId="urn:microsoft.com/office/officeart/2005/8/layout/lProcess2"/>
    <dgm:cxn modelId="{AC86A813-B422-4B3A-B4AA-2446F09CE4FB}" type="presParOf" srcId="{2149C767-76C7-4CE7-B6AD-9D04970D18C7}" destId="{9F589F30-2ADD-4DA9-8C22-6CEEFEEA1CDA}" srcOrd="0" destOrd="0" presId="urn:microsoft.com/office/officeart/2005/8/layout/lProcess2"/>
    <dgm:cxn modelId="{FDEF41E4-E882-4A90-A21E-0ACCC7E3C91D}" type="presParOf" srcId="{2149C767-76C7-4CE7-B6AD-9D04970D18C7}" destId="{6AFB0D09-32D9-4D77-8EC1-BF78B4EFCBF5}" srcOrd="1" destOrd="0" presId="urn:microsoft.com/office/officeart/2005/8/layout/lProcess2"/>
    <dgm:cxn modelId="{D7B457B5-EB33-4C0C-9235-E5AEF8E51409}" type="presParOf" srcId="{2149C767-76C7-4CE7-B6AD-9D04970D18C7}" destId="{DF0B0714-7AFC-4B31-9C12-4BDC865E2B00}" srcOrd="2" destOrd="0" presId="urn:microsoft.com/office/officeart/2005/8/layout/lProcess2"/>
    <dgm:cxn modelId="{5F2CB6B7-E3A4-4941-A157-96F5496233A8}" type="presParOf" srcId="{DF0B0714-7AFC-4B31-9C12-4BDC865E2B00}" destId="{9C1E8424-910C-4E43-9878-8C95E3CFA67C}" srcOrd="0" destOrd="0" presId="urn:microsoft.com/office/officeart/2005/8/layout/lProcess2"/>
    <dgm:cxn modelId="{2F8EBF5B-6F11-4070-92D7-38994EAB6BBD}" type="presParOf" srcId="{9C1E8424-910C-4E43-9878-8C95E3CFA67C}" destId="{A47A66DC-A03F-4295-AB5C-F1F37225CCEA}" srcOrd="0" destOrd="0" presId="urn:microsoft.com/office/officeart/2005/8/layout/lProcess2"/>
    <dgm:cxn modelId="{4B73BFCE-0729-41F0-9119-25DC17AAF9B1}" type="presParOf" srcId="{9C1E8424-910C-4E43-9878-8C95E3CFA67C}" destId="{D94C72BA-7055-4D69-9095-5E9FEB2E1931}" srcOrd="1" destOrd="0" presId="urn:microsoft.com/office/officeart/2005/8/layout/lProcess2"/>
    <dgm:cxn modelId="{D35B3CEB-4863-4911-BA35-C8C31F085E17}" type="presParOf" srcId="{9C1E8424-910C-4E43-9878-8C95E3CFA67C}" destId="{0B32C15F-82C4-4485-9E09-71E0406D265A}" srcOrd="2" destOrd="0" presId="urn:microsoft.com/office/officeart/2005/8/layout/lProcess2"/>
    <dgm:cxn modelId="{7969A4E7-925E-474F-A76E-3FEC823C5002}" type="presParOf" srcId="{9C1E8424-910C-4E43-9878-8C95E3CFA67C}" destId="{3147924F-74F1-42F4-9379-D4F9DB49E938}" srcOrd="3" destOrd="0" presId="urn:microsoft.com/office/officeart/2005/8/layout/lProcess2"/>
    <dgm:cxn modelId="{8C957D62-0734-4FEE-82DB-03FDC3F71D7B}" type="presParOf" srcId="{9C1E8424-910C-4E43-9878-8C95E3CFA67C}" destId="{DC61C295-05A7-4881-A61F-768D9EBF40C1}" srcOrd="4" destOrd="0" presId="urn:microsoft.com/office/officeart/2005/8/layout/lProcess2"/>
    <dgm:cxn modelId="{AEF42291-F309-4B21-B2A2-F2DD3EB0B905}" type="presParOf" srcId="{9C1E8424-910C-4E43-9878-8C95E3CFA67C}" destId="{C4E47EBF-5F7B-4516-A5D4-DB7073E75EA8}" srcOrd="5" destOrd="0" presId="urn:microsoft.com/office/officeart/2005/8/layout/lProcess2"/>
    <dgm:cxn modelId="{33CCE751-A2BC-4368-8A66-357ABF807D20}" type="presParOf" srcId="{9C1E8424-910C-4E43-9878-8C95E3CFA67C}" destId="{8ADC5FCB-5C9B-4948-8B05-C486967DDBF8}" srcOrd="6" destOrd="0" presId="urn:microsoft.com/office/officeart/2005/8/layout/lProcess2"/>
    <dgm:cxn modelId="{60813A00-1195-4110-8079-FAB74C8656B3}" type="presParOf" srcId="{9C1E8424-910C-4E43-9878-8C95E3CFA67C}" destId="{FB91B0A9-8D8C-442C-B34D-00EEB3DCEBE5}" srcOrd="7" destOrd="0" presId="urn:microsoft.com/office/officeart/2005/8/layout/lProcess2"/>
    <dgm:cxn modelId="{DFE81E6A-B68B-4A01-A71C-7B28CD852146}" type="presParOf" srcId="{9C1E8424-910C-4E43-9878-8C95E3CFA67C}" destId="{10D6C026-89F6-4A66-9E1F-4B29053F5B99}" srcOrd="8"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252EF-FEE0-41BF-AD07-263A89AC4A94}">
      <dsp:nvSpPr>
        <dsp:cNvPr id="0" name=""/>
        <dsp:cNvSpPr/>
      </dsp:nvSpPr>
      <dsp:spPr>
        <a:xfrm rot="5400000">
          <a:off x="7524856" y="-3239171"/>
          <a:ext cx="769138" cy="7444165"/>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Cada entidad tiene su propio espacio separado del resto.</a:t>
          </a:r>
          <a:endParaRPr lang="es-CU" sz="1300" b="1" kern="1200" dirty="0"/>
        </a:p>
        <a:p>
          <a:pPr marL="114300" lvl="1" indent="-114300" algn="l" defTabSz="577850">
            <a:lnSpc>
              <a:spcPct val="90000"/>
            </a:lnSpc>
            <a:spcBef>
              <a:spcPct val="0"/>
            </a:spcBef>
            <a:spcAft>
              <a:spcPct val="15000"/>
            </a:spcAft>
            <a:buChar char="•"/>
          </a:pPr>
          <a:r>
            <a:rPr lang="es-ES" sz="1300" b="1" kern="1200" dirty="0"/>
            <a:t>Promoción reducida de convocatorias.</a:t>
          </a:r>
          <a:endParaRPr lang="es-CU" sz="1300" b="1" kern="1200" dirty="0"/>
        </a:p>
        <a:p>
          <a:pPr marL="114300" lvl="1" indent="-114300" algn="l" defTabSz="577850">
            <a:lnSpc>
              <a:spcPct val="90000"/>
            </a:lnSpc>
            <a:spcBef>
              <a:spcPct val="0"/>
            </a:spcBef>
            <a:spcAft>
              <a:spcPct val="15000"/>
            </a:spcAft>
            <a:buChar char="•"/>
          </a:pPr>
          <a:r>
            <a:rPr lang="es-ES" sz="1300" b="1" kern="1200" dirty="0"/>
            <a:t>Alcance centralizado en miembros de cada entidad.</a:t>
          </a:r>
          <a:endParaRPr lang="es-CU" sz="1300" b="1" kern="1200" dirty="0"/>
        </a:p>
      </dsp:txBody>
      <dsp:txXfrm rot="-5400000">
        <a:off x="4187343" y="135888"/>
        <a:ext cx="7406619" cy="694046"/>
      </dsp:txXfrm>
    </dsp:sp>
    <dsp:sp modelId="{7516517B-F52E-4E98-BD72-0627588E7E3A}">
      <dsp:nvSpPr>
        <dsp:cNvPr id="0" name=""/>
        <dsp:cNvSpPr/>
      </dsp:nvSpPr>
      <dsp:spPr>
        <a:xfrm>
          <a:off x="0" y="2198"/>
          <a:ext cx="4187342" cy="961423"/>
        </a:xfrm>
        <a:prstGeom prst="round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ES" sz="2700" b="1" kern="1200" dirty="0"/>
            <a:t>Acceso a la información </a:t>
          </a:r>
          <a:endParaRPr lang="es-CU" sz="2700" b="1" kern="1200" dirty="0"/>
        </a:p>
      </dsp:txBody>
      <dsp:txXfrm>
        <a:off x="46933" y="49131"/>
        <a:ext cx="4093476" cy="867557"/>
      </dsp:txXfrm>
    </dsp:sp>
    <dsp:sp modelId="{B3BA18B8-F904-4F05-AFA8-93349C32EEB7}">
      <dsp:nvSpPr>
        <dsp:cNvPr id="0" name=""/>
        <dsp:cNvSpPr/>
      </dsp:nvSpPr>
      <dsp:spPr>
        <a:xfrm rot="5400000">
          <a:off x="7524856" y="-2229677"/>
          <a:ext cx="769138" cy="7444165"/>
        </a:xfrm>
        <a:prstGeom prst="round2Same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Dificultad de acceder a elementos de apoyo para el trabajo</a:t>
          </a:r>
          <a:endParaRPr lang="es-CU" sz="1300" b="1" kern="1200" dirty="0"/>
        </a:p>
        <a:p>
          <a:pPr marL="114300" lvl="1" indent="-114300" algn="l" defTabSz="577850">
            <a:lnSpc>
              <a:spcPct val="90000"/>
            </a:lnSpc>
            <a:spcBef>
              <a:spcPct val="0"/>
            </a:spcBef>
            <a:spcAft>
              <a:spcPct val="15000"/>
            </a:spcAft>
            <a:buChar char="•"/>
          </a:pPr>
          <a:r>
            <a:rPr lang="es-ES" sz="1300" b="1" kern="1200" dirty="0"/>
            <a:t>Falta de tutoría especializada</a:t>
          </a:r>
          <a:endParaRPr lang="es-CU" sz="1300" b="1" kern="1200" dirty="0"/>
        </a:p>
        <a:p>
          <a:pPr marL="114300" lvl="1" indent="-114300" algn="l" defTabSz="577850">
            <a:lnSpc>
              <a:spcPct val="90000"/>
            </a:lnSpc>
            <a:spcBef>
              <a:spcPct val="0"/>
            </a:spcBef>
            <a:spcAft>
              <a:spcPct val="15000"/>
            </a:spcAft>
            <a:buChar char="•"/>
          </a:pPr>
          <a:r>
            <a:rPr lang="es-ES" sz="1300" b="1" kern="1200" dirty="0"/>
            <a:t>Problemas para compartir los resultados parciales de forma segura</a:t>
          </a:r>
          <a:endParaRPr lang="es-CU" sz="1300" b="1" kern="1200" dirty="0"/>
        </a:p>
      </dsp:txBody>
      <dsp:txXfrm rot="-5400000">
        <a:off x="4187343" y="1145382"/>
        <a:ext cx="7406619" cy="694046"/>
      </dsp:txXfrm>
    </dsp:sp>
    <dsp:sp modelId="{DC16F939-7CA6-4EFA-BEA2-F36B4ADF76E3}">
      <dsp:nvSpPr>
        <dsp:cNvPr id="0" name=""/>
        <dsp:cNvSpPr/>
      </dsp:nvSpPr>
      <dsp:spPr>
        <a:xfrm>
          <a:off x="0" y="1011693"/>
          <a:ext cx="4187342" cy="961423"/>
        </a:xfrm>
        <a:prstGeom prst="roundRect">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ES" sz="2700" b="1" kern="1200" dirty="0"/>
            <a:t>Desarrollo de obras</a:t>
          </a:r>
          <a:endParaRPr lang="es-CU" sz="2700" b="1" kern="1200" dirty="0"/>
        </a:p>
      </dsp:txBody>
      <dsp:txXfrm>
        <a:off x="46933" y="1058626"/>
        <a:ext cx="4093476" cy="867557"/>
      </dsp:txXfrm>
    </dsp:sp>
    <dsp:sp modelId="{34003F78-201A-4599-9B22-43932E2863FF}">
      <dsp:nvSpPr>
        <dsp:cNvPr id="0" name=""/>
        <dsp:cNvSpPr/>
      </dsp:nvSpPr>
      <dsp:spPr>
        <a:xfrm rot="5400000">
          <a:off x="7524856" y="-1220182"/>
          <a:ext cx="769138" cy="7444165"/>
        </a:xfrm>
        <a:prstGeom prst="round2Same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Presentar las obras a las entidades se complejiza ante la preferencia por artistas veteranos y afiliados.</a:t>
          </a:r>
          <a:endParaRPr lang="es-CU" sz="1300" b="1" kern="1200" dirty="0"/>
        </a:p>
        <a:p>
          <a:pPr marL="114300" lvl="1" indent="-114300" algn="l" defTabSz="577850">
            <a:lnSpc>
              <a:spcPct val="90000"/>
            </a:lnSpc>
            <a:spcBef>
              <a:spcPct val="0"/>
            </a:spcBef>
            <a:spcAft>
              <a:spcPct val="15000"/>
            </a:spcAft>
            <a:buChar char="•"/>
          </a:pPr>
          <a:r>
            <a:rPr lang="es-ES" sz="1300" b="1" kern="1200" dirty="0"/>
            <a:t>Ausencia de medios para publicar o presentar trabajos completos o en desarrollo.</a:t>
          </a:r>
          <a:endParaRPr lang="es-CU" sz="1300" b="1" kern="1200" dirty="0"/>
        </a:p>
      </dsp:txBody>
      <dsp:txXfrm rot="-5400000">
        <a:off x="4187343" y="2154877"/>
        <a:ext cx="7406619" cy="694046"/>
      </dsp:txXfrm>
    </dsp:sp>
    <dsp:sp modelId="{1A93A29D-57D6-47A7-A4BF-0B97694E71B9}">
      <dsp:nvSpPr>
        <dsp:cNvPr id="0" name=""/>
        <dsp:cNvSpPr/>
      </dsp:nvSpPr>
      <dsp:spPr>
        <a:xfrm>
          <a:off x="0" y="2021188"/>
          <a:ext cx="4187342" cy="961423"/>
        </a:xfrm>
        <a:prstGeom prst="roundRect">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ES" sz="2700" b="1" kern="1200" dirty="0"/>
            <a:t>Promoción del trabajo</a:t>
          </a:r>
          <a:endParaRPr lang="es-CU" sz="2700" b="1" kern="1200" dirty="0"/>
        </a:p>
      </dsp:txBody>
      <dsp:txXfrm>
        <a:off x="46933" y="2068121"/>
        <a:ext cx="4093476" cy="867557"/>
      </dsp:txXfrm>
    </dsp:sp>
    <dsp:sp modelId="{49F9E39E-66B6-44CB-8BD0-E5D58576AB10}">
      <dsp:nvSpPr>
        <dsp:cNvPr id="0" name=""/>
        <dsp:cNvSpPr/>
      </dsp:nvSpPr>
      <dsp:spPr>
        <a:xfrm rot="5400000">
          <a:off x="7524856" y="-210687"/>
          <a:ext cx="769138" cy="7444165"/>
        </a:xfrm>
        <a:prstGeom prst="round2Same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Falta de espacios para realizar o recibir cursos y talleres, estando reducidos a convocatorias poco difundidas y de carácter presencial, reducido a miembros afiliados o a aquellos que pueden llegar al lugar en un horario fijo. </a:t>
          </a:r>
          <a:endParaRPr lang="es-CU" sz="1300" b="1" kern="1200" dirty="0"/>
        </a:p>
      </dsp:txBody>
      <dsp:txXfrm rot="-5400000">
        <a:off x="4187343" y="3164372"/>
        <a:ext cx="7406619" cy="694046"/>
      </dsp:txXfrm>
    </dsp:sp>
    <dsp:sp modelId="{2C6F1BBE-D5BB-42AD-AC3C-BBFFA672CE3E}">
      <dsp:nvSpPr>
        <dsp:cNvPr id="0" name=""/>
        <dsp:cNvSpPr/>
      </dsp:nvSpPr>
      <dsp:spPr>
        <a:xfrm>
          <a:off x="0" y="3030682"/>
          <a:ext cx="4187342" cy="961423"/>
        </a:xfrm>
        <a:prstGeom prst="round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ES" sz="2700" b="1" kern="1200" dirty="0"/>
            <a:t>Capacitación</a:t>
          </a:r>
          <a:endParaRPr lang="es-CU" sz="2700" b="1" kern="1200" dirty="0"/>
        </a:p>
      </dsp:txBody>
      <dsp:txXfrm>
        <a:off x="46933" y="3077615"/>
        <a:ext cx="4093476" cy="867557"/>
      </dsp:txXfrm>
    </dsp:sp>
    <dsp:sp modelId="{4C77AE1A-57F1-48CA-AE71-4447F5D99337}">
      <dsp:nvSpPr>
        <dsp:cNvPr id="0" name=""/>
        <dsp:cNvSpPr/>
      </dsp:nvSpPr>
      <dsp:spPr>
        <a:xfrm rot="5400000">
          <a:off x="7524856" y="798806"/>
          <a:ext cx="769138" cy="7444165"/>
        </a:xfrm>
        <a:prstGeom prst="round2Same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Difícil comunicación entre creadores afines y poco fomento de la misma</a:t>
          </a:r>
          <a:endParaRPr lang="es-CU" sz="1300" b="1" kern="1200" dirty="0"/>
        </a:p>
        <a:p>
          <a:pPr marL="114300" lvl="1" indent="-114300" algn="l" defTabSz="577850">
            <a:lnSpc>
              <a:spcPct val="90000"/>
            </a:lnSpc>
            <a:spcBef>
              <a:spcPct val="0"/>
            </a:spcBef>
            <a:spcAft>
              <a:spcPct val="15000"/>
            </a:spcAft>
            <a:buChar char="•"/>
          </a:pPr>
          <a:r>
            <a:rPr lang="es-ES" sz="1300" b="1" kern="1200" dirty="0"/>
            <a:t>Colaboración limitada por factores geográficos </a:t>
          </a:r>
          <a:endParaRPr lang="es-CU" sz="1300" b="1" kern="1200" dirty="0"/>
        </a:p>
        <a:p>
          <a:pPr marL="114300" lvl="1" indent="-114300" algn="l" defTabSz="577850">
            <a:lnSpc>
              <a:spcPct val="90000"/>
            </a:lnSpc>
            <a:spcBef>
              <a:spcPct val="0"/>
            </a:spcBef>
            <a:spcAft>
              <a:spcPct val="15000"/>
            </a:spcAft>
            <a:buChar char="•"/>
          </a:pPr>
          <a:r>
            <a:rPr lang="es-ES" sz="1300" b="1" kern="1200" dirty="0"/>
            <a:t>Herramientas para compartir y desarrollar el trabajo ineficientes o inseguras</a:t>
          </a:r>
          <a:endParaRPr lang="es-CU" sz="1300" b="1" kern="1200" dirty="0"/>
        </a:p>
      </dsp:txBody>
      <dsp:txXfrm rot="-5400000">
        <a:off x="4187343" y="4173865"/>
        <a:ext cx="7406619" cy="694046"/>
      </dsp:txXfrm>
    </dsp:sp>
    <dsp:sp modelId="{FB8D3A6F-BF04-4D6A-9C62-4D5C14CED2A1}">
      <dsp:nvSpPr>
        <dsp:cNvPr id="0" name=""/>
        <dsp:cNvSpPr/>
      </dsp:nvSpPr>
      <dsp:spPr>
        <a:xfrm>
          <a:off x="0" y="4040177"/>
          <a:ext cx="4187342" cy="961423"/>
        </a:xfrm>
        <a:prstGeom prst="roundRect">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ES" sz="2700" b="1" kern="1200" dirty="0"/>
            <a:t>Colaboración y trabajo conjunto</a:t>
          </a:r>
          <a:endParaRPr lang="es-CU" sz="2700" b="1" kern="1200" dirty="0"/>
        </a:p>
      </dsp:txBody>
      <dsp:txXfrm>
        <a:off x="46933" y="4087110"/>
        <a:ext cx="4093476" cy="8675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2F855-F861-4E2B-A69F-E233EBE58A13}">
      <dsp:nvSpPr>
        <dsp:cNvPr id="0" name=""/>
        <dsp:cNvSpPr/>
      </dsp:nvSpPr>
      <dsp:spPr>
        <a:xfrm>
          <a:off x="4664075" y="1769"/>
          <a:ext cx="6996112" cy="1404047"/>
        </a:xfrm>
        <a:prstGeom prst="rightArrow">
          <a:avLst>
            <a:gd name="adj1" fmla="val 75000"/>
            <a:gd name="adj2" fmla="val 5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a:t>Compras online</a:t>
          </a:r>
          <a:endParaRPr lang="es-CU" sz="1600" b="1" kern="1200" dirty="0"/>
        </a:p>
        <a:p>
          <a:pPr marL="171450" lvl="1" indent="-171450" algn="l" defTabSz="711200">
            <a:lnSpc>
              <a:spcPct val="90000"/>
            </a:lnSpc>
            <a:spcBef>
              <a:spcPct val="0"/>
            </a:spcBef>
            <a:spcAft>
              <a:spcPct val="15000"/>
            </a:spcAft>
            <a:buChar char="•"/>
          </a:pPr>
          <a:r>
            <a:rPr lang="es-ES" sz="1600" b="1" kern="1200" dirty="0"/>
            <a:t>Pagos asociados a DA</a:t>
          </a:r>
          <a:endParaRPr lang="es-CU" sz="1600" b="1" kern="1200" dirty="0"/>
        </a:p>
        <a:p>
          <a:pPr marL="171450" lvl="1" indent="-171450" algn="l" defTabSz="711200">
            <a:lnSpc>
              <a:spcPct val="90000"/>
            </a:lnSpc>
            <a:spcBef>
              <a:spcPct val="0"/>
            </a:spcBef>
            <a:spcAft>
              <a:spcPct val="15000"/>
            </a:spcAft>
            <a:buChar char="•"/>
          </a:pPr>
          <a:r>
            <a:rPr lang="es-ES" sz="1600" b="1" kern="1200" dirty="0"/>
            <a:t>Contribuciones y donaciones</a:t>
          </a:r>
          <a:endParaRPr lang="es-CU" sz="1600" b="1" kern="1200" dirty="0"/>
        </a:p>
        <a:p>
          <a:pPr marL="171450" lvl="1" indent="-171450" algn="l" defTabSz="711200">
            <a:lnSpc>
              <a:spcPct val="90000"/>
            </a:lnSpc>
            <a:spcBef>
              <a:spcPct val="0"/>
            </a:spcBef>
            <a:spcAft>
              <a:spcPct val="15000"/>
            </a:spcAft>
            <a:buChar char="•"/>
          </a:pPr>
          <a:r>
            <a:rPr lang="es-ES" sz="1600" b="1" kern="1200" dirty="0"/>
            <a:t>Pago de cuotas y suscripciones</a:t>
          </a:r>
          <a:endParaRPr lang="es-CU" sz="1600" b="1" kern="1200" dirty="0"/>
        </a:p>
      </dsp:txBody>
      <dsp:txXfrm>
        <a:off x="4664075" y="177275"/>
        <a:ext cx="6469594" cy="1053035"/>
      </dsp:txXfrm>
    </dsp:sp>
    <dsp:sp modelId="{FF31733B-5C9A-465B-BB5E-F4D899F4F4A6}">
      <dsp:nvSpPr>
        <dsp:cNvPr id="0" name=""/>
        <dsp:cNvSpPr/>
      </dsp:nvSpPr>
      <dsp:spPr>
        <a:xfrm>
          <a:off x="0" y="1769"/>
          <a:ext cx="4664075" cy="1404047"/>
        </a:xfrm>
        <a:prstGeom prst="round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s-ES" sz="3900" kern="1200" dirty="0"/>
            <a:t>Servicios de </a:t>
          </a:r>
          <a:r>
            <a:rPr lang="es-ES" sz="3900" kern="1200" dirty="0" err="1"/>
            <a:t>telebanca</a:t>
          </a:r>
          <a:endParaRPr lang="es-CU" sz="3900" kern="1200" dirty="0"/>
        </a:p>
      </dsp:txBody>
      <dsp:txXfrm>
        <a:off x="68540" y="70309"/>
        <a:ext cx="4526995" cy="1266967"/>
      </dsp:txXfrm>
    </dsp:sp>
    <dsp:sp modelId="{8D9C7D70-72FF-4B5A-A019-0313499B5625}">
      <dsp:nvSpPr>
        <dsp:cNvPr id="0" name=""/>
        <dsp:cNvSpPr/>
      </dsp:nvSpPr>
      <dsp:spPr>
        <a:xfrm>
          <a:off x="4664075" y="1546221"/>
          <a:ext cx="6996112" cy="1404047"/>
        </a:xfrm>
        <a:prstGeom prst="rightArrow">
          <a:avLst>
            <a:gd name="adj1" fmla="val 75000"/>
            <a:gd name="adj2" fmla="val 5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1" kern="1200" dirty="0"/>
            <a:t>Autenticación única </a:t>
          </a:r>
          <a:endParaRPr lang="es-CU" sz="1600" b="1" kern="1200" dirty="0"/>
        </a:p>
        <a:p>
          <a:pPr marL="171450" lvl="1" indent="-171450" algn="l" defTabSz="711200">
            <a:lnSpc>
              <a:spcPct val="90000"/>
            </a:lnSpc>
            <a:spcBef>
              <a:spcPct val="0"/>
            </a:spcBef>
            <a:spcAft>
              <a:spcPct val="15000"/>
            </a:spcAft>
            <a:buChar char="•"/>
          </a:pPr>
          <a:r>
            <a:rPr lang="es-ES" sz="1600" b="1" kern="1200" dirty="0"/>
            <a:t>Registro de datos personales</a:t>
          </a:r>
          <a:endParaRPr lang="es-CU" sz="1600" b="1" kern="1200" dirty="0"/>
        </a:p>
      </dsp:txBody>
      <dsp:txXfrm>
        <a:off x="4664075" y="1721727"/>
        <a:ext cx="6469594" cy="1053035"/>
      </dsp:txXfrm>
    </dsp:sp>
    <dsp:sp modelId="{54E7F74C-5ACF-4543-9FC3-EA9E778387A2}">
      <dsp:nvSpPr>
        <dsp:cNvPr id="0" name=""/>
        <dsp:cNvSpPr/>
      </dsp:nvSpPr>
      <dsp:spPr>
        <a:xfrm>
          <a:off x="0" y="1546221"/>
          <a:ext cx="4664075" cy="1404047"/>
        </a:xfrm>
        <a:prstGeom prst="roundRect">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s-ES" sz="3900" kern="1200" dirty="0"/>
            <a:t>Ficha del ciudadano</a:t>
          </a:r>
          <a:endParaRPr lang="es-CU" sz="3900" kern="1200" dirty="0"/>
        </a:p>
      </dsp:txBody>
      <dsp:txXfrm>
        <a:off x="68540" y="1614761"/>
        <a:ext cx="4526995" cy="1266967"/>
      </dsp:txXfrm>
    </dsp:sp>
    <dsp:sp modelId="{5DB25ABF-A1CD-4374-910C-08FB06473A9C}">
      <dsp:nvSpPr>
        <dsp:cNvPr id="0" name=""/>
        <dsp:cNvSpPr/>
      </dsp:nvSpPr>
      <dsp:spPr>
        <a:xfrm>
          <a:off x="4664075" y="3090673"/>
          <a:ext cx="6996112" cy="1404047"/>
        </a:xfrm>
        <a:prstGeom prst="rightArrow">
          <a:avLst>
            <a:gd name="adj1" fmla="val 75000"/>
            <a:gd name="adj2" fmla="val 5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1" kern="1200" dirty="0"/>
            <a:t>Registro de Derechos de Autor</a:t>
          </a:r>
          <a:endParaRPr lang="es-CU" sz="1600" b="1" kern="1200" dirty="0"/>
        </a:p>
      </dsp:txBody>
      <dsp:txXfrm>
        <a:off x="4664075" y="3266179"/>
        <a:ext cx="6469594" cy="1053035"/>
      </dsp:txXfrm>
    </dsp:sp>
    <dsp:sp modelId="{40A76A12-C0B6-4DF8-A99F-FB17B89BAC1C}">
      <dsp:nvSpPr>
        <dsp:cNvPr id="0" name=""/>
        <dsp:cNvSpPr/>
      </dsp:nvSpPr>
      <dsp:spPr>
        <a:xfrm>
          <a:off x="0" y="3090673"/>
          <a:ext cx="4664075" cy="1404047"/>
        </a:xfrm>
        <a:prstGeom prst="roundRect">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s-ES" sz="3900" kern="1200" dirty="0"/>
            <a:t>Instituciones de DA</a:t>
          </a:r>
          <a:endParaRPr lang="es-CU" sz="3900" kern="1200" dirty="0"/>
        </a:p>
      </dsp:txBody>
      <dsp:txXfrm>
        <a:off x="68540" y="3159213"/>
        <a:ext cx="4526995" cy="1266967"/>
      </dsp:txXfrm>
    </dsp:sp>
    <dsp:sp modelId="{2C1FD8D8-33BF-404B-92AF-79E4318B2AFD}">
      <dsp:nvSpPr>
        <dsp:cNvPr id="0" name=""/>
        <dsp:cNvSpPr/>
      </dsp:nvSpPr>
      <dsp:spPr>
        <a:xfrm>
          <a:off x="4664075" y="4635125"/>
          <a:ext cx="6996112" cy="1404047"/>
        </a:xfrm>
        <a:prstGeom prst="rightArrow">
          <a:avLst>
            <a:gd name="adj1" fmla="val 75000"/>
            <a:gd name="adj2" fmla="val 50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U" sz="1600" b="1" kern="1200" dirty="0"/>
            <a:t>Tiendas online de arte</a:t>
          </a:r>
        </a:p>
        <a:p>
          <a:pPr marL="171450" lvl="1" indent="-171450" algn="l" defTabSz="711200">
            <a:lnSpc>
              <a:spcPct val="90000"/>
            </a:lnSpc>
            <a:spcBef>
              <a:spcPct val="0"/>
            </a:spcBef>
            <a:spcAft>
              <a:spcPct val="15000"/>
            </a:spcAft>
            <a:buChar char="•"/>
          </a:pPr>
          <a:r>
            <a:rPr lang="es-CU" sz="1600" b="1" kern="1200" dirty="0"/>
            <a:t>Plataformas de venta</a:t>
          </a:r>
        </a:p>
        <a:p>
          <a:pPr marL="171450" lvl="1" indent="-171450" algn="l" defTabSz="711200">
            <a:lnSpc>
              <a:spcPct val="90000"/>
            </a:lnSpc>
            <a:spcBef>
              <a:spcPct val="0"/>
            </a:spcBef>
            <a:spcAft>
              <a:spcPct val="15000"/>
            </a:spcAft>
            <a:buChar char="•"/>
          </a:pPr>
          <a:r>
            <a:rPr lang="es-CU" sz="1600" b="1" kern="1200" dirty="0"/>
            <a:t>Servicios online</a:t>
          </a:r>
        </a:p>
      </dsp:txBody>
      <dsp:txXfrm>
        <a:off x="4664075" y="4810631"/>
        <a:ext cx="6469594" cy="1053035"/>
      </dsp:txXfrm>
    </dsp:sp>
    <dsp:sp modelId="{FE10B3A9-8727-450E-8D8B-6435CE8876B7}">
      <dsp:nvSpPr>
        <dsp:cNvPr id="0" name=""/>
        <dsp:cNvSpPr/>
      </dsp:nvSpPr>
      <dsp:spPr>
        <a:xfrm>
          <a:off x="0" y="4635125"/>
          <a:ext cx="4664075" cy="1404047"/>
        </a:xfrm>
        <a:prstGeom prst="round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s-CU" sz="3900" kern="1200" dirty="0"/>
            <a:t>Tiendas virtuales</a:t>
          </a:r>
        </a:p>
      </dsp:txBody>
      <dsp:txXfrm>
        <a:off x="68540" y="4703665"/>
        <a:ext cx="4526995" cy="12669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B7013-ECC0-4FF5-B650-70E4037016FC}">
      <dsp:nvSpPr>
        <dsp:cNvPr id="0" name=""/>
        <dsp:cNvSpPr/>
      </dsp:nvSpPr>
      <dsp:spPr>
        <a:xfrm>
          <a:off x="3192" y="887077"/>
          <a:ext cx="1696268" cy="506440"/>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w="9525" cap="rnd" cmpd="sng" algn="ctr">
          <a:solidFill>
            <a:schemeClr val="accent2">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kern="1200" dirty="0"/>
            <a:t>Suscripciones</a:t>
          </a:r>
          <a:endParaRPr lang="es-CU" sz="1400" b="1" kern="1200" dirty="0"/>
        </a:p>
      </dsp:txBody>
      <dsp:txXfrm>
        <a:off x="3192" y="887077"/>
        <a:ext cx="1696268" cy="506440"/>
      </dsp:txXfrm>
    </dsp:sp>
    <dsp:sp modelId="{27E01DBD-F96F-4498-8625-27C67496503E}">
      <dsp:nvSpPr>
        <dsp:cNvPr id="0" name=""/>
        <dsp:cNvSpPr/>
      </dsp:nvSpPr>
      <dsp:spPr>
        <a:xfrm>
          <a:off x="3192" y="1393517"/>
          <a:ext cx="1696268" cy="2783773"/>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a:t>Revistas digitales</a:t>
          </a:r>
          <a:endParaRPr lang="es-CU" sz="1400" b="1" kern="1200" dirty="0"/>
        </a:p>
        <a:p>
          <a:pPr marL="114300" lvl="1" indent="-114300" algn="l" defTabSz="622300">
            <a:lnSpc>
              <a:spcPct val="90000"/>
            </a:lnSpc>
            <a:spcBef>
              <a:spcPct val="0"/>
            </a:spcBef>
            <a:spcAft>
              <a:spcPct val="15000"/>
            </a:spcAft>
            <a:buChar char="•"/>
          </a:pPr>
          <a:r>
            <a:rPr lang="es-ES" sz="1400" b="1" kern="1200" dirty="0"/>
            <a:t>Boletines de noticias </a:t>
          </a:r>
          <a:endParaRPr lang="es-CU" sz="1400" b="1" kern="1200" dirty="0"/>
        </a:p>
        <a:p>
          <a:pPr marL="114300" lvl="1" indent="-114300" algn="l" defTabSz="622300">
            <a:lnSpc>
              <a:spcPct val="90000"/>
            </a:lnSpc>
            <a:spcBef>
              <a:spcPct val="0"/>
            </a:spcBef>
            <a:spcAft>
              <a:spcPct val="15000"/>
            </a:spcAft>
            <a:buChar char="•"/>
          </a:pPr>
          <a:r>
            <a:rPr lang="es-ES" sz="1400" b="1" kern="1200" dirty="0"/>
            <a:t>Notificaciones personalizadas</a:t>
          </a:r>
          <a:endParaRPr lang="es-CU" sz="1400" b="1" kern="1200" dirty="0"/>
        </a:p>
      </dsp:txBody>
      <dsp:txXfrm>
        <a:off x="3192" y="1393517"/>
        <a:ext cx="1696268" cy="2783773"/>
      </dsp:txXfrm>
    </dsp:sp>
    <dsp:sp modelId="{2CC05B43-C3D6-4F7E-AAF4-FD3BA81FE13C}">
      <dsp:nvSpPr>
        <dsp:cNvPr id="0" name=""/>
        <dsp:cNvSpPr/>
      </dsp:nvSpPr>
      <dsp:spPr>
        <a:xfrm>
          <a:off x="1936938" y="887077"/>
          <a:ext cx="1696268" cy="506440"/>
        </a:xfrm>
        <a:prstGeom prst="rect">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w="9525" cap="rnd" cmpd="sng" algn="ctr">
          <a:solidFill>
            <a:schemeClr val="accent3">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kern="1200" dirty="0"/>
            <a:t>Servicios de pago</a:t>
          </a:r>
          <a:endParaRPr lang="es-CU" sz="1400" b="1" kern="1200" dirty="0"/>
        </a:p>
      </dsp:txBody>
      <dsp:txXfrm>
        <a:off x="1936938" y="887077"/>
        <a:ext cx="1696268" cy="506440"/>
      </dsp:txXfrm>
    </dsp:sp>
    <dsp:sp modelId="{DDFB5D47-A517-4232-B934-65ADD63A5B91}">
      <dsp:nvSpPr>
        <dsp:cNvPr id="0" name=""/>
        <dsp:cNvSpPr/>
      </dsp:nvSpPr>
      <dsp:spPr>
        <a:xfrm>
          <a:off x="1936938" y="1393517"/>
          <a:ext cx="1696268" cy="2783773"/>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a:t>Cuentas de Artistas internacionales</a:t>
          </a:r>
          <a:endParaRPr lang="es-CU" sz="1400" b="1" kern="1200" dirty="0"/>
        </a:p>
        <a:p>
          <a:pPr marL="114300" lvl="1" indent="-114300" algn="l" defTabSz="622300">
            <a:lnSpc>
              <a:spcPct val="90000"/>
            </a:lnSpc>
            <a:spcBef>
              <a:spcPct val="0"/>
            </a:spcBef>
            <a:spcAft>
              <a:spcPct val="15000"/>
            </a:spcAft>
            <a:buChar char="•"/>
          </a:pPr>
          <a:r>
            <a:rPr lang="es-ES" sz="1400" b="1" kern="1200" dirty="0"/>
            <a:t>Cuentas de Entidades Internacionales</a:t>
          </a:r>
          <a:endParaRPr lang="es-CU" sz="1400" b="1" kern="1200" dirty="0"/>
        </a:p>
        <a:p>
          <a:pPr marL="114300" lvl="1" indent="-114300" algn="l" defTabSz="622300">
            <a:lnSpc>
              <a:spcPct val="90000"/>
            </a:lnSpc>
            <a:spcBef>
              <a:spcPct val="0"/>
            </a:spcBef>
            <a:spcAft>
              <a:spcPct val="15000"/>
            </a:spcAft>
            <a:buChar char="•"/>
          </a:pPr>
          <a:r>
            <a:rPr lang="es-ES" sz="1400" b="1" kern="1200" dirty="0"/>
            <a:t>Promociones</a:t>
          </a:r>
          <a:endParaRPr lang="es-CU" sz="1400" b="1" kern="1200" dirty="0"/>
        </a:p>
        <a:p>
          <a:pPr marL="114300" lvl="1" indent="-114300" algn="l" defTabSz="622300">
            <a:lnSpc>
              <a:spcPct val="90000"/>
            </a:lnSpc>
            <a:spcBef>
              <a:spcPct val="0"/>
            </a:spcBef>
            <a:spcAft>
              <a:spcPct val="15000"/>
            </a:spcAft>
            <a:buChar char="•"/>
          </a:pPr>
          <a:r>
            <a:rPr lang="es-ES" sz="1400" b="1" kern="1200" dirty="0"/>
            <a:t>Publicidad</a:t>
          </a:r>
          <a:endParaRPr lang="es-CU" sz="1400" b="1" kern="1200" dirty="0"/>
        </a:p>
        <a:p>
          <a:pPr marL="114300" lvl="1" indent="-114300" algn="l" defTabSz="622300">
            <a:lnSpc>
              <a:spcPct val="90000"/>
            </a:lnSpc>
            <a:spcBef>
              <a:spcPct val="0"/>
            </a:spcBef>
            <a:spcAft>
              <a:spcPct val="15000"/>
            </a:spcAft>
            <a:buChar char="•"/>
          </a:pPr>
          <a:r>
            <a:rPr lang="es-ES" sz="1400" b="1" kern="1200" dirty="0"/>
            <a:t>Publicaciones </a:t>
          </a:r>
          <a:endParaRPr lang="es-CU" sz="1400" b="1" kern="1200" dirty="0"/>
        </a:p>
        <a:p>
          <a:pPr marL="114300" lvl="1" indent="-114300" algn="l" defTabSz="622300">
            <a:lnSpc>
              <a:spcPct val="90000"/>
            </a:lnSpc>
            <a:spcBef>
              <a:spcPct val="0"/>
            </a:spcBef>
            <a:spcAft>
              <a:spcPct val="15000"/>
            </a:spcAft>
            <a:buChar char="•"/>
          </a:pPr>
          <a:r>
            <a:rPr lang="es-ES" sz="1400" b="1" kern="1200" dirty="0"/>
            <a:t>Anuncios</a:t>
          </a:r>
          <a:endParaRPr lang="es-CU" sz="1400" b="1" kern="1200" dirty="0"/>
        </a:p>
        <a:p>
          <a:pPr marL="114300" lvl="1" indent="-114300" algn="l" defTabSz="622300">
            <a:lnSpc>
              <a:spcPct val="90000"/>
            </a:lnSpc>
            <a:spcBef>
              <a:spcPct val="0"/>
            </a:spcBef>
            <a:spcAft>
              <a:spcPct val="15000"/>
            </a:spcAft>
            <a:buChar char="•"/>
          </a:pPr>
          <a:r>
            <a:rPr lang="es-ES" sz="1400" b="1" kern="1200" dirty="0"/>
            <a:t>Convocatorias</a:t>
          </a:r>
          <a:endParaRPr lang="es-CU" sz="1400" b="1" kern="1200" dirty="0"/>
        </a:p>
        <a:p>
          <a:pPr marL="114300" lvl="1" indent="-114300" algn="l" defTabSz="622300">
            <a:lnSpc>
              <a:spcPct val="90000"/>
            </a:lnSpc>
            <a:spcBef>
              <a:spcPct val="0"/>
            </a:spcBef>
            <a:spcAft>
              <a:spcPct val="15000"/>
            </a:spcAft>
            <a:buChar char="•"/>
          </a:pPr>
          <a:r>
            <a:rPr lang="es-ES" sz="1400" b="1" kern="1200" dirty="0"/>
            <a:t>Otros</a:t>
          </a:r>
          <a:endParaRPr lang="es-CU" sz="1400" b="1" kern="1200" dirty="0"/>
        </a:p>
      </dsp:txBody>
      <dsp:txXfrm>
        <a:off x="1936938" y="1393517"/>
        <a:ext cx="1696268" cy="2783773"/>
      </dsp:txXfrm>
    </dsp:sp>
    <dsp:sp modelId="{78C1C269-9A7F-49DC-99C6-13137A874015}">
      <dsp:nvSpPr>
        <dsp:cNvPr id="0" name=""/>
        <dsp:cNvSpPr/>
      </dsp:nvSpPr>
      <dsp:spPr>
        <a:xfrm>
          <a:off x="3870684" y="887077"/>
          <a:ext cx="1696268" cy="506440"/>
        </a:xfrm>
        <a:prstGeom prst="rect">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w="9525" cap="rnd" cmpd="sng" algn="ctr">
          <a:solidFill>
            <a:schemeClr val="accent4">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kern="1200" dirty="0"/>
            <a:t>Aportes</a:t>
          </a:r>
          <a:endParaRPr lang="es-CU" sz="1400" b="1" kern="1200" dirty="0"/>
        </a:p>
      </dsp:txBody>
      <dsp:txXfrm>
        <a:off x="3870684" y="887077"/>
        <a:ext cx="1696268" cy="506440"/>
      </dsp:txXfrm>
    </dsp:sp>
    <dsp:sp modelId="{3D39C174-6F55-4819-9228-78C997B2D3B5}">
      <dsp:nvSpPr>
        <dsp:cNvPr id="0" name=""/>
        <dsp:cNvSpPr/>
      </dsp:nvSpPr>
      <dsp:spPr>
        <a:xfrm>
          <a:off x="3870684" y="1393517"/>
          <a:ext cx="1696268" cy="2783773"/>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a:t>Donaciones</a:t>
          </a:r>
          <a:endParaRPr lang="es-CU" sz="1400" b="1" kern="1200" dirty="0"/>
        </a:p>
        <a:p>
          <a:pPr marL="114300" lvl="1" indent="-114300" algn="l" defTabSz="622300">
            <a:lnSpc>
              <a:spcPct val="90000"/>
            </a:lnSpc>
            <a:spcBef>
              <a:spcPct val="0"/>
            </a:spcBef>
            <a:spcAft>
              <a:spcPct val="15000"/>
            </a:spcAft>
            <a:buChar char="•"/>
          </a:pPr>
          <a:r>
            <a:rPr lang="es-ES" sz="1400" b="1" kern="1200" dirty="0"/>
            <a:t>Contribuciones</a:t>
          </a:r>
          <a:endParaRPr lang="es-CU" sz="1400" b="1" kern="1200" dirty="0"/>
        </a:p>
        <a:p>
          <a:pPr marL="114300" lvl="1" indent="-114300" algn="l" defTabSz="622300">
            <a:lnSpc>
              <a:spcPct val="90000"/>
            </a:lnSpc>
            <a:spcBef>
              <a:spcPct val="0"/>
            </a:spcBef>
            <a:spcAft>
              <a:spcPct val="15000"/>
            </a:spcAft>
            <a:buChar char="•"/>
          </a:pPr>
          <a:r>
            <a:rPr lang="es-ES" sz="1400" b="1" kern="1200" dirty="0"/>
            <a:t>Financiamiento de terceros</a:t>
          </a:r>
          <a:endParaRPr lang="es-CU" sz="1400" b="1" kern="1200" dirty="0"/>
        </a:p>
      </dsp:txBody>
      <dsp:txXfrm>
        <a:off x="3870684" y="1393517"/>
        <a:ext cx="1696268" cy="2783773"/>
      </dsp:txXfrm>
    </dsp:sp>
    <dsp:sp modelId="{1D063D96-68B8-4677-A755-C530339DCDA3}">
      <dsp:nvSpPr>
        <dsp:cNvPr id="0" name=""/>
        <dsp:cNvSpPr/>
      </dsp:nvSpPr>
      <dsp:spPr>
        <a:xfrm>
          <a:off x="5804430" y="887077"/>
          <a:ext cx="1696268" cy="506440"/>
        </a:xfrm>
        <a:prstGeom prst="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w="9525" cap="rnd" cmpd="sng" algn="ctr">
          <a:solidFill>
            <a:schemeClr val="accent5">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kern="1200" dirty="0"/>
            <a:t>Publicidad de App</a:t>
          </a:r>
          <a:endParaRPr lang="es-CU" sz="1400" b="1" kern="1200" dirty="0"/>
        </a:p>
      </dsp:txBody>
      <dsp:txXfrm>
        <a:off x="5804430" y="887077"/>
        <a:ext cx="1696268" cy="506440"/>
      </dsp:txXfrm>
    </dsp:sp>
    <dsp:sp modelId="{F7EAACBD-FEAA-4ADC-8BBC-30B8AB185663}">
      <dsp:nvSpPr>
        <dsp:cNvPr id="0" name=""/>
        <dsp:cNvSpPr/>
      </dsp:nvSpPr>
      <dsp:spPr>
        <a:xfrm>
          <a:off x="5804430" y="1393517"/>
          <a:ext cx="1696268" cy="2783773"/>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a:t>Promover uso de aplicaciones de pago</a:t>
          </a:r>
          <a:endParaRPr lang="es-CU" sz="1400" b="1" kern="1200" dirty="0"/>
        </a:p>
        <a:p>
          <a:pPr marL="114300" lvl="1" indent="-114300" algn="l" defTabSz="622300">
            <a:lnSpc>
              <a:spcPct val="90000"/>
            </a:lnSpc>
            <a:spcBef>
              <a:spcPct val="0"/>
            </a:spcBef>
            <a:spcAft>
              <a:spcPct val="15000"/>
            </a:spcAft>
            <a:buChar char="•"/>
          </a:pPr>
          <a:r>
            <a:rPr lang="es-ES" sz="1400" b="1" kern="1200" dirty="0"/>
            <a:t>Gestión de pagos a entidades de desarrollo de aplicaciones</a:t>
          </a:r>
          <a:endParaRPr lang="es-CU" sz="1400" b="1" kern="1200" dirty="0"/>
        </a:p>
      </dsp:txBody>
      <dsp:txXfrm>
        <a:off x="5804430" y="1393517"/>
        <a:ext cx="1696268" cy="2783773"/>
      </dsp:txXfrm>
    </dsp:sp>
    <dsp:sp modelId="{C9736FEC-E321-4E61-B90A-A907015B4B13}">
      <dsp:nvSpPr>
        <dsp:cNvPr id="0" name=""/>
        <dsp:cNvSpPr/>
      </dsp:nvSpPr>
      <dsp:spPr>
        <a:xfrm>
          <a:off x="7738176" y="887077"/>
          <a:ext cx="1696268" cy="506440"/>
        </a:xfrm>
        <a:prstGeom prst="rect">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w="9525" cap="rnd" cmpd="sng" algn="ctr">
          <a:solidFill>
            <a:schemeClr val="accent6">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U" sz="1400" b="1" kern="1200" dirty="0"/>
            <a:t>Entorno digital móvil</a:t>
          </a:r>
        </a:p>
      </dsp:txBody>
      <dsp:txXfrm>
        <a:off x="7738176" y="887077"/>
        <a:ext cx="1696268" cy="506440"/>
      </dsp:txXfrm>
    </dsp:sp>
    <dsp:sp modelId="{8EFA30D0-0C12-4856-A1F2-5467D0138DCC}">
      <dsp:nvSpPr>
        <dsp:cNvPr id="0" name=""/>
        <dsp:cNvSpPr/>
      </dsp:nvSpPr>
      <dsp:spPr>
        <a:xfrm>
          <a:off x="7738176" y="1393517"/>
          <a:ext cx="1696268" cy="2783773"/>
        </a:xfrm>
        <a:prstGeom prst="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a:t>Elaboración de una </a:t>
          </a:r>
          <a:r>
            <a:rPr lang="es-ES" sz="1400" b="1" kern="1200" dirty="0" err="1"/>
            <a:t>apk</a:t>
          </a:r>
          <a:r>
            <a:rPr lang="es-ES" sz="1400" b="1" kern="1200" dirty="0"/>
            <a:t> de pago para el uso de la plataforma en </a:t>
          </a:r>
          <a:r>
            <a:rPr lang="es-ES" sz="1400" b="1" kern="1200" dirty="0" err="1"/>
            <a:t>en</a:t>
          </a:r>
          <a:r>
            <a:rPr lang="es-ES" sz="1400" b="1" kern="1200" dirty="0"/>
            <a:t> Android y similares. </a:t>
          </a:r>
        </a:p>
      </dsp:txBody>
      <dsp:txXfrm>
        <a:off x="7738176" y="1393517"/>
        <a:ext cx="1696268" cy="2783773"/>
      </dsp:txXfrm>
    </dsp:sp>
    <dsp:sp modelId="{DFEA8ACF-52FD-496A-8E5F-236C4217F1F4}">
      <dsp:nvSpPr>
        <dsp:cNvPr id="0" name=""/>
        <dsp:cNvSpPr/>
      </dsp:nvSpPr>
      <dsp:spPr>
        <a:xfrm>
          <a:off x="9671922" y="887077"/>
          <a:ext cx="1696268" cy="506440"/>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w="9525" cap="rnd" cmpd="sng" algn="ctr">
          <a:solidFill>
            <a:schemeClr val="accent2">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kern="1200" dirty="0"/>
            <a:t>Por concepto DA</a:t>
          </a:r>
          <a:endParaRPr lang="es-CU" sz="1400" b="1" kern="1200" dirty="0"/>
        </a:p>
      </dsp:txBody>
      <dsp:txXfrm>
        <a:off x="9671922" y="887077"/>
        <a:ext cx="1696268" cy="506440"/>
      </dsp:txXfrm>
    </dsp:sp>
    <dsp:sp modelId="{38426B01-5F80-4353-A861-B8A61244C243}">
      <dsp:nvSpPr>
        <dsp:cNvPr id="0" name=""/>
        <dsp:cNvSpPr/>
      </dsp:nvSpPr>
      <dsp:spPr>
        <a:xfrm>
          <a:off x="9671922" y="1393517"/>
          <a:ext cx="1696268" cy="2783773"/>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a:t>Ganancias por concepto de derechos de autor de contenido exclusivo de la plataforma</a:t>
          </a:r>
          <a:endParaRPr lang="es-CU" sz="1400" b="1" kern="1200" dirty="0"/>
        </a:p>
      </dsp:txBody>
      <dsp:txXfrm>
        <a:off x="9671922" y="1393517"/>
        <a:ext cx="1696268" cy="27837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05E6E-B928-435E-941B-B3B90C2D84FF}">
      <dsp:nvSpPr>
        <dsp:cNvPr id="0" name=""/>
        <dsp:cNvSpPr/>
      </dsp:nvSpPr>
      <dsp:spPr>
        <a:xfrm rot="5400000">
          <a:off x="443480" y="3048139"/>
          <a:ext cx="1325009" cy="2204786"/>
        </a:xfrm>
        <a:prstGeom prst="corner">
          <a:avLst>
            <a:gd name="adj1" fmla="val 16120"/>
            <a:gd name="adj2" fmla="val 16110"/>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5F27E45-65F3-47C1-9313-015C85C98C5D}">
      <dsp:nvSpPr>
        <dsp:cNvPr id="0" name=""/>
        <dsp:cNvSpPr/>
      </dsp:nvSpPr>
      <dsp:spPr>
        <a:xfrm>
          <a:off x="222303" y="3706895"/>
          <a:ext cx="1990493" cy="174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dirty="0"/>
            <a:t>Proyecto nuevo a nivel mundial</a:t>
          </a:r>
        </a:p>
      </dsp:txBody>
      <dsp:txXfrm>
        <a:off x="222303" y="3706895"/>
        <a:ext cx="1990493" cy="1744784"/>
      </dsp:txXfrm>
    </dsp:sp>
    <dsp:sp modelId="{AA4A96F5-BACA-4F4E-B66E-ACC97AB872CB}">
      <dsp:nvSpPr>
        <dsp:cNvPr id="0" name=""/>
        <dsp:cNvSpPr/>
      </dsp:nvSpPr>
      <dsp:spPr>
        <a:xfrm>
          <a:off x="1837232" y="2885820"/>
          <a:ext cx="375564" cy="375564"/>
        </a:xfrm>
        <a:prstGeom prst="triangle">
          <a:avLst>
            <a:gd name="adj" fmla="val 100000"/>
          </a:avLst>
        </a:prstGeom>
        <a:gradFill rotWithShape="0">
          <a:gsLst>
            <a:gs pos="0">
              <a:schemeClr val="accent4">
                <a:hueOff val="-297151"/>
                <a:satOff val="5445"/>
                <a:lumOff val="686"/>
                <a:alphaOff val="0"/>
                <a:tint val="98000"/>
                <a:hueMod val="94000"/>
                <a:satMod val="130000"/>
                <a:lumMod val="128000"/>
              </a:schemeClr>
            </a:gs>
            <a:gs pos="100000">
              <a:schemeClr val="accent4">
                <a:hueOff val="-297151"/>
                <a:satOff val="5445"/>
                <a:lumOff val="686"/>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8F3E13-F755-4CA5-9E25-B0C3532B43F6}">
      <dsp:nvSpPr>
        <dsp:cNvPr id="0" name=""/>
        <dsp:cNvSpPr/>
      </dsp:nvSpPr>
      <dsp:spPr>
        <a:xfrm rot="5400000">
          <a:off x="2880233" y="2445162"/>
          <a:ext cx="1325009" cy="2204786"/>
        </a:xfrm>
        <a:prstGeom prst="corner">
          <a:avLst>
            <a:gd name="adj1" fmla="val 16120"/>
            <a:gd name="adj2" fmla="val 16110"/>
          </a:avLst>
        </a:prstGeom>
        <a:gradFill rotWithShape="0">
          <a:gsLst>
            <a:gs pos="0">
              <a:schemeClr val="accent4">
                <a:hueOff val="-594301"/>
                <a:satOff val="10890"/>
                <a:lumOff val="1373"/>
                <a:alphaOff val="0"/>
                <a:tint val="98000"/>
                <a:hueMod val="94000"/>
                <a:satMod val="130000"/>
                <a:lumMod val="128000"/>
              </a:schemeClr>
            </a:gs>
            <a:gs pos="100000">
              <a:schemeClr val="accent4">
                <a:hueOff val="-594301"/>
                <a:satOff val="10890"/>
                <a:lumOff val="1373"/>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A7BC81-15FB-4AAB-B5AC-34AF38BFE893}">
      <dsp:nvSpPr>
        <dsp:cNvPr id="0" name=""/>
        <dsp:cNvSpPr/>
      </dsp:nvSpPr>
      <dsp:spPr>
        <a:xfrm>
          <a:off x="2659056" y="3103918"/>
          <a:ext cx="1990493" cy="174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dirty="0"/>
            <a:t>Une, centraliza y consolida todas las ramas del arte y la cultura</a:t>
          </a:r>
        </a:p>
      </dsp:txBody>
      <dsp:txXfrm>
        <a:off x="2659056" y="3103918"/>
        <a:ext cx="1990493" cy="1744784"/>
      </dsp:txXfrm>
    </dsp:sp>
    <dsp:sp modelId="{70DCA197-827E-4737-9EB4-271939D12409}">
      <dsp:nvSpPr>
        <dsp:cNvPr id="0" name=""/>
        <dsp:cNvSpPr/>
      </dsp:nvSpPr>
      <dsp:spPr>
        <a:xfrm>
          <a:off x="4273984" y="2282843"/>
          <a:ext cx="375564" cy="375564"/>
        </a:xfrm>
        <a:prstGeom prst="triangle">
          <a:avLst>
            <a:gd name="adj" fmla="val 100000"/>
          </a:avLst>
        </a:prstGeom>
        <a:gradFill rotWithShape="0">
          <a:gsLst>
            <a:gs pos="0">
              <a:schemeClr val="accent4">
                <a:hueOff val="-891452"/>
                <a:satOff val="16335"/>
                <a:lumOff val="2059"/>
                <a:alphaOff val="0"/>
                <a:tint val="98000"/>
                <a:hueMod val="94000"/>
                <a:satMod val="130000"/>
                <a:lumMod val="128000"/>
              </a:schemeClr>
            </a:gs>
            <a:gs pos="100000">
              <a:schemeClr val="accent4">
                <a:hueOff val="-891452"/>
                <a:satOff val="16335"/>
                <a:lumOff val="2059"/>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FBCD03-DB2B-4A31-9582-A1D1EE05C98A}">
      <dsp:nvSpPr>
        <dsp:cNvPr id="0" name=""/>
        <dsp:cNvSpPr/>
      </dsp:nvSpPr>
      <dsp:spPr>
        <a:xfrm rot="5400000">
          <a:off x="5316986" y="1842185"/>
          <a:ext cx="1325009" cy="2204786"/>
        </a:xfrm>
        <a:prstGeom prst="corner">
          <a:avLst>
            <a:gd name="adj1" fmla="val 16120"/>
            <a:gd name="adj2" fmla="val 16110"/>
          </a:avLst>
        </a:prstGeom>
        <a:gradFill rotWithShape="0">
          <a:gsLst>
            <a:gs pos="0">
              <a:schemeClr val="accent4">
                <a:hueOff val="-1188603"/>
                <a:satOff val="21780"/>
                <a:lumOff val="2745"/>
                <a:alphaOff val="0"/>
                <a:tint val="98000"/>
                <a:hueMod val="94000"/>
                <a:satMod val="130000"/>
                <a:lumMod val="128000"/>
              </a:schemeClr>
            </a:gs>
            <a:gs pos="100000">
              <a:schemeClr val="accent4">
                <a:hueOff val="-1188603"/>
                <a:satOff val="21780"/>
                <a:lumOff val="2745"/>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ED58C3-5FA5-49CA-B11F-E40A2F75B402}">
      <dsp:nvSpPr>
        <dsp:cNvPr id="0" name=""/>
        <dsp:cNvSpPr/>
      </dsp:nvSpPr>
      <dsp:spPr>
        <a:xfrm>
          <a:off x="5095808" y="2500941"/>
          <a:ext cx="1990493" cy="174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dirty="0"/>
            <a:t>Sus exponentes se mantienen como entidades y actores individuales</a:t>
          </a:r>
        </a:p>
      </dsp:txBody>
      <dsp:txXfrm>
        <a:off x="5095808" y="2500941"/>
        <a:ext cx="1990493" cy="1744784"/>
      </dsp:txXfrm>
    </dsp:sp>
    <dsp:sp modelId="{A4F6F6EF-2C3A-40D6-A67F-FE1BC0EB4045}">
      <dsp:nvSpPr>
        <dsp:cNvPr id="0" name=""/>
        <dsp:cNvSpPr/>
      </dsp:nvSpPr>
      <dsp:spPr>
        <a:xfrm>
          <a:off x="6710737" y="1679867"/>
          <a:ext cx="375564" cy="375564"/>
        </a:xfrm>
        <a:prstGeom prst="triangle">
          <a:avLst>
            <a:gd name="adj" fmla="val 100000"/>
          </a:avLst>
        </a:prstGeom>
        <a:gradFill rotWithShape="0">
          <a:gsLst>
            <a:gs pos="0">
              <a:schemeClr val="accent4">
                <a:hueOff val="-1485753"/>
                <a:satOff val="27225"/>
                <a:lumOff val="3431"/>
                <a:alphaOff val="0"/>
                <a:tint val="98000"/>
                <a:hueMod val="94000"/>
                <a:satMod val="130000"/>
                <a:lumMod val="128000"/>
              </a:schemeClr>
            </a:gs>
            <a:gs pos="100000">
              <a:schemeClr val="accent4">
                <a:hueOff val="-1485753"/>
                <a:satOff val="27225"/>
                <a:lumOff val="3431"/>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F02DCDB-B737-45E6-864F-AC04EFEAC8EB}">
      <dsp:nvSpPr>
        <dsp:cNvPr id="0" name=""/>
        <dsp:cNvSpPr/>
      </dsp:nvSpPr>
      <dsp:spPr>
        <a:xfrm rot="5400000">
          <a:off x="7753738" y="1239208"/>
          <a:ext cx="1325009" cy="2204786"/>
        </a:xfrm>
        <a:prstGeom prst="corner">
          <a:avLst>
            <a:gd name="adj1" fmla="val 16120"/>
            <a:gd name="adj2" fmla="val 16110"/>
          </a:avLst>
        </a:prstGeom>
        <a:gradFill rotWithShape="0">
          <a:gsLst>
            <a:gs pos="0">
              <a:schemeClr val="accent4">
                <a:hueOff val="-1782904"/>
                <a:satOff val="32670"/>
                <a:lumOff val="4118"/>
                <a:alphaOff val="0"/>
                <a:tint val="98000"/>
                <a:hueMod val="94000"/>
                <a:satMod val="130000"/>
                <a:lumMod val="128000"/>
              </a:schemeClr>
            </a:gs>
            <a:gs pos="100000">
              <a:schemeClr val="accent4">
                <a:hueOff val="-1782904"/>
                <a:satOff val="32670"/>
                <a:lumOff val="4118"/>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993EAC1-5AEF-45F8-9590-EBB513031D24}">
      <dsp:nvSpPr>
        <dsp:cNvPr id="0" name=""/>
        <dsp:cNvSpPr/>
      </dsp:nvSpPr>
      <dsp:spPr>
        <a:xfrm>
          <a:off x="7532561" y="1897965"/>
          <a:ext cx="1990493" cy="174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dirty="0"/>
            <a:t>Rescate del valor artístico, cultural, representativo, emocional del arte de la cultura</a:t>
          </a:r>
        </a:p>
      </dsp:txBody>
      <dsp:txXfrm>
        <a:off x="7532561" y="1897965"/>
        <a:ext cx="1990493" cy="1744784"/>
      </dsp:txXfrm>
    </dsp:sp>
    <dsp:sp modelId="{F490528F-56BD-491B-89F6-1B1A17BCB0F9}">
      <dsp:nvSpPr>
        <dsp:cNvPr id="0" name=""/>
        <dsp:cNvSpPr/>
      </dsp:nvSpPr>
      <dsp:spPr>
        <a:xfrm>
          <a:off x="9147490" y="1076890"/>
          <a:ext cx="375564" cy="375564"/>
        </a:xfrm>
        <a:prstGeom prst="triangle">
          <a:avLst>
            <a:gd name="adj" fmla="val 100000"/>
          </a:avLst>
        </a:prstGeom>
        <a:gradFill rotWithShape="0">
          <a:gsLst>
            <a:gs pos="0">
              <a:schemeClr val="accent4">
                <a:hueOff val="-2080055"/>
                <a:satOff val="38115"/>
                <a:lumOff val="4804"/>
                <a:alphaOff val="0"/>
                <a:tint val="98000"/>
                <a:hueMod val="94000"/>
                <a:satMod val="130000"/>
                <a:lumMod val="128000"/>
              </a:schemeClr>
            </a:gs>
            <a:gs pos="100000">
              <a:schemeClr val="accent4">
                <a:hueOff val="-2080055"/>
                <a:satOff val="38115"/>
                <a:lumOff val="4804"/>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8E6B26-9456-4E81-ACA1-204E707949E2}">
      <dsp:nvSpPr>
        <dsp:cNvPr id="0" name=""/>
        <dsp:cNvSpPr/>
      </dsp:nvSpPr>
      <dsp:spPr>
        <a:xfrm rot="5400000">
          <a:off x="10190491" y="636232"/>
          <a:ext cx="1325009" cy="2204786"/>
        </a:xfrm>
        <a:prstGeom prst="corner">
          <a:avLst>
            <a:gd name="adj1" fmla="val 16120"/>
            <a:gd name="adj2" fmla="val 16110"/>
          </a:avLst>
        </a:prstGeom>
        <a:gradFill rotWithShape="0">
          <a:gsLst>
            <a:gs pos="0">
              <a:schemeClr val="accent4">
                <a:hueOff val="-2377205"/>
                <a:satOff val="43560"/>
                <a:lumOff val="5490"/>
                <a:alphaOff val="0"/>
                <a:tint val="98000"/>
                <a:hueMod val="94000"/>
                <a:satMod val="130000"/>
                <a:lumMod val="128000"/>
              </a:schemeClr>
            </a:gs>
            <a:gs pos="100000">
              <a:schemeClr val="accent4">
                <a:hueOff val="-2377205"/>
                <a:satOff val="43560"/>
                <a:lumOff val="549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E44FD0-C11D-44FB-9D66-87D224B7D8FC}">
      <dsp:nvSpPr>
        <dsp:cNvPr id="0" name=""/>
        <dsp:cNvSpPr/>
      </dsp:nvSpPr>
      <dsp:spPr>
        <a:xfrm>
          <a:off x="9969314" y="1294988"/>
          <a:ext cx="1990493" cy="174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dirty="0"/>
            <a:t>Desarrollo no en detrimento del valor comercial, pero sin imponer este ante la calidad</a:t>
          </a:r>
        </a:p>
      </dsp:txBody>
      <dsp:txXfrm>
        <a:off x="9969314" y="1294988"/>
        <a:ext cx="1990493" cy="17447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4C7D1-E5E6-4A9B-81DA-5CC00F42665B}">
      <dsp:nvSpPr>
        <dsp:cNvPr id="0" name=""/>
        <dsp:cNvSpPr/>
      </dsp:nvSpPr>
      <dsp:spPr>
        <a:xfrm>
          <a:off x="2914925" y="606513"/>
          <a:ext cx="5447748" cy="5447748"/>
        </a:xfrm>
        <a:prstGeom prst="blockArc">
          <a:avLst>
            <a:gd name="adj1" fmla="val 13500000"/>
            <a:gd name="adj2" fmla="val 16200000"/>
            <a:gd name="adj3" fmla="val 3439"/>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97145F6-E26D-497A-9920-02125C6850B3}">
      <dsp:nvSpPr>
        <dsp:cNvPr id="0" name=""/>
        <dsp:cNvSpPr/>
      </dsp:nvSpPr>
      <dsp:spPr>
        <a:xfrm>
          <a:off x="2914925" y="606513"/>
          <a:ext cx="5447748" cy="5447748"/>
        </a:xfrm>
        <a:prstGeom prst="blockArc">
          <a:avLst>
            <a:gd name="adj1" fmla="val 10800000"/>
            <a:gd name="adj2" fmla="val 13500000"/>
            <a:gd name="adj3" fmla="val 3439"/>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0C49740-CAE8-4134-8D2E-F9F63D1EDE8E}">
      <dsp:nvSpPr>
        <dsp:cNvPr id="0" name=""/>
        <dsp:cNvSpPr/>
      </dsp:nvSpPr>
      <dsp:spPr>
        <a:xfrm>
          <a:off x="2914925" y="606513"/>
          <a:ext cx="5447748" cy="5447748"/>
        </a:xfrm>
        <a:prstGeom prst="blockArc">
          <a:avLst>
            <a:gd name="adj1" fmla="val 8100000"/>
            <a:gd name="adj2" fmla="val 10800000"/>
            <a:gd name="adj3" fmla="val 3439"/>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367FF04-14A8-4AD5-BB30-127BFB7BF59C}">
      <dsp:nvSpPr>
        <dsp:cNvPr id="0" name=""/>
        <dsp:cNvSpPr/>
      </dsp:nvSpPr>
      <dsp:spPr>
        <a:xfrm>
          <a:off x="2914925" y="606513"/>
          <a:ext cx="5447748" cy="5447748"/>
        </a:xfrm>
        <a:prstGeom prst="blockArc">
          <a:avLst>
            <a:gd name="adj1" fmla="val 5400000"/>
            <a:gd name="adj2" fmla="val 8100000"/>
            <a:gd name="adj3" fmla="val 3439"/>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F0F613D-65E1-4D7A-B915-ADBD7C0470CB}">
      <dsp:nvSpPr>
        <dsp:cNvPr id="0" name=""/>
        <dsp:cNvSpPr/>
      </dsp:nvSpPr>
      <dsp:spPr>
        <a:xfrm>
          <a:off x="2914925" y="606513"/>
          <a:ext cx="5447748" cy="5447748"/>
        </a:xfrm>
        <a:prstGeom prst="blockArc">
          <a:avLst>
            <a:gd name="adj1" fmla="val 2700000"/>
            <a:gd name="adj2" fmla="val 5400000"/>
            <a:gd name="adj3" fmla="val 3439"/>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5884CD2-B8FE-4235-B0F5-97DDB3562C88}">
      <dsp:nvSpPr>
        <dsp:cNvPr id="0" name=""/>
        <dsp:cNvSpPr/>
      </dsp:nvSpPr>
      <dsp:spPr>
        <a:xfrm>
          <a:off x="2914925" y="606513"/>
          <a:ext cx="5447748" cy="5447748"/>
        </a:xfrm>
        <a:prstGeom prst="blockArc">
          <a:avLst>
            <a:gd name="adj1" fmla="val 0"/>
            <a:gd name="adj2" fmla="val 2700000"/>
            <a:gd name="adj3" fmla="val 3439"/>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304EA69-DA22-4DB1-B5E3-754C3AB29786}">
      <dsp:nvSpPr>
        <dsp:cNvPr id="0" name=""/>
        <dsp:cNvSpPr/>
      </dsp:nvSpPr>
      <dsp:spPr>
        <a:xfrm>
          <a:off x="2914925" y="606513"/>
          <a:ext cx="5447748" cy="5447748"/>
        </a:xfrm>
        <a:prstGeom prst="blockArc">
          <a:avLst>
            <a:gd name="adj1" fmla="val 18900000"/>
            <a:gd name="adj2" fmla="val 0"/>
            <a:gd name="adj3" fmla="val 3439"/>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59DC920-B300-4DF4-BA75-0DD85F49AF9E}">
      <dsp:nvSpPr>
        <dsp:cNvPr id="0" name=""/>
        <dsp:cNvSpPr/>
      </dsp:nvSpPr>
      <dsp:spPr>
        <a:xfrm>
          <a:off x="2914925" y="606513"/>
          <a:ext cx="5447748" cy="5447748"/>
        </a:xfrm>
        <a:prstGeom prst="blockArc">
          <a:avLst>
            <a:gd name="adj1" fmla="val 16200000"/>
            <a:gd name="adj2" fmla="val 18900000"/>
            <a:gd name="adj3" fmla="val 3439"/>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35E036A-5879-4350-A778-FDEF3495A01D}">
      <dsp:nvSpPr>
        <dsp:cNvPr id="0" name=""/>
        <dsp:cNvSpPr/>
      </dsp:nvSpPr>
      <dsp:spPr>
        <a:xfrm>
          <a:off x="4709554" y="2401142"/>
          <a:ext cx="1858491" cy="1858491"/>
        </a:xfrm>
        <a:prstGeom prst="ellipse">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Con todos y para el bien de todos</a:t>
          </a:r>
          <a:endParaRPr lang="es-CU" sz="1600" b="1" kern="1200" dirty="0"/>
        </a:p>
      </dsp:txBody>
      <dsp:txXfrm>
        <a:off x="4981724" y="2673312"/>
        <a:ext cx="1314151" cy="1314151"/>
      </dsp:txXfrm>
    </dsp:sp>
    <dsp:sp modelId="{C4BD4A2C-6BAD-4B74-8DD6-3CFE1F8BB8F6}">
      <dsp:nvSpPr>
        <dsp:cNvPr id="0" name=""/>
        <dsp:cNvSpPr/>
      </dsp:nvSpPr>
      <dsp:spPr>
        <a:xfrm>
          <a:off x="4988328" y="2875"/>
          <a:ext cx="1300943" cy="1300943"/>
        </a:xfrm>
        <a:prstGeom prst="ellipse">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b="1" kern="1200" dirty="0"/>
            <a:t>No es un proyecto más</a:t>
          </a:r>
          <a:endParaRPr lang="es-CU" sz="1050" b="1" kern="1200" dirty="0"/>
        </a:p>
      </dsp:txBody>
      <dsp:txXfrm>
        <a:off x="5178847" y="193394"/>
        <a:ext cx="919905" cy="919905"/>
      </dsp:txXfrm>
    </dsp:sp>
    <dsp:sp modelId="{CD2422EE-FB43-4D88-B694-075AB91FE0A9}">
      <dsp:nvSpPr>
        <dsp:cNvPr id="0" name=""/>
        <dsp:cNvSpPr/>
      </dsp:nvSpPr>
      <dsp:spPr>
        <a:xfrm>
          <a:off x="6881281" y="786962"/>
          <a:ext cx="1300943" cy="1300943"/>
        </a:xfrm>
        <a:prstGeom prst="ellipse">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b="1" kern="1200" dirty="0"/>
            <a:t>Une y consolida en un único punto a todos los actores individuales</a:t>
          </a:r>
          <a:endParaRPr lang="es-CU" sz="1050" b="1" kern="1200" dirty="0"/>
        </a:p>
      </dsp:txBody>
      <dsp:txXfrm>
        <a:off x="7071800" y="977481"/>
        <a:ext cx="919905" cy="919905"/>
      </dsp:txXfrm>
    </dsp:sp>
    <dsp:sp modelId="{2846A1D5-72B9-4049-BE94-0CA6FEDE77EE}">
      <dsp:nvSpPr>
        <dsp:cNvPr id="0" name=""/>
        <dsp:cNvSpPr/>
      </dsp:nvSpPr>
      <dsp:spPr>
        <a:xfrm>
          <a:off x="7665368" y="2679916"/>
          <a:ext cx="1300943" cy="1300943"/>
        </a:xfrm>
        <a:prstGeom prst="ellipse">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b="1" kern="1200" dirty="0"/>
            <a:t>Requiere empeño, dedicación y sobre todo trabajo conjunto</a:t>
          </a:r>
          <a:endParaRPr lang="es-CU" sz="1050" b="1" kern="1200" dirty="0"/>
        </a:p>
      </dsp:txBody>
      <dsp:txXfrm>
        <a:off x="7855887" y="2870435"/>
        <a:ext cx="919905" cy="919905"/>
      </dsp:txXfrm>
    </dsp:sp>
    <dsp:sp modelId="{0D283173-44CB-44F0-8165-1AFEF39F4357}">
      <dsp:nvSpPr>
        <dsp:cNvPr id="0" name=""/>
        <dsp:cNvSpPr/>
      </dsp:nvSpPr>
      <dsp:spPr>
        <a:xfrm>
          <a:off x="6881281" y="4572869"/>
          <a:ext cx="1300943" cy="1300943"/>
        </a:xfrm>
        <a:prstGeom prst="ellipse">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b="1" kern="1200" dirty="0"/>
            <a:t>No reemplaza sistemas existentes, se integra ellos</a:t>
          </a:r>
          <a:endParaRPr lang="es-CU" sz="1050" b="1" kern="1200" dirty="0"/>
        </a:p>
      </dsp:txBody>
      <dsp:txXfrm>
        <a:off x="7071800" y="4763388"/>
        <a:ext cx="919905" cy="919905"/>
      </dsp:txXfrm>
    </dsp:sp>
    <dsp:sp modelId="{74E534E6-C739-4CC0-AC94-DD6F2BCDCD0F}">
      <dsp:nvSpPr>
        <dsp:cNvPr id="0" name=""/>
        <dsp:cNvSpPr/>
      </dsp:nvSpPr>
      <dsp:spPr>
        <a:xfrm>
          <a:off x="4988328" y="5356956"/>
          <a:ext cx="1300943" cy="1300943"/>
        </a:xfrm>
        <a:prstGeom prst="ellipse">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b="1" kern="1200" dirty="0"/>
            <a:t>Ofrece una forma adicional de trabajo</a:t>
          </a:r>
          <a:endParaRPr lang="es-CU" sz="1050" b="1" kern="1200" dirty="0"/>
        </a:p>
      </dsp:txBody>
      <dsp:txXfrm>
        <a:off x="5178847" y="5547475"/>
        <a:ext cx="919905" cy="919905"/>
      </dsp:txXfrm>
    </dsp:sp>
    <dsp:sp modelId="{3983691F-2FA1-43ED-BA28-DB4A5949418F}">
      <dsp:nvSpPr>
        <dsp:cNvPr id="0" name=""/>
        <dsp:cNvSpPr/>
      </dsp:nvSpPr>
      <dsp:spPr>
        <a:xfrm>
          <a:off x="3062050" y="4572869"/>
          <a:ext cx="1367591" cy="1300943"/>
        </a:xfrm>
        <a:prstGeom prst="ellipse">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S" sz="1050" b="1" kern="1200" dirty="0"/>
            <a:t>Se enfoca en adaptabilidad al momento actual</a:t>
          </a:r>
          <a:endParaRPr lang="es-CU" sz="1050" b="1" kern="1200" dirty="0"/>
        </a:p>
      </dsp:txBody>
      <dsp:txXfrm>
        <a:off x="3262329" y="4763388"/>
        <a:ext cx="967033" cy="919905"/>
      </dsp:txXfrm>
    </dsp:sp>
    <dsp:sp modelId="{585ECE46-767E-460E-8C37-06E5DE18EBC8}">
      <dsp:nvSpPr>
        <dsp:cNvPr id="0" name=""/>
        <dsp:cNvSpPr/>
      </dsp:nvSpPr>
      <dsp:spPr>
        <a:xfrm>
          <a:off x="2311287" y="2679916"/>
          <a:ext cx="1300943" cy="1300943"/>
        </a:xfrm>
        <a:prstGeom prst="ellipse">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CU" sz="1050" b="1" kern="1200" dirty="0"/>
            <a:t>Fomenta el arte joven</a:t>
          </a:r>
        </a:p>
      </dsp:txBody>
      <dsp:txXfrm>
        <a:off x="2501806" y="2870435"/>
        <a:ext cx="919905" cy="919905"/>
      </dsp:txXfrm>
    </dsp:sp>
    <dsp:sp modelId="{5F8752D5-C30E-47F1-A467-8A81C7950F90}">
      <dsp:nvSpPr>
        <dsp:cNvPr id="0" name=""/>
        <dsp:cNvSpPr/>
      </dsp:nvSpPr>
      <dsp:spPr>
        <a:xfrm>
          <a:off x="3095374" y="786962"/>
          <a:ext cx="1300943" cy="1300943"/>
        </a:xfrm>
        <a:prstGeom prst="ellipse">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CU" sz="1050" b="1" kern="1200" dirty="0"/>
            <a:t>Brinda mayor variedad y opciones a los artistas destacados</a:t>
          </a:r>
        </a:p>
      </dsp:txBody>
      <dsp:txXfrm>
        <a:off x="3285893" y="977481"/>
        <a:ext cx="919905" cy="919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252EF-FEE0-41BF-AD07-263A89AC4A94}">
      <dsp:nvSpPr>
        <dsp:cNvPr id="0" name=""/>
        <dsp:cNvSpPr/>
      </dsp:nvSpPr>
      <dsp:spPr>
        <a:xfrm rot="5400000">
          <a:off x="7493766" y="-3224541"/>
          <a:ext cx="769138" cy="7414904"/>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Limitado a artistas ya con experiencia</a:t>
          </a:r>
          <a:endParaRPr lang="es-CU" sz="1300" b="1" kern="1200" dirty="0"/>
        </a:p>
        <a:p>
          <a:pPr marL="114300" lvl="1" indent="-114300" algn="l" defTabSz="577850">
            <a:lnSpc>
              <a:spcPct val="90000"/>
            </a:lnSpc>
            <a:spcBef>
              <a:spcPct val="0"/>
            </a:spcBef>
            <a:spcAft>
              <a:spcPct val="15000"/>
            </a:spcAft>
            <a:buChar char="•"/>
          </a:pPr>
          <a:r>
            <a:rPr lang="es-ES" sz="1300" b="1" kern="1200" dirty="0"/>
            <a:t>Ganadores de becas y premios reducidos, al ser ganadores únicos, que incluyen a los miembros afiliados</a:t>
          </a:r>
          <a:endParaRPr lang="es-CU" sz="1300" b="1" kern="1200" dirty="0"/>
        </a:p>
      </dsp:txBody>
      <dsp:txXfrm rot="-5400000">
        <a:off x="4170883" y="135888"/>
        <a:ext cx="7377358" cy="694046"/>
      </dsp:txXfrm>
    </dsp:sp>
    <dsp:sp modelId="{7516517B-F52E-4E98-BD72-0627588E7E3A}">
      <dsp:nvSpPr>
        <dsp:cNvPr id="0" name=""/>
        <dsp:cNvSpPr/>
      </dsp:nvSpPr>
      <dsp:spPr>
        <a:xfrm>
          <a:off x="0" y="2198"/>
          <a:ext cx="4170883" cy="961423"/>
        </a:xfrm>
        <a:prstGeom prst="round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ES" sz="2700" b="1" kern="1200" dirty="0"/>
            <a:t>Nuevos miembros</a:t>
          </a:r>
          <a:endParaRPr lang="es-CU" sz="2700" b="1" kern="1200" dirty="0"/>
        </a:p>
      </dsp:txBody>
      <dsp:txXfrm>
        <a:off x="46933" y="49131"/>
        <a:ext cx="4077017" cy="867557"/>
      </dsp:txXfrm>
    </dsp:sp>
    <dsp:sp modelId="{B3BA18B8-F904-4F05-AFA8-93349C32EEB7}">
      <dsp:nvSpPr>
        <dsp:cNvPr id="0" name=""/>
        <dsp:cNvSpPr/>
      </dsp:nvSpPr>
      <dsp:spPr>
        <a:xfrm rot="5400000">
          <a:off x="7493766" y="-2215046"/>
          <a:ext cx="769138" cy="7414904"/>
        </a:xfrm>
        <a:prstGeom prst="round2Same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Poca promoción de géneros que no cuentan con muchos exponentes reconocidos</a:t>
          </a:r>
          <a:endParaRPr lang="es-CU" sz="1300" b="1" kern="1200" dirty="0"/>
        </a:p>
        <a:p>
          <a:pPr marL="114300" lvl="1" indent="-114300" algn="l" defTabSz="577850">
            <a:lnSpc>
              <a:spcPct val="90000"/>
            </a:lnSpc>
            <a:spcBef>
              <a:spcPct val="0"/>
            </a:spcBef>
            <a:spcAft>
              <a:spcPct val="15000"/>
            </a:spcAft>
            <a:buChar char="•"/>
          </a:pPr>
          <a:r>
            <a:rPr lang="es-ES" sz="1300" b="1" kern="1200" dirty="0"/>
            <a:t>Poca diversidad en el desarrollo y promoción de estos géneros </a:t>
          </a:r>
          <a:endParaRPr lang="es-CU" sz="1300" b="1" kern="1200" dirty="0"/>
        </a:p>
      </dsp:txBody>
      <dsp:txXfrm rot="-5400000">
        <a:off x="4170883" y="1145383"/>
        <a:ext cx="7377358" cy="694046"/>
      </dsp:txXfrm>
    </dsp:sp>
    <dsp:sp modelId="{DC16F939-7CA6-4EFA-BEA2-F36B4ADF76E3}">
      <dsp:nvSpPr>
        <dsp:cNvPr id="0" name=""/>
        <dsp:cNvSpPr/>
      </dsp:nvSpPr>
      <dsp:spPr>
        <a:xfrm>
          <a:off x="0" y="1011693"/>
          <a:ext cx="4170883" cy="961423"/>
        </a:xfrm>
        <a:prstGeom prst="roundRect">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ES" sz="2700" b="1" kern="1200" dirty="0"/>
            <a:t>Promoción de géneros </a:t>
          </a:r>
          <a:endParaRPr lang="es-CU" sz="2700" b="1" kern="1200" dirty="0"/>
        </a:p>
      </dsp:txBody>
      <dsp:txXfrm>
        <a:off x="46933" y="1058626"/>
        <a:ext cx="4077017" cy="867557"/>
      </dsp:txXfrm>
    </dsp:sp>
    <dsp:sp modelId="{34003F78-201A-4599-9B22-43932E2863FF}">
      <dsp:nvSpPr>
        <dsp:cNvPr id="0" name=""/>
        <dsp:cNvSpPr/>
      </dsp:nvSpPr>
      <dsp:spPr>
        <a:xfrm rot="5400000">
          <a:off x="7493766" y="-1205552"/>
          <a:ext cx="769138" cy="7414904"/>
        </a:xfrm>
        <a:prstGeom prst="round2Same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Demora entre el desarrollo de una obra, su edición y difusión, dependiendo de su presentación a la entidad, su aprobación y posterior culminación. Se incluyen todos los elementos relacionados con financiamiento y recursos. </a:t>
          </a:r>
          <a:endParaRPr lang="es-CU" sz="1300" b="1" kern="1200" dirty="0"/>
        </a:p>
      </dsp:txBody>
      <dsp:txXfrm rot="-5400000">
        <a:off x="4170883" y="2154877"/>
        <a:ext cx="7377358" cy="694046"/>
      </dsp:txXfrm>
    </dsp:sp>
    <dsp:sp modelId="{1A93A29D-57D6-47A7-A4BF-0B97694E71B9}">
      <dsp:nvSpPr>
        <dsp:cNvPr id="0" name=""/>
        <dsp:cNvSpPr/>
      </dsp:nvSpPr>
      <dsp:spPr>
        <a:xfrm>
          <a:off x="0" y="2021188"/>
          <a:ext cx="4170883" cy="961423"/>
        </a:xfrm>
        <a:prstGeom prst="roundRect">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ES" sz="2700" b="1" kern="1200" dirty="0"/>
            <a:t>Difusión</a:t>
          </a:r>
          <a:endParaRPr lang="es-CU" sz="2700" b="1" kern="1200" dirty="0"/>
        </a:p>
      </dsp:txBody>
      <dsp:txXfrm>
        <a:off x="46933" y="2068121"/>
        <a:ext cx="4077017" cy="867557"/>
      </dsp:txXfrm>
    </dsp:sp>
    <dsp:sp modelId="{49F9E39E-66B6-44CB-8BD0-E5D58576AB10}">
      <dsp:nvSpPr>
        <dsp:cNvPr id="0" name=""/>
        <dsp:cNvSpPr/>
      </dsp:nvSpPr>
      <dsp:spPr>
        <a:xfrm rot="5400000">
          <a:off x="7493766" y="-196057"/>
          <a:ext cx="769138" cy="7414904"/>
        </a:xfrm>
        <a:prstGeom prst="round2Same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Promoción dispersa entre los diversos medios</a:t>
          </a:r>
          <a:endParaRPr lang="es-CU" sz="1300" b="1" kern="1200" dirty="0"/>
        </a:p>
        <a:p>
          <a:pPr marL="114300" lvl="1" indent="-114300" algn="l" defTabSz="577850">
            <a:lnSpc>
              <a:spcPct val="90000"/>
            </a:lnSpc>
            <a:spcBef>
              <a:spcPct val="0"/>
            </a:spcBef>
            <a:spcAft>
              <a:spcPct val="15000"/>
            </a:spcAft>
            <a:buChar char="•"/>
          </a:pPr>
          <a:r>
            <a:rPr lang="es-ES" sz="1300" b="1" kern="1200" dirty="0"/>
            <a:t>Poca visualidad de los contenidos  en la web o su posicionamiento independiente</a:t>
          </a:r>
          <a:endParaRPr lang="es-CU" sz="1300" b="1" kern="1200" dirty="0"/>
        </a:p>
      </dsp:txBody>
      <dsp:txXfrm rot="-5400000">
        <a:off x="4170883" y="3164372"/>
        <a:ext cx="7377358" cy="694046"/>
      </dsp:txXfrm>
    </dsp:sp>
    <dsp:sp modelId="{2C6F1BBE-D5BB-42AD-AC3C-BBFFA672CE3E}">
      <dsp:nvSpPr>
        <dsp:cNvPr id="0" name=""/>
        <dsp:cNvSpPr/>
      </dsp:nvSpPr>
      <dsp:spPr>
        <a:xfrm>
          <a:off x="0" y="3030682"/>
          <a:ext cx="4170883" cy="961423"/>
        </a:xfrm>
        <a:prstGeom prst="round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ES" sz="2700" b="1" kern="1200" dirty="0"/>
            <a:t>Promoción de obras</a:t>
          </a:r>
          <a:endParaRPr lang="es-CU" sz="2700" b="1" kern="1200" dirty="0"/>
        </a:p>
      </dsp:txBody>
      <dsp:txXfrm>
        <a:off x="46933" y="3077615"/>
        <a:ext cx="4077017" cy="867557"/>
      </dsp:txXfrm>
    </dsp:sp>
    <dsp:sp modelId="{4C77AE1A-57F1-48CA-AE71-4447F5D99337}">
      <dsp:nvSpPr>
        <dsp:cNvPr id="0" name=""/>
        <dsp:cNvSpPr/>
      </dsp:nvSpPr>
      <dsp:spPr>
        <a:xfrm rot="5400000">
          <a:off x="7493766" y="813437"/>
          <a:ext cx="769138" cy="7414904"/>
        </a:xfrm>
        <a:prstGeom prst="round2Same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Sitios de carácter informativo</a:t>
          </a:r>
          <a:endParaRPr lang="es-CU" sz="1300" b="1" kern="1200" dirty="0"/>
        </a:p>
        <a:p>
          <a:pPr marL="114300" lvl="1" indent="-114300" algn="l" defTabSz="577850">
            <a:lnSpc>
              <a:spcPct val="90000"/>
            </a:lnSpc>
            <a:spcBef>
              <a:spcPct val="0"/>
            </a:spcBef>
            <a:spcAft>
              <a:spcPct val="15000"/>
            </a:spcAft>
            <a:buChar char="•"/>
          </a:pPr>
          <a:r>
            <a:rPr lang="es-ES" sz="1300" b="1" kern="1200" dirty="0"/>
            <a:t>Comunicación limitada a vía correo electrónico</a:t>
          </a:r>
          <a:endParaRPr lang="es-CU" sz="1300" b="1" kern="1200" dirty="0"/>
        </a:p>
        <a:p>
          <a:pPr marL="114300" lvl="1" indent="-114300" algn="l" defTabSz="577850">
            <a:lnSpc>
              <a:spcPct val="90000"/>
            </a:lnSpc>
            <a:spcBef>
              <a:spcPct val="0"/>
            </a:spcBef>
            <a:spcAft>
              <a:spcPct val="15000"/>
            </a:spcAft>
            <a:buChar char="•"/>
          </a:pPr>
          <a:r>
            <a:rPr lang="es-ES" sz="1300" b="1" kern="1200" dirty="0"/>
            <a:t>Concursos y convocatorias sin soporte virtual</a:t>
          </a:r>
          <a:endParaRPr lang="es-CU" sz="1300" b="1" kern="1200" dirty="0"/>
        </a:p>
      </dsp:txBody>
      <dsp:txXfrm rot="-5400000">
        <a:off x="4170883" y="4173866"/>
        <a:ext cx="7377358" cy="694046"/>
      </dsp:txXfrm>
    </dsp:sp>
    <dsp:sp modelId="{FB8D3A6F-BF04-4D6A-9C62-4D5C14CED2A1}">
      <dsp:nvSpPr>
        <dsp:cNvPr id="0" name=""/>
        <dsp:cNvSpPr/>
      </dsp:nvSpPr>
      <dsp:spPr>
        <a:xfrm>
          <a:off x="0" y="4040177"/>
          <a:ext cx="4170883" cy="961423"/>
        </a:xfrm>
        <a:prstGeom prst="roundRect">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ES" sz="2700" b="1" kern="1200" dirty="0"/>
            <a:t>Presencia en la red</a:t>
          </a:r>
          <a:endParaRPr lang="es-CU" sz="2700" b="1" kern="1200" dirty="0"/>
        </a:p>
      </dsp:txBody>
      <dsp:txXfrm>
        <a:off x="46933" y="4087110"/>
        <a:ext cx="4077017" cy="867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02595-ECE7-4774-A4FD-1C64BC80B59C}">
      <dsp:nvSpPr>
        <dsp:cNvPr id="0" name=""/>
        <dsp:cNvSpPr/>
      </dsp:nvSpPr>
      <dsp:spPr>
        <a:xfrm>
          <a:off x="2914663" y="0"/>
          <a:ext cx="2184030" cy="1213350"/>
        </a:xfrm>
        <a:prstGeom prst="roundRect">
          <a:avLst>
            <a:gd name="adj" fmla="val 1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Detrimento</a:t>
          </a:r>
        </a:p>
      </dsp:txBody>
      <dsp:txXfrm>
        <a:off x="2950201" y="35538"/>
        <a:ext cx="2112954" cy="1142274"/>
      </dsp:txXfrm>
    </dsp:sp>
    <dsp:sp modelId="{72577B91-0C47-49DF-906E-601DE8B60C2D}">
      <dsp:nvSpPr>
        <dsp:cNvPr id="0" name=""/>
        <dsp:cNvSpPr/>
      </dsp:nvSpPr>
      <dsp:spPr>
        <a:xfrm>
          <a:off x="5979631" y="0"/>
          <a:ext cx="2363513" cy="1213350"/>
        </a:xfrm>
        <a:prstGeom prst="roundRect">
          <a:avLst>
            <a:gd name="adj" fmla="val 10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Potencialidades</a:t>
          </a:r>
        </a:p>
      </dsp:txBody>
      <dsp:txXfrm>
        <a:off x="6015169" y="35538"/>
        <a:ext cx="2292437" cy="1142274"/>
      </dsp:txXfrm>
    </dsp:sp>
    <dsp:sp modelId="{64A8C3F0-A164-47A4-B97B-8378863006DD}">
      <dsp:nvSpPr>
        <dsp:cNvPr id="0" name=""/>
        <dsp:cNvSpPr/>
      </dsp:nvSpPr>
      <dsp:spPr>
        <a:xfrm>
          <a:off x="5173897" y="5156737"/>
          <a:ext cx="910012" cy="910012"/>
        </a:xfrm>
        <a:prstGeom prst="triangle">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sp>
    <dsp:sp modelId="{33D0AC08-6C9F-49B0-9869-A0F7E1EE4905}">
      <dsp:nvSpPr>
        <dsp:cNvPr id="0" name=""/>
        <dsp:cNvSpPr/>
      </dsp:nvSpPr>
      <dsp:spPr>
        <a:xfrm>
          <a:off x="2898866" y="4775745"/>
          <a:ext cx="5460075" cy="368858"/>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sp>
    <dsp:sp modelId="{98357103-0BFA-460E-B3AB-F1E74D6A32DE}">
      <dsp:nvSpPr>
        <dsp:cNvPr id="0" name=""/>
        <dsp:cNvSpPr/>
      </dsp:nvSpPr>
      <dsp:spPr>
        <a:xfrm>
          <a:off x="6114244" y="3984641"/>
          <a:ext cx="2184030" cy="747423"/>
        </a:xfrm>
        <a:prstGeom prst="round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Alto potencial artístico </a:t>
          </a:r>
        </a:p>
      </dsp:txBody>
      <dsp:txXfrm>
        <a:off x="6150730" y="4021127"/>
        <a:ext cx="2111058" cy="674451"/>
      </dsp:txXfrm>
    </dsp:sp>
    <dsp:sp modelId="{D25ABCAD-82E1-4F58-BF40-8FFBD34DAE36}">
      <dsp:nvSpPr>
        <dsp:cNvPr id="0" name=""/>
        <dsp:cNvSpPr/>
      </dsp:nvSpPr>
      <dsp:spPr>
        <a:xfrm>
          <a:off x="6114244" y="3178977"/>
          <a:ext cx="2184030" cy="747423"/>
        </a:xfrm>
        <a:prstGeom prst="roundRect">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Mescla heterogénea de tradición y cultura</a:t>
          </a:r>
        </a:p>
      </dsp:txBody>
      <dsp:txXfrm>
        <a:off x="6150730" y="3215463"/>
        <a:ext cx="2111058" cy="674451"/>
      </dsp:txXfrm>
    </dsp:sp>
    <dsp:sp modelId="{206392E2-0990-4C15-94BB-333005F45E2F}">
      <dsp:nvSpPr>
        <dsp:cNvPr id="0" name=""/>
        <dsp:cNvSpPr/>
      </dsp:nvSpPr>
      <dsp:spPr>
        <a:xfrm>
          <a:off x="6114244" y="2373312"/>
          <a:ext cx="2184030" cy="747423"/>
        </a:xfrm>
        <a:prstGeom prst="roundRect">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Proyectos culturales afianzados</a:t>
          </a:r>
        </a:p>
      </dsp:txBody>
      <dsp:txXfrm>
        <a:off x="6150730" y="2409798"/>
        <a:ext cx="2111058" cy="674451"/>
      </dsp:txXfrm>
    </dsp:sp>
    <dsp:sp modelId="{D59D098E-FB53-47F9-A349-B5547D870DC6}">
      <dsp:nvSpPr>
        <dsp:cNvPr id="0" name=""/>
        <dsp:cNvSpPr/>
      </dsp:nvSpPr>
      <dsp:spPr>
        <a:xfrm>
          <a:off x="6114244" y="1553087"/>
          <a:ext cx="2184030" cy="747423"/>
        </a:xfrm>
        <a:prstGeom prst="round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Instituciones </a:t>
          </a:r>
          <a:r>
            <a:rPr lang="es-ES" sz="1600" b="1" kern="1200"/>
            <a:t>culturales </a:t>
          </a:r>
          <a:endParaRPr lang="es-ES" sz="1600" b="1" kern="1200" dirty="0"/>
        </a:p>
      </dsp:txBody>
      <dsp:txXfrm>
        <a:off x="6150730" y="1589573"/>
        <a:ext cx="2111058" cy="674451"/>
      </dsp:txXfrm>
    </dsp:sp>
    <dsp:sp modelId="{A79CB908-1142-47E1-BEB9-FC7FDB21F4FB}">
      <dsp:nvSpPr>
        <dsp:cNvPr id="0" name=""/>
        <dsp:cNvSpPr/>
      </dsp:nvSpPr>
      <dsp:spPr>
        <a:xfrm>
          <a:off x="2959533" y="3984641"/>
          <a:ext cx="2184030" cy="747423"/>
        </a:xfrm>
        <a:prstGeom prst="roundRect">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Control foráneo de las plataformas</a:t>
          </a:r>
        </a:p>
      </dsp:txBody>
      <dsp:txXfrm>
        <a:off x="2996019" y="4021127"/>
        <a:ext cx="2111058" cy="674451"/>
      </dsp:txXfrm>
    </dsp:sp>
    <dsp:sp modelId="{E51E2C2E-C5CF-4D1A-A243-AF336F223997}">
      <dsp:nvSpPr>
        <dsp:cNvPr id="0" name=""/>
        <dsp:cNvSpPr/>
      </dsp:nvSpPr>
      <dsp:spPr>
        <a:xfrm>
          <a:off x="2959533" y="3178977"/>
          <a:ext cx="2184030" cy="747423"/>
        </a:xfrm>
        <a:prstGeom prst="round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Imposición cultural</a:t>
          </a:r>
        </a:p>
      </dsp:txBody>
      <dsp:txXfrm>
        <a:off x="2996019" y="3215463"/>
        <a:ext cx="2111058" cy="674451"/>
      </dsp:txXfrm>
    </dsp:sp>
    <dsp:sp modelId="{611AADF7-E303-43B3-95E6-80A53C55D3EE}">
      <dsp:nvSpPr>
        <dsp:cNvPr id="0" name=""/>
        <dsp:cNvSpPr/>
      </dsp:nvSpPr>
      <dsp:spPr>
        <a:xfrm>
          <a:off x="2959533" y="2373312"/>
          <a:ext cx="2184030" cy="747423"/>
        </a:xfrm>
        <a:prstGeom prst="roundRect">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Fomento de estereotipos dañinos</a:t>
          </a:r>
        </a:p>
      </dsp:txBody>
      <dsp:txXfrm>
        <a:off x="2996019" y="2409798"/>
        <a:ext cx="2111058" cy="674451"/>
      </dsp:txXfrm>
    </dsp:sp>
    <dsp:sp modelId="{0B88F01D-5B65-4C10-89C4-C2B57429A15E}">
      <dsp:nvSpPr>
        <dsp:cNvPr id="0" name=""/>
        <dsp:cNvSpPr/>
      </dsp:nvSpPr>
      <dsp:spPr>
        <a:xfrm>
          <a:off x="2959533" y="1553087"/>
          <a:ext cx="2184030" cy="747423"/>
        </a:xfrm>
        <a:prstGeom prst="roundRect">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Banalización de la cultura</a:t>
          </a:r>
        </a:p>
      </dsp:txBody>
      <dsp:txXfrm>
        <a:off x="2996019" y="1589573"/>
        <a:ext cx="2111058" cy="674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73D32-B2F8-4AC7-A002-5F958EF71E45}">
      <dsp:nvSpPr>
        <dsp:cNvPr id="0" name=""/>
        <dsp:cNvSpPr/>
      </dsp:nvSpPr>
      <dsp:spPr>
        <a:xfrm>
          <a:off x="4985742" y="1578711"/>
          <a:ext cx="2115007" cy="2115007"/>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71C50029-C84A-4386-B542-BA5170AD1A8D}">
      <dsp:nvSpPr>
        <dsp:cNvPr id="0" name=""/>
        <dsp:cNvSpPr/>
      </dsp:nvSpPr>
      <dsp:spPr>
        <a:xfrm>
          <a:off x="4721366" y="0"/>
          <a:ext cx="2643759" cy="14401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s-ES" sz="2500" kern="1200" dirty="0"/>
            <a:t>Transformación digital</a:t>
          </a:r>
        </a:p>
      </dsp:txBody>
      <dsp:txXfrm>
        <a:off x="4721366" y="0"/>
        <a:ext cx="2643759" cy="1440180"/>
      </dsp:txXfrm>
    </dsp:sp>
    <dsp:sp modelId="{2EA7D002-59D4-4D9F-B080-C1A84B210F6E}">
      <dsp:nvSpPr>
        <dsp:cNvPr id="0" name=""/>
        <dsp:cNvSpPr/>
      </dsp:nvSpPr>
      <dsp:spPr>
        <a:xfrm>
          <a:off x="5672238" y="1975104"/>
          <a:ext cx="2115007" cy="2115007"/>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530BACE6-9598-4239-80ED-744C59A9B7F4}">
      <dsp:nvSpPr>
        <dsp:cNvPr id="0" name=""/>
        <dsp:cNvSpPr/>
      </dsp:nvSpPr>
      <dsp:spPr>
        <a:xfrm>
          <a:off x="7944108" y="1371600"/>
          <a:ext cx="2505402" cy="15773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s-ES" sz="2500" kern="1200" dirty="0"/>
            <a:t>Lucha contra la colonización  cultural</a:t>
          </a:r>
        </a:p>
      </dsp:txBody>
      <dsp:txXfrm>
        <a:off x="7944108" y="1371600"/>
        <a:ext cx="2505402" cy="1577340"/>
      </dsp:txXfrm>
    </dsp:sp>
    <dsp:sp modelId="{686DB8CC-0974-45CD-B785-04EEDFABEDE9}">
      <dsp:nvSpPr>
        <dsp:cNvPr id="0" name=""/>
        <dsp:cNvSpPr/>
      </dsp:nvSpPr>
      <dsp:spPr>
        <a:xfrm>
          <a:off x="5672238" y="2767888"/>
          <a:ext cx="2115007" cy="2115007"/>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379BB77-6BA2-4AB6-B75D-1A79CB7E2D03}">
      <dsp:nvSpPr>
        <dsp:cNvPr id="0" name=""/>
        <dsp:cNvSpPr/>
      </dsp:nvSpPr>
      <dsp:spPr>
        <a:xfrm>
          <a:off x="7944108" y="3723894"/>
          <a:ext cx="2505402" cy="17625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s-ES" sz="2500" kern="1200" dirty="0"/>
            <a:t>Fomento del arte y las formas artísticas alternativas</a:t>
          </a:r>
        </a:p>
      </dsp:txBody>
      <dsp:txXfrm>
        <a:off x="7944108" y="3723894"/>
        <a:ext cx="2505402" cy="1762506"/>
      </dsp:txXfrm>
    </dsp:sp>
    <dsp:sp modelId="{B5F99E5E-55D9-44C4-82D5-3D39120ACD38}">
      <dsp:nvSpPr>
        <dsp:cNvPr id="0" name=""/>
        <dsp:cNvSpPr/>
      </dsp:nvSpPr>
      <dsp:spPr>
        <a:xfrm>
          <a:off x="4985742" y="3164967"/>
          <a:ext cx="2115007" cy="2115007"/>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C2B11CD-DDF9-4D67-B6DA-EDC9A75EFF62}">
      <dsp:nvSpPr>
        <dsp:cNvPr id="0" name=""/>
        <dsp:cNvSpPr/>
      </dsp:nvSpPr>
      <dsp:spPr>
        <a:xfrm>
          <a:off x="4721366" y="5417820"/>
          <a:ext cx="2643759" cy="14401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s-ES" sz="2500" kern="1200" dirty="0"/>
            <a:t>Informatización de la sociedad</a:t>
          </a:r>
        </a:p>
      </dsp:txBody>
      <dsp:txXfrm>
        <a:off x="4721366" y="5417820"/>
        <a:ext cx="2643759" cy="1440180"/>
      </dsp:txXfrm>
    </dsp:sp>
    <dsp:sp modelId="{EC174C30-4139-425C-A18B-D52836C5A267}">
      <dsp:nvSpPr>
        <dsp:cNvPr id="0" name=""/>
        <dsp:cNvSpPr/>
      </dsp:nvSpPr>
      <dsp:spPr>
        <a:xfrm>
          <a:off x="4299246" y="2767888"/>
          <a:ext cx="2115007" cy="2115007"/>
        </a:xfrm>
        <a:prstGeom prst="ellipse">
          <a:avLst/>
        </a:prstGeom>
        <a:solidFill>
          <a:schemeClr val="accent6">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66B25579-3E13-45C8-AC09-DDF82975BD87}">
      <dsp:nvSpPr>
        <dsp:cNvPr id="0" name=""/>
        <dsp:cNvSpPr/>
      </dsp:nvSpPr>
      <dsp:spPr>
        <a:xfrm>
          <a:off x="1636980" y="3723894"/>
          <a:ext cx="2505402" cy="17625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s-ES" sz="2500" kern="1200" dirty="0"/>
            <a:t>Potencial docente</a:t>
          </a:r>
        </a:p>
      </dsp:txBody>
      <dsp:txXfrm>
        <a:off x="1636980" y="3723894"/>
        <a:ext cx="2505402" cy="1762506"/>
      </dsp:txXfrm>
    </dsp:sp>
    <dsp:sp modelId="{C79AD792-F563-44DF-9481-6229DB452C33}">
      <dsp:nvSpPr>
        <dsp:cNvPr id="0" name=""/>
        <dsp:cNvSpPr/>
      </dsp:nvSpPr>
      <dsp:spPr>
        <a:xfrm>
          <a:off x="4299246" y="1975104"/>
          <a:ext cx="2115007" cy="2115007"/>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92811C8F-0950-43F6-8CC6-8ADFA4A806A6}">
      <dsp:nvSpPr>
        <dsp:cNvPr id="0" name=""/>
        <dsp:cNvSpPr/>
      </dsp:nvSpPr>
      <dsp:spPr>
        <a:xfrm>
          <a:off x="1636980" y="1371600"/>
          <a:ext cx="2505402" cy="17625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s-ES" sz="2500" kern="1200" dirty="0"/>
            <a:t>Exponentes de integración internacional</a:t>
          </a:r>
        </a:p>
      </dsp:txBody>
      <dsp:txXfrm>
        <a:off x="1636980" y="1371600"/>
        <a:ext cx="2505402" cy="17625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8F92D-56A5-42C4-BA82-116E3A0F97A1}">
      <dsp:nvSpPr>
        <dsp:cNvPr id="0" name=""/>
        <dsp:cNvSpPr/>
      </dsp:nvSpPr>
      <dsp:spPr>
        <a:xfrm>
          <a:off x="741361" y="0"/>
          <a:ext cx="3878262" cy="3878262"/>
        </a:xfrm>
        <a:prstGeom prst="diamond">
          <a:avLst/>
        </a:prstGeom>
        <a:gradFill rotWithShape="0">
          <a:gsLst>
            <a:gs pos="0">
              <a:schemeClr val="accent2">
                <a:tint val="40000"/>
                <a:hueOff val="0"/>
                <a:satOff val="0"/>
                <a:lumOff val="0"/>
                <a:alphaOff val="0"/>
                <a:tint val="98000"/>
                <a:hueMod val="94000"/>
                <a:satMod val="130000"/>
                <a:lumMod val="128000"/>
              </a:schemeClr>
            </a:gs>
            <a:gs pos="100000">
              <a:schemeClr val="accent2">
                <a:tint val="40000"/>
                <a:hueOff val="0"/>
                <a:satOff val="0"/>
                <a:lumOff val="0"/>
                <a:alphaOff val="0"/>
                <a:shade val="94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DF249A7-DEF0-4CDD-815E-4E3F671AA2C1}">
      <dsp:nvSpPr>
        <dsp:cNvPr id="0" name=""/>
        <dsp:cNvSpPr/>
      </dsp:nvSpPr>
      <dsp:spPr>
        <a:xfrm>
          <a:off x="1109796" y="368434"/>
          <a:ext cx="1512522" cy="1512522"/>
        </a:xfrm>
        <a:prstGeom prst="round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kern="1200" dirty="0"/>
            <a:t>Incremento de la promoción y diversificación de convocatorias y eventos</a:t>
          </a:r>
          <a:endParaRPr lang="es-CU" sz="1300" b="1" kern="1200" dirty="0"/>
        </a:p>
      </dsp:txBody>
      <dsp:txXfrm>
        <a:off x="1183631" y="442269"/>
        <a:ext cx="1364852" cy="1364852"/>
      </dsp:txXfrm>
    </dsp:sp>
    <dsp:sp modelId="{A5575F36-9B93-499A-A97E-466EFBDFB10D}">
      <dsp:nvSpPr>
        <dsp:cNvPr id="0" name=""/>
        <dsp:cNvSpPr/>
      </dsp:nvSpPr>
      <dsp:spPr>
        <a:xfrm>
          <a:off x="2738666" y="368434"/>
          <a:ext cx="1512522" cy="1512522"/>
        </a:xfrm>
        <a:prstGeom prst="roundRect">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kern="1200"/>
            <a:t>Mayor alcance y difusión del trabajo joven</a:t>
          </a:r>
          <a:endParaRPr lang="es-CU" sz="1300" b="1" kern="1200" dirty="0"/>
        </a:p>
      </dsp:txBody>
      <dsp:txXfrm>
        <a:off x="2812501" y="442269"/>
        <a:ext cx="1364852" cy="1364852"/>
      </dsp:txXfrm>
    </dsp:sp>
    <dsp:sp modelId="{D2166CB4-583A-48A3-96B5-AB3494AEE34A}">
      <dsp:nvSpPr>
        <dsp:cNvPr id="0" name=""/>
        <dsp:cNvSpPr/>
      </dsp:nvSpPr>
      <dsp:spPr>
        <a:xfrm>
          <a:off x="1109796" y="1997304"/>
          <a:ext cx="1512522" cy="1512522"/>
        </a:xfrm>
        <a:prstGeom prst="roundRect">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kern="1200" dirty="0"/>
            <a:t>Espacio en la red soberano y abierto al mundo</a:t>
          </a:r>
          <a:endParaRPr lang="es-CU" sz="1300" b="1" kern="1200" dirty="0"/>
        </a:p>
      </dsp:txBody>
      <dsp:txXfrm>
        <a:off x="1183631" y="2071139"/>
        <a:ext cx="1364852" cy="1364852"/>
      </dsp:txXfrm>
    </dsp:sp>
    <dsp:sp modelId="{729F3E0E-EF3C-4CB4-A8CA-F1C70E6AC1CC}">
      <dsp:nvSpPr>
        <dsp:cNvPr id="0" name=""/>
        <dsp:cNvSpPr/>
      </dsp:nvSpPr>
      <dsp:spPr>
        <a:xfrm>
          <a:off x="2738666" y="1997304"/>
          <a:ext cx="1512522" cy="1512522"/>
        </a:xfrm>
        <a:prstGeom prst="round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kern="1200" dirty="0"/>
            <a:t>Ampliar el alcance de los eventos a nivel internacional</a:t>
          </a:r>
          <a:endParaRPr lang="es-CU" sz="1300" b="1" kern="1200" dirty="0"/>
        </a:p>
      </dsp:txBody>
      <dsp:txXfrm>
        <a:off x="2812501" y="2071139"/>
        <a:ext cx="1364852" cy="1364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8F92D-56A5-42C4-BA82-116E3A0F97A1}">
      <dsp:nvSpPr>
        <dsp:cNvPr id="0" name=""/>
        <dsp:cNvSpPr/>
      </dsp:nvSpPr>
      <dsp:spPr>
        <a:xfrm>
          <a:off x="741361" y="0"/>
          <a:ext cx="3878262" cy="3878262"/>
        </a:xfrm>
        <a:prstGeom prst="diamond">
          <a:avLst/>
        </a:prstGeom>
        <a:gradFill rotWithShape="0">
          <a:gsLst>
            <a:gs pos="0">
              <a:schemeClr val="accent2">
                <a:tint val="40000"/>
                <a:hueOff val="0"/>
                <a:satOff val="0"/>
                <a:lumOff val="0"/>
                <a:alphaOff val="0"/>
                <a:tint val="98000"/>
                <a:hueMod val="94000"/>
                <a:satMod val="130000"/>
                <a:lumMod val="128000"/>
              </a:schemeClr>
            </a:gs>
            <a:gs pos="100000">
              <a:schemeClr val="accent2">
                <a:tint val="40000"/>
                <a:hueOff val="0"/>
                <a:satOff val="0"/>
                <a:lumOff val="0"/>
                <a:alphaOff val="0"/>
                <a:shade val="94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DF249A7-DEF0-4CDD-815E-4E3F671AA2C1}">
      <dsp:nvSpPr>
        <dsp:cNvPr id="0" name=""/>
        <dsp:cNvSpPr/>
      </dsp:nvSpPr>
      <dsp:spPr>
        <a:xfrm>
          <a:off x="1109796" y="368434"/>
          <a:ext cx="1512522" cy="1512522"/>
        </a:xfrm>
        <a:prstGeom prst="round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Fomento del trabajo colaborativo</a:t>
          </a:r>
          <a:endParaRPr lang="es-CU" sz="1400" b="1" kern="1200" dirty="0"/>
        </a:p>
      </dsp:txBody>
      <dsp:txXfrm>
        <a:off x="1183631" y="442269"/>
        <a:ext cx="1364852" cy="1364852"/>
      </dsp:txXfrm>
    </dsp:sp>
    <dsp:sp modelId="{A5575F36-9B93-499A-A97E-466EFBDFB10D}">
      <dsp:nvSpPr>
        <dsp:cNvPr id="0" name=""/>
        <dsp:cNvSpPr/>
      </dsp:nvSpPr>
      <dsp:spPr>
        <a:xfrm>
          <a:off x="2738666" y="368434"/>
          <a:ext cx="1512522" cy="1512522"/>
        </a:xfrm>
        <a:prstGeom prst="roundRect">
          <a:avLst/>
        </a:prstGeom>
        <a:gradFill rotWithShape="0">
          <a:gsLst>
            <a:gs pos="0">
              <a:schemeClr val="accent2">
                <a:hueOff val="-425792"/>
                <a:satOff val="1170"/>
                <a:lumOff val="784"/>
                <a:alphaOff val="0"/>
                <a:tint val="98000"/>
                <a:hueMod val="94000"/>
                <a:satMod val="130000"/>
                <a:lumMod val="128000"/>
              </a:schemeClr>
            </a:gs>
            <a:gs pos="100000">
              <a:schemeClr val="accent2">
                <a:hueOff val="-425792"/>
                <a:satOff val="1170"/>
                <a:lumOff val="784"/>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Impulsar el desarrollo de nuevos creadores </a:t>
          </a:r>
          <a:endParaRPr lang="es-CU" sz="1400" b="1" kern="1200" dirty="0"/>
        </a:p>
      </dsp:txBody>
      <dsp:txXfrm>
        <a:off x="2812501" y="442269"/>
        <a:ext cx="1364852" cy="1364852"/>
      </dsp:txXfrm>
    </dsp:sp>
    <dsp:sp modelId="{D2166CB4-583A-48A3-96B5-AB3494AEE34A}">
      <dsp:nvSpPr>
        <dsp:cNvPr id="0" name=""/>
        <dsp:cNvSpPr/>
      </dsp:nvSpPr>
      <dsp:spPr>
        <a:xfrm>
          <a:off x="1109796" y="1997304"/>
          <a:ext cx="1512522" cy="1512522"/>
        </a:xfrm>
        <a:prstGeom prst="roundRect">
          <a:avLst/>
        </a:prstGeom>
        <a:gradFill rotWithShape="0">
          <a:gsLst>
            <a:gs pos="0">
              <a:schemeClr val="accent2">
                <a:hueOff val="-851583"/>
                <a:satOff val="2339"/>
                <a:lumOff val="1568"/>
                <a:alphaOff val="0"/>
                <a:tint val="98000"/>
                <a:hueMod val="94000"/>
                <a:satMod val="130000"/>
                <a:lumMod val="128000"/>
              </a:schemeClr>
            </a:gs>
            <a:gs pos="100000">
              <a:schemeClr val="accent2">
                <a:hueOff val="-851583"/>
                <a:satOff val="2339"/>
                <a:lumOff val="1568"/>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Fomentar el desarrollo artístico de calidad, y no puramente comercial</a:t>
          </a:r>
          <a:endParaRPr lang="es-CU" sz="1400" b="1" kern="1200" dirty="0"/>
        </a:p>
      </dsp:txBody>
      <dsp:txXfrm>
        <a:off x="1183631" y="2071139"/>
        <a:ext cx="1364852" cy="1364852"/>
      </dsp:txXfrm>
    </dsp:sp>
    <dsp:sp modelId="{729F3E0E-EF3C-4CB4-A8CA-F1C70E6AC1CC}">
      <dsp:nvSpPr>
        <dsp:cNvPr id="0" name=""/>
        <dsp:cNvSpPr/>
      </dsp:nvSpPr>
      <dsp:spPr>
        <a:xfrm>
          <a:off x="2738666" y="1997304"/>
          <a:ext cx="1512522" cy="1512522"/>
        </a:xfrm>
        <a:prstGeom prst="roundRect">
          <a:avLst/>
        </a:prstGeom>
        <a:gradFill rotWithShape="0">
          <a:gsLst>
            <a:gs pos="0">
              <a:schemeClr val="accent2">
                <a:hueOff val="-1277375"/>
                <a:satOff val="3509"/>
                <a:lumOff val="2352"/>
                <a:alphaOff val="0"/>
                <a:tint val="98000"/>
                <a:hueMod val="94000"/>
                <a:satMod val="130000"/>
                <a:lumMod val="128000"/>
              </a:schemeClr>
            </a:gs>
            <a:gs pos="100000">
              <a:schemeClr val="accent2">
                <a:hueOff val="-1277375"/>
                <a:satOff val="3509"/>
                <a:lumOff val="2352"/>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Contribución al incremento de nuevos miembros</a:t>
          </a:r>
          <a:endParaRPr lang="es-CU" sz="1400" b="1" kern="1200" dirty="0"/>
        </a:p>
      </dsp:txBody>
      <dsp:txXfrm>
        <a:off x="2812501" y="2071139"/>
        <a:ext cx="1364852" cy="1364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8F92D-56A5-42C4-BA82-116E3A0F97A1}">
      <dsp:nvSpPr>
        <dsp:cNvPr id="0" name=""/>
        <dsp:cNvSpPr/>
      </dsp:nvSpPr>
      <dsp:spPr>
        <a:xfrm>
          <a:off x="741361" y="0"/>
          <a:ext cx="3878262" cy="3878262"/>
        </a:xfrm>
        <a:prstGeom prst="diamond">
          <a:avLst/>
        </a:prstGeom>
        <a:gradFill rotWithShape="0">
          <a:gsLst>
            <a:gs pos="0">
              <a:schemeClr val="accent4">
                <a:tint val="40000"/>
                <a:hueOff val="0"/>
                <a:satOff val="0"/>
                <a:lumOff val="0"/>
                <a:alphaOff val="0"/>
                <a:tint val="98000"/>
                <a:hueMod val="94000"/>
                <a:satMod val="130000"/>
                <a:lumMod val="128000"/>
              </a:schemeClr>
            </a:gs>
            <a:gs pos="100000">
              <a:schemeClr val="accent4">
                <a:tint val="40000"/>
                <a:hueOff val="0"/>
                <a:satOff val="0"/>
                <a:lumOff val="0"/>
                <a:alphaOff val="0"/>
                <a:shade val="94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DF249A7-DEF0-4CDD-815E-4E3F671AA2C1}">
      <dsp:nvSpPr>
        <dsp:cNvPr id="0" name=""/>
        <dsp:cNvSpPr/>
      </dsp:nvSpPr>
      <dsp:spPr>
        <a:xfrm>
          <a:off x="1109796" y="368434"/>
          <a:ext cx="1512522" cy="1512522"/>
        </a:xfrm>
        <a:prstGeom prst="roundRect">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Facilitar el acceso a talleres y capacitación</a:t>
          </a:r>
          <a:endParaRPr lang="es-CU" sz="1200" b="1" kern="1200" dirty="0"/>
        </a:p>
      </dsp:txBody>
      <dsp:txXfrm>
        <a:off x="1183631" y="442269"/>
        <a:ext cx="1364852" cy="1364852"/>
      </dsp:txXfrm>
    </dsp:sp>
    <dsp:sp modelId="{A5575F36-9B93-499A-A97E-466EFBDFB10D}">
      <dsp:nvSpPr>
        <dsp:cNvPr id="0" name=""/>
        <dsp:cNvSpPr/>
      </dsp:nvSpPr>
      <dsp:spPr>
        <a:xfrm>
          <a:off x="2738666" y="368434"/>
          <a:ext cx="1512522" cy="1512522"/>
        </a:xfrm>
        <a:prstGeom prst="roundRect">
          <a:avLst/>
        </a:prstGeom>
        <a:gradFill rotWithShape="0">
          <a:gsLst>
            <a:gs pos="0">
              <a:schemeClr val="accent4">
                <a:hueOff val="-792402"/>
                <a:satOff val="14520"/>
                <a:lumOff val="1830"/>
                <a:alphaOff val="0"/>
                <a:tint val="98000"/>
                <a:hueMod val="94000"/>
                <a:satMod val="130000"/>
                <a:lumMod val="128000"/>
              </a:schemeClr>
            </a:gs>
            <a:gs pos="100000">
              <a:schemeClr val="accent4">
                <a:hueOff val="-792402"/>
                <a:satOff val="14520"/>
                <a:lumOff val="183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Enfrentamiento a las manifestaciones de pseudo-arte</a:t>
          </a:r>
          <a:endParaRPr lang="es-CU" sz="1200" b="1" kern="1200" dirty="0"/>
        </a:p>
      </dsp:txBody>
      <dsp:txXfrm>
        <a:off x="2812501" y="442269"/>
        <a:ext cx="1364852" cy="1364852"/>
      </dsp:txXfrm>
    </dsp:sp>
    <dsp:sp modelId="{D2166CB4-583A-48A3-96B5-AB3494AEE34A}">
      <dsp:nvSpPr>
        <dsp:cNvPr id="0" name=""/>
        <dsp:cNvSpPr/>
      </dsp:nvSpPr>
      <dsp:spPr>
        <a:xfrm>
          <a:off x="1109796" y="1997304"/>
          <a:ext cx="1512522" cy="1512522"/>
        </a:xfrm>
        <a:prstGeom prst="roundRect">
          <a:avLst/>
        </a:prstGeom>
        <a:gradFill rotWithShape="0">
          <a:gsLst>
            <a:gs pos="0">
              <a:schemeClr val="accent4">
                <a:hueOff val="-1584803"/>
                <a:satOff val="29040"/>
                <a:lumOff val="3660"/>
                <a:alphaOff val="0"/>
                <a:tint val="98000"/>
                <a:hueMod val="94000"/>
                <a:satMod val="130000"/>
                <a:lumMod val="128000"/>
              </a:schemeClr>
            </a:gs>
            <a:gs pos="100000">
              <a:schemeClr val="accent4">
                <a:hueOff val="-1584803"/>
                <a:satOff val="29040"/>
                <a:lumOff val="366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Capacitación especializada e institucional</a:t>
          </a:r>
          <a:endParaRPr lang="es-CU" sz="1200" b="1" kern="1200" dirty="0"/>
        </a:p>
      </dsp:txBody>
      <dsp:txXfrm>
        <a:off x="1183631" y="2071139"/>
        <a:ext cx="1364852" cy="1364852"/>
      </dsp:txXfrm>
    </dsp:sp>
    <dsp:sp modelId="{729F3E0E-EF3C-4CB4-A8CA-F1C70E6AC1CC}">
      <dsp:nvSpPr>
        <dsp:cNvPr id="0" name=""/>
        <dsp:cNvSpPr/>
      </dsp:nvSpPr>
      <dsp:spPr>
        <a:xfrm>
          <a:off x="2738666" y="1997304"/>
          <a:ext cx="1512522" cy="1512522"/>
        </a:xfrm>
        <a:prstGeom prst="roundRect">
          <a:avLst/>
        </a:prstGeom>
        <a:gradFill rotWithShape="0">
          <a:gsLst>
            <a:gs pos="0">
              <a:schemeClr val="accent4">
                <a:hueOff val="-2377205"/>
                <a:satOff val="43560"/>
                <a:lumOff val="5490"/>
                <a:alphaOff val="0"/>
                <a:tint val="98000"/>
                <a:hueMod val="94000"/>
                <a:satMod val="130000"/>
                <a:lumMod val="128000"/>
              </a:schemeClr>
            </a:gs>
            <a:gs pos="100000">
              <a:schemeClr val="accent4">
                <a:hueOff val="-2377205"/>
                <a:satOff val="43560"/>
                <a:lumOff val="549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Posicionamiento del arte cubano autentico </a:t>
          </a:r>
          <a:endParaRPr lang="es-CU" sz="1200" b="1" kern="1200" dirty="0"/>
        </a:p>
      </dsp:txBody>
      <dsp:txXfrm>
        <a:off x="2812501" y="2071139"/>
        <a:ext cx="1364852" cy="13648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800E2-106E-4374-9C21-68793DA0F547}">
      <dsp:nvSpPr>
        <dsp:cNvPr id="0" name=""/>
        <dsp:cNvSpPr/>
      </dsp:nvSpPr>
      <dsp:spPr>
        <a:xfrm>
          <a:off x="4284027" y="46842"/>
          <a:ext cx="1540318" cy="15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b="1" kern="1200" dirty="0"/>
            <a:t>Estable</a:t>
          </a:r>
        </a:p>
      </dsp:txBody>
      <dsp:txXfrm>
        <a:off x="4284027" y="46842"/>
        <a:ext cx="1540318" cy="1540318"/>
      </dsp:txXfrm>
    </dsp:sp>
    <dsp:sp modelId="{F8739CC2-B98A-49A8-8449-56BFD11FB301}">
      <dsp:nvSpPr>
        <dsp:cNvPr id="0" name=""/>
        <dsp:cNvSpPr/>
      </dsp:nvSpPr>
      <dsp:spPr>
        <a:xfrm>
          <a:off x="661344" y="2365"/>
          <a:ext cx="5774209" cy="5774209"/>
        </a:xfrm>
        <a:prstGeom prst="circularArrow">
          <a:avLst>
            <a:gd name="adj1" fmla="val 5202"/>
            <a:gd name="adj2" fmla="val 336032"/>
            <a:gd name="adj3" fmla="val 21292759"/>
            <a:gd name="adj4" fmla="val 19766662"/>
            <a:gd name="adj5" fmla="val 6069"/>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4E8E66C-ACB0-472C-80DC-A2669DA70E76}">
      <dsp:nvSpPr>
        <dsp:cNvPr id="0" name=""/>
        <dsp:cNvSpPr/>
      </dsp:nvSpPr>
      <dsp:spPr>
        <a:xfrm>
          <a:off x="5214623" y="2910923"/>
          <a:ext cx="1540318" cy="15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b="1" kern="1200" dirty="0"/>
            <a:t>Intuitivita</a:t>
          </a:r>
        </a:p>
      </dsp:txBody>
      <dsp:txXfrm>
        <a:off x="5214623" y="2910923"/>
        <a:ext cx="1540318" cy="1540318"/>
      </dsp:txXfrm>
    </dsp:sp>
    <dsp:sp modelId="{CA8D6608-F0EE-4DD2-B567-FD08C8E35A36}">
      <dsp:nvSpPr>
        <dsp:cNvPr id="0" name=""/>
        <dsp:cNvSpPr/>
      </dsp:nvSpPr>
      <dsp:spPr>
        <a:xfrm>
          <a:off x="661344" y="2365"/>
          <a:ext cx="5774209" cy="5774209"/>
        </a:xfrm>
        <a:prstGeom prst="circularArrow">
          <a:avLst>
            <a:gd name="adj1" fmla="val 5202"/>
            <a:gd name="adj2" fmla="val 336032"/>
            <a:gd name="adj3" fmla="val 4014197"/>
            <a:gd name="adj4" fmla="val 2253892"/>
            <a:gd name="adj5" fmla="val 6069"/>
          </a:avLst>
        </a:prstGeom>
        <a:gradFill rotWithShape="0">
          <a:gsLst>
            <a:gs pos="0">
              <a:schemeClr val="accent2">
                <a:hueOff val="-319344"/>
                <a:satOff val="877"/>
                <a:lumOff val="588"/>
                <a:alphaOff val="0"/>
                <a:tint val="98000"/>
                <a:hueMod val="94000"/>
                <a:satMod val="130000"/>
                <a:lumMod val="128000"/>
              </a:schemeClr>
            </a:gs>
            <a:gs pos="100000">
              <a:schemeClr val="accent2">
                <a:hueOff val="-319344"/>
                <a:satOff val="877"/>
                <a:lumOff val="588"/>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1DE7CB6-DF98-48EE-91B3-4DAB36C1F922}">
      <dsp:nvSpPr>
        <dsp:cNvPr id="0" name=""/>
        <dsp:cNvSpPr/>
      </dsp:nvSpPr>
      <dsp:spPr>
        <a:xfrm>
          <a:off x="2778290" y="4681023"/>
          <a:ext cx="1540318" cy="15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b="1" kern="1200" dirty="0"/>
            <a:t>Adaptativa</a:t>
          </a:r>
        </a:p>
      </dsp:txBody>
      <dsp:txXfrm>
        <a:off x="2778290" y="4681023"/>
        <a:ext cx="1540318" cy="1540318"/>
      </dsp:txXfrm>
    </dsp:sp>
    <dsp:sp modelId="{AC241799-606F-4195-9061-3615E7E5BA95}">
      <dsp:nvSpPr>
        <dsp:cNvPr id="0" name=""/>
        <dsp:cNvSpPr/>
      </dsp:nvSpPr>
      <dsp:spPr>
        <a:xfrm>
          <a:off x="661344" y="2365"/>
          <a:ext cx="5774209" cy="5774209"/>
        </a:xfrm>
        <a:prstGeom prst="circularArrow">
          <a:avLst>
            <a:gd name="adj1" fmla="val 5202"/>
            <a:gd name="adj2" fmla="val 336032"/>
            <a:gd name="adj3" fmla="val 8210076"/>
            <a:gd name="adj4" fmla="val 6449771"/>
            <a:gd name="adj5" fmla="val 6069"/>
          </a:avLst>
        </a:prstGeom>
        <a:gradFill rotWithShape="0">
          <a:gsLst>
            <a:gs pos="0">
              <a:schemeClr val="accent2">
                <a:hueOff val="-638687"/>
                <a:satOff val="1755"/>
                <a:lumOff val="1176"/>
                <a:alphaOff val="0"/>
                <a:tint val="98000"/>
                <a:hueMod val="94000"/>
                <a:satMod val="130000"/>
                <a:lumMod val="128000"/>
              </a:schemeClr>
            </a:gs>
            <a:gs pos="100000">
              <a:schemeClr val="accent2">
                <a:hueOff val="-638687"/>
                <a:satOff val="1755"/>
                <a:lumOff val="1176"/>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D4E1F7-DEAA-4A95-81FD-CF5ECCDFE244}">
      <dsp:nvSpPr>
        <dsp:cNvPr id="0" name=""/>
        <dsp:cNvSpPr/>
      </dsp:nvSpPr>
      <dsp:spPr>
        <a:xfrm>
          <a:off x="341957" y="2910923"/>
          <a:ext cx="1540318" cy="15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b="1" kern="1200" dirty="0"/>
            <a:t>Sencilla</a:t>
          </a:r>
        </a:p>
      </dsp:txBody>
      <dsp:txXfrm>
        <a:off x="341957" y="2910923"/>
        <a:ext cx="1540318" cy="1540318"/>
      </dsp:txXfrm>
    </dsp:sp>
    <dsp:sp modelId="{0482DB4C-8474-4BA6-8CE8-5512C5EDB564}">
      <dsp:nvSpPr>
        <dsp:cNvPr id="0" name=""/>
        <dsp:cNvSpPr/>
      </dsp:nvSpPr>
      <dsp:spPr>
        <a:xfrm>
          <a:off x="661344" y="2365"/>
          <a:ext cx="5774209" cy="5774209"/>
        </a:xfrm>
        <a:prstGeom prst="circularArrow">
          <a:avLst>
            <a:gd name="adj1" fmla="val 5202"/>
            <a:gd name="adj2" fmla="val 336032"/>
            <a:gd name="adj3" fmla="val 12297306"/>
            <a:gd name="adj4" fmla="val 10771210"/>
            <a:gd name="adj5" fmla="val 6069"/>
          </a:avLst>
        </a:prstGeom>
        <a:gradFill rotWithShape="0">
          <a:gsLst>
            <a:gs pos="0">
              <a:schemeClr val="accent2">
                <a:hueOff val="-958031"/>
                <a:satOff val="2632"/>
                <a:lumOff val="1764"/>
                <a:alphaOff val="0"/>
                <a:tint val="98000"/>
                <a:hueMod val="94000"/>
                <a:satMod val="130000"/>
                <a:lumMod val="128000"/>
              </a:schemeClr>
            </a:gs>
            <a:gs pos="100000">
              <a:schemeClr val="accent2">
                <a:hueOff val="-958031"/>
                <a:satOff val="2632"/>
                <a:lumOff val="1764"/>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C317AC6-4BB4-44E1-B7E5-B1EA08E95F6C}">
      <dsp:nvSpPr>
        <dsp:cNvPr id="0" name=""/>
        <dsp:cNvSpPr/>
      </dsp:nvSpPr>
      <dsp:spPr>
        <a:xfrm>
          <a:off x="1272553" y="46842"/>
          <a:ext cx="1540318" cy="15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b="1" kern="1200" dirty="0"/>
            <a:t>Evolutiva</a:t>
          </a:r>
        </a:p>
      </dsp:txBody>
      <dsp:txXfrm>
        <a:off x="1272553" y="46842"/>
        <a:ext cx="1540318" cy="1540318"/>
      </dsp:txXfrm>
    </dsp:sp>
    <dsp:sp modelId="{26FDD7DA-F63C-4ED6-8609-D6847BE41B32}">
      <dsp:nvSpPr>
        <dsp:cNvPr id="0" name=""/>
        <dsp:cNvSpPr/>
      </dsp:nvSpPr>
      <dsp:spPr>
        <a:xfrm>
          <a:off x="661344" y="2365"/>
          <a:ext cx="5774209" cy="5774209"/>
        </a:xfrm>
        <a:prstGeom prst="circularArrow">
          <a:avLst>
            <a:gd name="adj1" fmla="val 5202"/>
            <a:gd name="adj2" fmla="val 336032"/>
            <a:gd name="adj3" fmla="val 16865187"/>
            <a:gd name="adj4" fmla="val 15198781"/>
            <a:gd name="adj5" fmla="val 6069"/>
          </a:avLst>
        </a:prstGeom>
        <a:gradFill rotWithShape="0">
          <a:gsLst>
            <a:gs pos="0">
              <a:schemeClr val="accent2">
                <a:hueOff val="-1277375"/>
                <a:satOff val="3509"/>
                <a:lumOff val="2352"/>
                <a:alphaOff val="0"/>
                <a:tint val="98000"/>
                <a:hueMod val="94000"/>
                <a:satMod val="130000"/>
                <a:lumMod val="128000"/>
              </a:schemeClr>
            </a:gs>
            <a:gs pos="100000">
              <a:schemeClr val="accent2">
                <a:hueOff val="-1277375"/>
                <a:satOff val="3509"/>
                <a:lumOff val="2352"/>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9F30-2ADD-4DA9-8C22-6CEEFEEA1CDA}">
      <dsp:nvSpPr>
        <dsp:cNvPr id="0" name=""/>
        <dsp:cNvSpPr/>
      </dsp:nvSpPr>
      <dsp:spPr>
        <a:xfrm>
          <a:off x="0" y="0"/>
          <a:ext cx="5116738" cy="3237583"/>
        </a:xfrm>
        <a:prstGeom prst="roundRect">
          <a:avLst>
            <a:gd name="adj" fmla="val 10000"/>
          </a:avLst>
        </a:prstGeom>
        <a:gradFill rotWithShape="0">
          <a:gsLst>
            <a:gs pos="0">
              <a:schemeClr val="accent2">
                <a:tint val="40000"/>
                <a:hueOff val="0"/>
                <a:satOff val="0"/>
                <a:lumOff val="0"/>
                <a:alphaOff val="0"/>
                <a:tint val="98000"/>
                <a:hueMod val="94000"/>
                <a:satMod val="130000"/>
                <a:lumMod val="128000"/>
              </a:schemeClr>
            </a:gs>
            <a:gs pos="100000">
              <a:schemeClr val="accent2">
                <a:tint val="40000"/>
                <a:hueOff val="0"/>
                <a:satOff val="0"/>
                <a:lumOff val="0"/>
                <a:alphaOff val="0"/>
                <a:shade val="94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Aspectos a tener en cuenta</a:t>
          </a:r>
        </a:p>
      </dsp:txBody>
      <dsp:txXfrm>
        <a:off x="0" y="0"/>
        <a:ext cx="5116738" cy="971275"/>
      </dsp:txXfrm>
    </dsp:sp>
    <dsp:sp modelId="{A47A66DC-A03F-4295-AB5C-F1F37225CCEA}">
      <dsp:nvSpPr>
        <dsp:cNvPr id="0" name=""/>
        <dsp:cNvSpPr/>
      </dsp:nvSpPr>
      <dsp:spPr>
        <a:xfrm>
          <a:off x="511673" y="971887"/>
          <a:ext cx="4093390" cy="374543"/>
        </a:xfrm>
        <a:prstGeom prst="roundRect">
          <a:avLst>
            <a:gd name="adj" fmla="val 10000"/>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Arial" panose="020B0604020202020204" pitchFamily="34" charset="0"/>
              <a:ea typeface="Times New Roman" panose="02020603050405020304" pitchFamily="18" charset="0"/>
              <a:cs typeface="Times New Roman" panose="02020603050405020304" pitchFamily="18" charset="0"/>
            </a:rPr>
            <a:t>Eficiencia</a:t>
          </a:r>
          <a:endParaRPr lang="es-ES" sz="1900" kern="1200" dirty="0"/>
        </a:p>
      </dsp:txBody>
      <dsp:txXfrm>
        <a:off x="522643" y="982857"/>
        <a:ext cx="4071450" cy="352603"/>
      </dsp:txXfrm>
    </dsp:sp>
    <dsp:sp modelId="{0B32C15F-82C4-4485-9E09-71E0406D265A}">
      <dsp:nvSpPr>
        <dsp:cNvPr id="0" name=""/>
        <dsp:cNvSpPr/>
      </dsp:nvSpPr>
      <dsp:spPr>
        <a:xfrm>
          <a:off x="511673" y="1404053"/>
          <a:ext cx="4093390" cy="374543"/>
        </a:xfrm>
        <a:prstGeom prst="roundRect">
          <a:avLst>
            <a:gd name="adj" fmla="val 10000"/>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Arial" panose="020B0604020202020204" pitchFamily="34" charset="0"/>
              <a:ea typeface="Times New Roman" panose="02020603050405020304" pitchFamily="18" charset="0"/>
              <a:cs typeface="Times New Roman" panose="02020603050405020304" pitchFamily="18" charset="0"/>
            </a:rPr>
            <a:t>Valores morales</a:t>
          </a:r>
          <a:endParaRPr lang="es-ES" sz="1900" kern="1200" dirty="0"/>
        </a:p>
      </dsp:txBody>
      <dsp:txXfrm>
        <a:off x="522643" y="1415023"/>
        <a:ext cx="4071450" cy="352603"/>
      </dsp:txXfrm>
    </dsp:sp>
    <dsp:sp modelId="{DC61C295-05A7-4881-A61F-768D9EBF40C1}">
      <dsp:nvSpPr>
        <dsp:cNvPr id="0" name=""/>
        <dsp:cNvSpPr/>
      </dsp:nvSpPr>
      <dsp:spPr>
        <a:xfrm>
          <a:off x="511673" y="1836218"/>
          <a:ext cx="4093390" cy="374543"/>
        </a:xfrm>
        <a:prstGeom prst="roundRect">
          <a:avLst>
            <a:gd name="adj" fmla="val 10000"/>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a:latin typeface="Arial" panose="020B0604020202020204" pitchFamily="34" charset="0"/>
              <a:ea typeface="Times New Roman" panose="02020603050405020304" pitchFamily="18" charset="0"/>
              <a:cs typeface="Times New Roman" panose="02020603050405020304" pitchFamily="18" charset="0"/>
            </a:rPr>
            <a:t>Viabilidad</a:t>
          </a:r>
          <a:endParaRPr lang="es-ES" sz="1900" kern="1200"/>
        </a:p>
      </dsp:txBody>
      <dsp:txXfrm>
        <a:off x="522643" y="1847188"/>
        <a:ext cx="4071450" cy="352603"/>
      </dsp:txXfrm>
    </dsp:sp>
    <dsp:sp modelId="{8ADC5FCB-5C9B-4948-8B05-C486967DDBF8}">
      <dsp:nvSpPr>
        <dsp:cNvPr id="0" name=""/>
        <dsp:cNvSpPr/>
      </dsp:nvSpPr>
      <dsp:spPr>
        <a:xfrm>
          <a:off x="511673" y="2268383"/>
          <a:ext cx="4093390" cy="374543"/>
        </a:xfrm>
        <a:prstGeom prst="roundRect">
          <a:avLst>
            <a:gd name="adj" fmla="val 10000"/>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a:latin typeface="Arial" panose="020B0604020202020204" pitchFamily="34" charset="0"/>
              <a:ea typeface="Times New Roman" panose="02020603050405020304" pitchFamily="18" charset="0"/>
              <a:cs typeface="Times New Roman" panose="02020603050405020304" pitchFamily="18" charset="0"/>
            </a:rPr>
            <a:t>Innovación</a:t>
          </a:r>
          <a:endParaRPr lang="es-ES" sz="1900" kern="1200"/>
        </a:p>
      </dsp:txBody>
      <dsp:txXfrm>
        <a:off x="522643" y="2279353"/>
        <a:ext cx="4071450" cy="352603"/>
      </dsp:txXfrm>
    </dsp:sp>
    <dsp:sp modelId="{10D6C026-89F6-4A66-9E1F-4B29053F5B99}">
      <dsp:nvSpPr>
        <dsp:cNvPr id="0" name=""/>
        <dsp:cNvSpPr/>
      </dsp:nvSpPr>
      <dsp:spPr>
        <a:xfrm>
          <a:off x="511673" y="2700548"/>
          <a:ext cx="4093390" cy="374543"/>
        </a:xfrm>
        <a:prstGeom prst="roundRect">
          <a:avLst>
            <a:gd name="adj" fmla="val 10000"/>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a:latin typeface="Arial" panose="020B0604020202020204" pitchFamily="34" charset="0"/>
              <a:ea typeface="Times New Roman" panose="02020603050405020304" pitchFamily="18" charset="0"/>
              <a:cs typeface="Times New Roman" panose="02020603050405020304" pitchFamily="18" charset="0"/>
            </a:rPr>
            <a:t>Intercambio de información</a:t>
          </a:r>
          <a:endParaRPr lang="es-ES" sz="1900" kern="1200"/>
        </a:p>
      </dsp:txBody>
      <dsp:txXfrm>
        <a:off x="522643" y="2711518"/>
        <a:ext cx="4071450" cy="35260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761A8-76CD-4130-8C47-45CB8A2D169C}" type="datetimeFigureOut">
              <a:rPr lang="es-CU" smtClean="0"/>
              <a:t>5/8/2023</a:t>
            </a:fld>
            <a:endParaRPr lang="es-CU"/>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A9671-5B43-46C9-95B7-472585110A34}" type="slidenum">
              <a:rPr lang="es-CU" smtClean="0"/>
              <a:t>‹Nº›</a:t>
            </a:fld>
            <a:endParaRPr lang="es-CU"/>
          </a:p>
        </p:txBody>
      </p:sp>
    </p:spTree>
    <p:extLst>
      <p:ext uri="{BB962C8B-B14F-4D97-AF65-F5344CB8AC3E}">
        <p14:creationId xmlns:p14="http://schemas.microsoft.com/office/powerpoint/2010/main" val="328683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especifica que para la toma de datos de carácter estadístico y referencias a la hora de elaborar este proyecto se toma: </a:t>
            </a:r>
          </a:p>
          <a:p>
            <a:pPr marL="171450" indent="-171450">
              <a:buFont typeface="Arial" panose="020B0604020202020204" pitchFamily="34" charset="0"/>
              <a:buChar char="•"/>
            </a:pPr>
            <a:r>
              <a:rPr lang="es-ES" dirty="0"/>
              <a:t>Como fuente de estudio, mediante encuestas y charlas, estudiantes de la universidad de las ciencias informáticas, que pertenecen al movimiento de artistas aficionados. La selección recogió a estudiantes de todas las provincias del país, de diferentes edades y vinculados a varias manifestaciones artísticas, a la vez que son usuarios activos de las TIC.  (Datos </a:t>
            </a:r>
            <a:r>
              <a:rPr lang="es-ES" dirty="0" err="1"/>
              <a:t>pre-pandemia</a:t>
            </a:r>
            <a:r>
              <a:rPr lang="es-ES" dirty="0"/>
              <a:t>)</a:t>
            </a:r>
          </a:p>
          <a:p>
            <a:pPr marL="171450" indent="-171450">
              <a:buFont typeface="Arial" panose="020B0604020202020204" pitchFamily="34" charset="0"/>
              <a:buChar char="•"/>
            </a:pPr>
            <a:r>
              <a:rPr lang="es-ES" dirty="0"/>
              <a:t>Apreciación personal del autor, a partir de gestión de proyecto, informatización de procesos, desarrollo sostenible y gestión de desarrollo local.  Análisis realizado siguiendo los principios, nuevas tendencias y estrategias de uso de las tic en función de la integración y gestión de información. (Realizado en tres momentos , antes, durante y después de la etapa pandémica)</a:t>
            </a:r>
          </a:p>
          <a:p>
            <a:pPr marL="171450" indent="-171450">
              <a:buFont typeface="Arial" panose="020B0604020202020204" pitchFamily="34" charset="0"/>
              <a:buChar char="•"/>
            </a:pPr>
            <a:r>
              <a:rPr lang="es-ES" dirty="0"/>
              <a:t>Análisis del trabajo de las instituciones, a nivel de usos de las tecnologías de cara a los artistas. </a:t>
            </a:r>
          </a:p>
          <a:p>
            <a:pPr marL="171450" indent="-171450">
              <a:buFont typeface="Arial" panose="020B0604020202020204" pitchFamily="34" charset="0"/>
              <a:buChar char="•"/>
            </a:pPr>
            <a:r>
              <a:rPr lang="es-ES" dirty="0"/>
              <a:t>Siendo que el análisis y propuesta es un demo, se requiere del trabajo conjunto y colaborativo de todas las instituciones y actores involucrados para garantizar un modelado acorde a todas las necesidades reales. </a:t>
            </a:r>
            <a:endParaRPr lang="es-CU" dirty="0"/>
          </a:p>
        </p:txBody>
      </p:sp>
      <p:sp>
        <p:nvSpPr>
          <p:cNvPr id="4" name="Marcador de número de diapositiva 3"/>
          <p:cNvSpPr>
            <a:spLocks noGrp="1"/>
          </p:cNvSpPr>
          <p:nvPr>
            <p:ph type="sldNum" sz="quarter" idx="5"/>
          </p:nvPr>
        </p:nvSpPr>
        <p:spPr/>
        <p:txBody>
          <a:bodyPr/>
          <a:lstStyle/>
          <a:p>
            <a:fld id="{BD8A9671-5B43-46C9-95B7-472585110A34}" type="slidenum">
              <a:rPr lang="es-CU" smtClean="0"/>
              <a:t>1</a:t>
            </a:fld>
            <a:endParaRPr lang="es-CU"/>
          </a:p>
        </p:txBody>
      </p:sp>
    </p:spTree>
    <p:extLst>
      <p:ext uri="{BB962C8B-B14F-4D97-AF65-F5344CB8AC3E}">
        <p14:creationId xmlns:p14="http://schemas.microsoft.com/office/powerpoint/2010/main" val="360259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especifica que para la toma de datos de carácter estadístico y referencias a la hora de elaborar este proyecto se toma: </a:t>
            </a:r>
          </a:p>
          <a:p>
            <a:pPr marL="171450" indent="-171450">
              <a:buFont typeface="Arial" panose="020B0604020202020204" pitchFamily="34" charset="0"/>
              <a:buChar char="•"/>
            </a:pPr>
            <a:r>
              <a:rPr lang="es-ES" dirty="0"/>
              <a:t>Como fuente de estudio, mediante encuestas y charlas, estudiantes de la universidad de las ciencias informáticas, que pertenecen al movimiento de artistas aficionados. La selección recogió a estudiantes de todas las provincias del país, de diferentes edades y vinculados a varias manifestaciones artísticas, a la vez que son usuarios activos de las TIC.  (Datos </a:t>
            </a:r>
            <a:r>
              <a:rPr lang="es-ES" dirty="0" err="1"/>
              <a:t>pre-pandemia</a:t>
            </a:r>
            <a:r>
              <a:rPr lang="es-ES" dirty="0"/>
              <a:t>)</a:t>
            </a:r>
          </a:p>
          <a:p>
            <a:pPr marL="171450" indent="-171450">
              <a:buFont typeface="Arial" panose="020B0604020202020204" pitchFamily="34" charset="0"/>
              <a:buChar char="•"/>
            </a:pPr>
            <a:r>
              <a:rPr lang="es-ES" dirty="0"/>
              <a:t>Apreciación personal del autor, a partir de gestión de proyecto, informatización de procesos, desarrollo sostenible y gestión de desarrollo local.  Análisis realizado siguiendo los principios, nuevas tendencias y estrategias de uso de las tic en función de la integración y gestión de información. (Realizado en tres momentos , antes, durante y después de la etapa pandémica)</a:t>
            </a:r>
          </a:p>
          <a:p>
            <a:pPr marL="171450" indent="-171450">
              <a:buFont typeface="Arial" panose="020B0604020202020204" pitchFamily="34" charset="0"/>
              <a:buChar char="•"/>
            </a:pPr>
            <a:r>
              <a:rPr lang="es-ES" dirty="0"/>
              <a:t>Análisis del trabajo de las instituciones, a nivel de usos de las tecnologías de cara a los artistas. </a:t>
            </a:r>
          </a:p>
          <a:p>
            <a:pPr marL="171450" indent="-171450">
              <a:buFont typeface="Arial" panose="020B0604020202020204" pitchFamily="34" charset="0"/>
              <a:buChar char="•"/>
            </a:pPr>
            <a:r>
              <a:rPr lang="es-ES" dirty="0"/>
              <a:t>Siendo que el análisis y propuesta es un demo, se requiere del trabajo conjunto y colaborativo de todas las instituciones y actores involucrados para garantizar un modelado acorde a todas las necesidades reales. </a:t>
            </a:r>
            <a:endParaRPr lang="es-CU" dirty="0"/>
          </a:p>
        </p:txBody>
      </p:sp>
      <p:sp>
        <p:nvSpPr>
          <p:cNvPr id="4" name="Marcador de número de diapositiva 3"/>
          <p:cNvSpPr>
            <a:spLocks noGrp="1"/>
          </p:cNvSpPr>
          <p:nvPr>
            <p:ph type="sldNum" sz="quarter" idx="5"/>
          </p:nvPr>
        </p:nvSpPr>
        <p:spPr/>
        <p:txBody>
          <a:bodyPr/>
          <a:lstStyle/>
          <a:p>
            <a:fld id="{BD8A9671-5B43-46C9-95B7-472585110A34}" type="slidenum">
              <a:rPr lang="es-CU" smtClean="0"/>
              <a:t>15</a:t>
            </a:fld>
            <a:endParaRPr lang="es-CU"/>
          </a:p>
        </p:txBody>
      </p:sp>
    </p:spTree>
    <p:extLst>
      <p:ext uri="{BB962C8B-B14F-4D97-AF65-F5344CB8AC3E}">
        <p14:creationId xmlns:p14="http://schemas.microsoft.com/office/powerpoint/2010/main" val="294725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La información se encuentra dispersa, lo que reduce su alcance y como tal la efectividad e integridad de la misma. En este punto es importante señalar la veracidad de la información, al ser difundida por medios de terceros.</a:t>
            </a:r>
          </a:p>
          <a:p>
            <a:pPr marL="171450" indent="-171450">
              <a:buFont typeface="Arial" panose="020B0604020202020204" pitchFamily="34" charset="0"/>
              <a:buChar char="•"/>
            </a:pPr>
            <a:r>
              <a:rPr lang="es-ES" dirty="0"/>
              <a:t>Dependiendo del trabajo artístico que se realiza, se requiere de acceso a recursos y asesoría, tanto en el desarrollo como en la presentación de los resultados. Siendo este elemento muy difícil para los principiantes autodidactas.</a:t>
            </a:r>
          </a:p>
          <a:p>
            <a:pPr marL="171450" indent="-171450">
              <a:buFont typeface="Arial" panose="020B0604020202020204" pitchFamily="34" charset="0"/>
              <a:buChar char="•"/>
            </a:pPr>
            <a:r>
              <a:rPr lang="es-ES" dirty="0"/>
              <a:t>Se requiere de un espacio, entidad u otra vía para la difusión comercial del trabajo artístico. De igual forma, es necesario una estructura que permita la protección de dichas obras y su apego a los derechos de autor, y la posibilidad de un alcance significativo. Elementos que muchas veces son reducidos o inaccesibles para los noveles. </a:t>
            </a:r>
          </a:p>
          <a:p>
            <a:pPr marL="171450" indent="-171450">
              <a:buFont typeface="Arial" panose="020B0604020202020204" pitchFamily="34" charset="0"/>
              <a:buChar char="•"/>
            </a:pPr>
            <a:r>
              <a:rPr lang="es-ES" dirty="0"/>
              <a:t>En el caso especifico de a capacitación, los medios o espacios para la misma son vitales. Siendo este elemento uno de los pueden incluso condicionar la participación tanto de alumnos como de instructores, interviniendo los factores de tiempo, localización, acceso y recursos. </a:t>
            </a:r>
          </a:p>
          <a:p>
            <a:pPr marL="171450" indent="-171450">
              <a:buFont typeface="Arial" panose="020B0604020202020204" pitchFamily="34" charset="0"/>
              <a:buChar char="•"/>
            </a:pPr>
            <a:r>
              <a:rPr lang="es-ES" dirty="0"/>
              <a:t>Siendo un elemento poco explotado en lagunas manifestaciones, el trabajo colaborativo y las herramientas para su realización, permite un desarrollo de obras de mayor calidad, reducción del tiempo de creación, y adecuación de l as mismas, significando una reducción de carga para las entidades e instituciones comercializadoras y de difusión, lo que incide de forma notable en su trabajo, y tributa a los artistas y su obra de forma directa</a:t>
            </a:r>
          </a:p>
          <a:p>
            <a:endParaRPr lang="es-ES" dirty="0"/>
          </a:p>
          <a:p>
            <a:endParaRPr lang="es-CU" dirty="0"/>
          </a:p>
        </p:txBody>
      </p:sp>
      <p:sp>
        <p:nvSpPr>
          <p:cNvPr id="4" name="Marcador de número de diapositiva 3"/>
          <p:cNvSpPr>
            <a:spLocks noGrp="1"/>
          </p:cNvSpPr>
          <p:nvPr>
            <p:ph type="sldNum" sz="quarter" idx="5"/>
          </p:nvPr>
        </p:nvSpPr>
        <p:spPr/>
        <p:txBody>
          <a:bodyPr/>
          <a:lstStyle/>
          <a:p>
            <a:fld id="{BD8A9671-5B43-46C9-95B7-472585110A34}" type="slidenum">
              <a:rPr lang="es-CU" smtClean="0"/>
              <a:t>2</a:t>
            </a:fld>
            <a:endParaRPr lang="es-CU"/>
          </a:p>
        </p:txBody>
      </p:sp>
    </p:spTree>
    <p:extLst>
      <p:ext uri="{BB962C8B-B14F-4D97-AF65-F5344CB8AC3E}">
        <p14:creationId xmlns:p14="http://schemas.microsoft.com/office/powerpoint/2010/main" val="358422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Actualmente cada institución tienen sus propios medios y vías para la incorporación de nuevos miembros, sin embargo, al tener estructuras diferentes, se hace engorroso realizar el mismo proceso para diferentes instituciones. </a:t>
            </a:r>
          </a:p>
          <a:p>
            <a:pPr marL="171450" indent="-171450">
              <a:buFont typeface="Arial" panose="020B0604020202020204" pitchFamily="34" charset="0"/>
              <a:buChar char="•"/>
            </a:pPr>
            <a:r>
              <a:rPr lang="es-ES" dirty="0"/>
              <a:t>Es normalmente el artista el que confecciona su currículo y se interesa por pertenecer a una entidad, siendo factible una herramienta que permita captar a posibles miembros, tanto para su incursión directa, como para su apadrinamiento con vistas a su integración futura. </a:t>
            </a:r>
          </a:p>
          <a:p>
            <a:pPr marL="171450" indent="-171450">
              <a:buFont typeface="Arial" panose="020B0604020202020204" pitchFamily="34" charset="0"/>
              <a:buChar char="•"/>
            </a:pPr>
            <a:r>
              <a:rPr lang="es-ES" dirty="0"/>
              <a:t>Actualmente los géneros mas difundidos se corresponden con el numero de artistas que responden al mismo, lo que incide en que existan otros que sean poco difundidos, en parte por no contar con exponentes destacados y medios de presentarlos, lo que lleva a artistas a no optar por ellos, refugiándose en los que tienen mas promoción y salida.</a:t>
            </a:r>
          </a:p>
          <a:p>
            <a:pPr marL="171450" indent="-171450">
              <a:buFont typeface="Arial" panose="020B0604020202020204" pitchFamily="34" charset="0"/>
              <a:buChar char="•"/>
            </a:pPr>
            <a:r>
              <a:rPr lang="es-ES" dirty="0"/>
              <a:t>La difusión de las obras está sujeta tanto a las capacidades de la entidad que la administra como al propio artista. De igual forma juegan un papel significativo las capacidades de promoción y presentación de la misma en los diferentes medios y  plataformas. </a:t>
            </a:r>
          </a:p>
          <a:p>
            <a:pPr marL="171450" indent="-171450">
              <a:buFont typeface="Arial" panose="020B0604020202020204" pitchFamily="34" charset="0"/>
              <a:buChar char="•"/>
            </a:pPr>
            <a:r>
              <a:rPr lang="es-ES" dirty="0"/>
              <a:t>El posicionamiento en la web ocurre de forma dispersa, concentrándose en plataformas foráneas como principal herramienta de promoción y difusión.</a:t>
            </a:r>
          </a:p>
          <a:p>
            <a:pPr marL="171450" indent="-171450">
              <a:buFont typeface="Arial" panose="020B0604020202020204" pitchFamily="34" charset="0"/>
              <a:buChar char="•"/>
            </a:pPr>
            <a:r>
              <a:rPr lang="es-ES" dirty="0"/>
              <a:t>La presencia principal, al encontrarse en plataformas foráneas está sujeta a varias limitantes: </a:t>
            </a:r>
          </a:p>
          <a:p>
            <a:pPr marL="628650" lvl="1" indent="-171450">
              <a:buFont typeface="Arial" panose="020B0604020202020204" pitchFamily="34" charset="0"/>
              <a:buChar char="•"/>
            </a:pPr>
            <a:r>
              <a:rPr lang="es-ES" dirty="0"/>
              <a:t>Censuras de carácter político, regional o  temático, por parte de las plataformas</a:t>
            </a:r>
          </a:p>
          <a:p>
            <a:pPr marL="628650" lvl="1" indent="-171450">
              <a:buFont typeface="Arial" panose="020B0604020202020204" pitchFamily="34" charset="0"/>
              <a:buChar char="•"/>
            </a:pPr>
            <a:r>
              <a:rPr lang="es-ES" dirty="0"/>
              <a:t>Posicionamiento no vinculante o que tribute directamente al arte cubano</a:t>
            </a:r>
          </a:p>
          <a:p>
            <a:pPr marL="628650" lvl="1" indent="-171450">
              <a:buFont typeface="Arial" panose="020B0604020202020204" pitchFamily="34" charset="0"/>
              <a:buChar char="•"/>
            </a:pPr>
            <a:r>
              <a:rPr lang="es-ES" dirty="0"/>
              <a:t>Presencia de pseudo artistas y obras de dudosa calidad, contenido u objetivos denigrantes de la imagen del arte, sociedad y la nación en general, que son permitidos bajo el compendio de arte cubano por las plataformas.</a:t>
            </a:r>
          </a:p>
          <a:p>
            <a:pPr marL="628650" lvl="1" indent="-171450">
              <a:buFont typeface="Arial" panose="020B0604020202020204" pitchFamily="34" charset="0"/>
              <a:buChar char="•"/>
            </a:pPr>
            <a:r>
              <a:rPr lang="es-ES" dirty="0"/>
              <a:t>Empleo de las herramientas de desarrollo de obras foráneas, lo que genera que las obras queden fuera del ámbito nacional.</a:t>
            </a:r>
            <a:endParaRPr lang="es-CU" dirty="0"/>
          </a:p>
        </p:txBody>
      </p:sp>
      <p:sp>
        <p:nvSpPr>
          <p:cNvPr id="4" name="Marcador de número de diapositiva 3"/>
          <p:cNvSpPr>
            <a:spLocks noGrp="1"/>
          </p:cNvSpPr>
          <p:nvPr>
            <p:ph type="sldNum" sz="quarter" idx="5"/>
          </p:nvPr>
        </p:nvSpPr>
        <p:spPr/>
        <p:txBody>
          <a:bodyPr/>
          <a:lstStyle/>
          <a:p>
            <a:fld id="{BD8A9671-5B43-46C9-95B7-472585110A34}" type="slidenum">
              <a:rPr lang="es-CU" smtClean="0"/>
              <a:t>3</a:t>
            </a:fld>
            <a:endParaRPr lang="es-CU"/>
          </a:p>
        </p:txBody>
      </p:sp>
    </p:spTree>
    <p:extLst>
      <p:ext uri="{BB962C8B-B14F-4D97-AF65-F5344CB8AC3E}">
        <p14:creationId xmlns:p14="http://schemas.microsoft.com/office/powerpoint/2010/main" val="115366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Al utilizar un formato para concursos y eventos, según las nuevas estrategias de uso de las TIC; se sustituye el envío por correo, con el uso de una plataforma que permita enviar y registrar un único archivo, al que acceden todos los interesados. Este método soluciona las deficiencias en que incurre el envío por correo: </a:t>
            </a:r>
          </a:p>
          <a:p>
            <a:pPr marL="628650" lvl="1" indent="-171450">
              <a:buFont typeface="Arial" panose="020B0604020202020204" pitchFamily="34" charset="0"/>
              <a:buChar char="•"/>
            </a:pPr>
            <a:r>
              <a:rPr lang="es-ES" dirty="0"/>
              <a:t>Se pueden enviar archivos de mayor tamaño, al no estar limitado por la capacidad del correo emisor y receptor</a:t>
            </a:r>
          </a:p>
          <a:p>
            <a:pPr marL="628650" lvl="1" indent="-171450">
              <a:buFont typeface="Arial" panose="020B0604020202020204" pitchFamily="34" charset="0"/>
              <a:buChar char="•"/>
            </a:pPr>
            <a:r>
              <a:rPr lang="es-ES" dirty="0"/>
              <a:t>Se incrementa el acceso desde puntos no accesibles por correo, incluyendo el extranjero.</a:t>
            </a:r>
          </a:p>
          <a:p>
            <a:pPr marL="628650" lvl="1" indent="-171450">
              <a:buFont typeface="Arial" panose="020B0604020202020204" pitchFamily="34" charset="0"/>
              <a:buChar char="•"/>
            </a:pPr>
            <a:r>
              <a:rPr lang="es-ES" dirty="0"/>
              <a:t>Se evita la necesidad de envío a los jurados de la obra, teniendo acceso directo a las obras estos, desde la misma plataforma. </a:t>
            </a:r>
          </a:p>
          <a:p>
            <a:pPr marL="628650" lvl="1" indent="-171450">
              <a:buFont typeface="Arial" panose="020B0604020202020204" pitchFamily="34" charset="0"/>
              <a:buChar char="•"/>
            </a:pPr>
            <a:r>
              <a:rPr lang="es-ES" dirty="0"/>
              <a:t>Otorga la seguridad de que la obra es recepcionada y llega a los jurados</a:t>
            </a:r>
          </a:p>
          <a:p>
            <a:pPr marL="628650" lvl="1" indent="-171450">
              <a:buFont typeface="Arial" panose="020B0604020202020204" pitchFamily="34" charset="0"/>
              <a:buChar char="•"/>
            </a:pPr>
            <a:endParaRPr lang="es-ES" dirty="0"/>
          </a:p>
          <a:p>
            <a:pPr marL="171450" lvl="0" indent="-171450">
              <a:buFont typeface="Arial" panose="020B0604020202020204" pitchFamily="34" charset="0"/>
              <a:buChar char="•"/>
            </a:pPr>
            <a:r>
              <a:rPr lang="es-ES" dirty="0"/>
              <a:t>Mediante el uso de aulas virtuales, se ofrecen no solo facilidades a los estudiantes, sino que también brinda oportunidad a los artistas veteranos que deseen impartir algún taller, curso, conversatorio, </a:t>
            </a:r>
            <a:r>
              <a:rPr lang="es-ES" dirty="0" err="1"/>
              <a:t>etc</a:t>
            </a:r>
            <a:r>
              <a:rPr lang="es-ES" dirty="0"/>
              <a:t>, pero no dispongan del tiempo libre suficiente para el encuentro personal, puedan confeccionar el contenido docente, y publicarlo de forma sistemática, y ser consultado, actualizado, modificado o continuado en cualquier momento. </a:t>
            </a:r>
          </a:p>
          <a:p>
            <a:pPr marL="171450" lvl="0" indent="-171450">
              <a:buFont typeface="Arial" panose="020B0604020202020204" pitchFamily="34" charset="0"/>
              <a:buChar char="•"/>
            </a:pPr>
            <a:endParaRPr lang="es-ES" dirty="0"/>
          </a:p>
          <a:p>
            <a:pPr marL="171450" lvl="0" indent="-171450">
              <a:buFont typeface="Arial" panose="020B0604020202020204" pitchFamily="34" charset="0"/>
              <a:buChar char="•"/>
            </a:pPr>
            <a:r>
              <a:rPr lang="es-ES" dirty="0"/>
              <a:t>Al brindar herramientas de integración y comunicación, tributa a un espacio para el trabajo colaborativo no solo entre actores nacionales, sino que abre una posibilidad de integración internacional. </a:t>
            </a:r>
          </a:p>
          <a:p>
            <a:pPr marL="171450" lvl="0" indent="-171450">
              <a:buFont typeface="Arial" panose="020B0604020202020204" pitchFamily="34" charset="0"/>
              <a:buChar char="•"/>
            </a:pPr>
            <a:r>
              <a:rPr lang="es-ES" dirty="0"/>
              <a:t>Al motivar a jóvenes con inclinaciones artísticas, no solo fomenta la creación artística, orientada al ámbito nacional como base, sin depender de elementos foráneos, sino que permite a las instituciones formar una cantera de futuros miembros, a los cuales pueden captar y brindar asesoría y capacitación especializada, en vistas a su futura inclusión como miembros y apoyo a su trabajo creativo. </a:t>
            </a:r>
          </a:p>
          <a:p>
            <a:pPr marL="171450" lvl="0" indent="-171450">
              <a:buFont typeface="Arial" panose="020B0604020202020204" pitchFamily="34" charset="0"/>
              <a:buChar char="•"/>
            </a:pPr>
            <a:r>
              <a:rPr lang="es-ES" dirty="0"/>
              <a:t>Con el accionar de la plataforma, que partiendo de su implementación nacional, se da acceso y visualización internacional, con posibilidad de implementación de servidores de espejo en otras naciones, a partir de la gestión de entidades foráneas que deseen participar y hacer uso de las posibilidades de la plataforma. </a:t>
            </a:r>
          </a:p>
          <a:p>
            <a:pPr marL="171450" lvl="0" indent="-171450">
              <a:buFont typeface="Arial" panose="020B0604020202020204" pitchFamily="34" charset="0"/>
              <a:buChar char="•"/>
            </a:pPr>
            <a:r>
              <a:rPr lang="es-ES" dirty="0"/>
              <a:t>Se gana en posicionamiento, reconocimiento, difusión y representación del arte cubano autentico. </a:t>
            </a:r>
          </a:p>
          <a:p>
            <a:pPr marL="171450" lvl="0" indent="-171450">
              <a:buFont typeface="Arial" panose="020B0604020202020204" pitchFamily="34" charset="0"/>
              <a:buChar char="•"/>
            </a:pPr>
            <a:endParaRPr lang="es-ES" dirty="0"/>
          </a:p>
          <a:p>
            <a:pPr marL="171450" lvl="0" indent="-171450">
              <a:buFont typeface="Arial" panose="020B0604020202020204" pitchFamily="34" charset="0"/>
              <a:buChar char="•"/>
            </a:pPr>
            <a:r>
              <a:rPr lang="es-ES" dirty="0"/>
              <a:t>Motivar que los artistas desarrollen el arte que les apasione, y llegue al publico, con un mensaje y significado, y que no sean simplemente reproductores de los cánones comerciales </a:t>
            </a:r>
            <a:r>
              <a:rPr lang="es-ES" dirty="0" err="1"/>
              <a:t>pre-impuestos</a:t>
            </a:r>
            <a:r>
              <a:rPr lang="es-ES" dirty="0"/>
              <a:t>. Que, sin perder sus posibilidades comerciales, se les habrá una vía para desarrollar una obra con la que estén </a:t>
            </a:r>
            <a:r>
              <a:rPr lang="es-ES"/>
              <a:t>plenamente comprometidos</a:t>
            </a:r>
            <a:endParaRPr lang="es-ES" dirty="0"/>
          </a:p>
        </p:txBody>
      </p:sp>
      <p:sp>
        <p:nvSpPr>
          <p:cNvPr id="4" name="Marcador de número de diapositiva 3"/>
          <p:cNvSpPr>
            <a:spLocks noGrp="1"/>
          </p:cNvSpPr>
          <p:nvPr>
            <p:ph type="sldNum" sz="quarter" idx="5"/>
          </p:nvPr>
        </p:nvSpPr>
        <p:spPr/>
        <p:txBody>
          <a:bodyPr/>
          <a:lstStyle/>
          <a:p>
            <a:fld id="{BD8A9671-5B43-46C9-95B7-472585110A34}" type="slidenum">
              <a:rPr lang="es-CU" smtClean="0"/>
              <a:t>6</a:t>
            </a:fld>
            <a:endParaRPr lang="es-CU"/>
          </a:p>
        </p:txBody>
      </p:sp>
    </p:spTree>
    <p:extLst>
      <p:ext uri="{BB962C8B-B14F-4D97-AF65-F5344CB8AC3E}">
        <p14:creationId xmlns:p14="http://schemas.microsoft.com/office/powerpoint/2010/main" val="164680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FlixWorks</a:t>
            </a:r>
            <a:r>
              <a:rPr lang="es-ES" dirty="0"/>
              <a:t>: </a:t>
            </a:r>
            <a:r>
              <a:rPr lang="es-ES" sz="1200" b="1" dirty="0"/>
              <a:t>Dedicado a actores. Sitio informativo de audiciones y proyectos fílmicos registrados en el sitio. Audiciones virtuales, mediante publicación de videos. De pago por participación y registro. Creación de perfiles de audición </a:t>
            </a:r>
          </a:p>
          <a:p>
            <a:endParaRPr lang="es-ES" dirty="0"/>
          </a:p>
          <a:p>
            <a:pPr lvl="0"/>
            <a:r>
              <a:rPr lang="es-ES" dirty="0"/>
              <a:t>Papel en blanco: </a:t>
            </a:r>
            <a:r>
              <a:rPr lang="es-ES" sz="1200" b="1" dirty="0"/>
              <a:t>Permite publicar obras, las cuales pueden ser leídas por cualquier usuario que acceda al sitio. Las obras solo pueden ser publicadas por  usuarios que previamente soliciten autorización al moderador. Es una comunidad pública cerrada  de acceso limitado</a:t>
            </a:r>
          </a:p>
          <a:p>
            <a:endParaRPr lang="es-ES" dirty="0"/>
          </a:p>
          <a:p>
            <a:pPr lvl="0"/>
            <a:r>
              <a:rPr lang="es-ES" dirty="0"/>
              <a:t>GitHub: </a:t>
            </a:r>
            <a:r>
              <a:rPr lang="es-ES" sz="1200" b="1" dirty="0"/>
              <a:t>Web para compartir, organizar y manejar trabajos privados y open </a:t>
            </a:r>
            <a:r>
              <a:rPr lang="es-ES" sz="1200" b="1" dirty="0" err="1"/>
              <a:t>source</a:t>
            </a:r>
            <a:r>
              <a:rPr lang="es-ES" sz="1200" b="1" dirty="0"/>
              <a:t>. Centrado en la gestión del trabajo en áreas diversas, pero orientado a la informática. </a:t>
            </a:r>
          </a:p>
          <a:p>
            <a:pPr lvl="0"/>
            <a:endParaRPr lang="es-ES" sz="1200" b="1" dirty="0"/>
          </a:p>
          <a:p>
            <a:pPr lvl="0"/>
            <a:r>
              <a:rPr lang="es-ES" sz="1200" b="0" dirty="0"/>
              <a:t>Tú lo escribes</a:t>
            </a:r>
            <a:r>
              <a:rPr lang="es-ES" sz="1200" b="1" dirty="0"/>
              <a:t>: Permite la publicación de obras literarias cortas. Publicación libre y sin control directo de ninguna institución. No permite intercambio real entre los escritores. No lleva un registro de los autores, por lo que más de un usuario puede publicar un mismo documento. </a:t>
            </a:r>
          </a:p>
          <a:p>
            <a:pPr lvl="0"/>
            <a:endParaRPr lang="es-ES" sz="1200" b="1" dirty="0"/>
          </a:p>
          <a:p>
            <a:pPr lvl="0"/>
            <a:r>
              <a:rPr lang="es-ES" sz="1200" b="0" dirty="0" err="1"/>
              <a:t>BibloRed</a:t>
            </a:r>
            <a:r>
              <a:rPr lang="es-ES" sz="1200" b="1" dirty="0"/>
              <a:t>: Red de bibliotecas en lengua española</a:t>
            </a:r>
          </a:p>
          <a:p>
            <a:pPr lvl="0"/>
            <a:endParaRPr lang="es-ES" sz="1200" b="1" dirty="0"/>
          </a:p>
          <a:p>
            <a:pPr lvl="0"/>
            <a:r>
              <a:rPr lang="es-ES" sz="1200" b="0" dirty="0" err="1"/>
              <a:t>KulturSistema</a:t>
            </a:r>
            <a:r>
              <a:rPr lang="es-ES" sz="1200" b="1" dirty="0"/>
              <a:t>: </a:t>
            </a:r>
            <a:r>
              <a:rPr lang="es-MX" sz="1200" b="1" dirty="0"/>
              <a:t>Pensado para artistas ya con obras, pues es requisito del sistema aportar al menos tres trabajos a la plataforma. Un registro muy extenso. dependencia de </a:t>
            </a:r>
            <a:r>
              <a:rPr lang="es-MX" sz="1200" b="1" dirty="0" err="1"/>
              <a:t>youtube</a:t>
            </a:r>
            <a:r>
              <a:rPr lang="es-MX" sz="1200" b="1" dirty="0"/>
              <a:t>. Orientado exclusivamente a ofrecer servicios de contratación, y gestión de proyectos.</a:t>
            </a:r>
          </a:p>
          <a:p>
            <a:pPr lvl="0"/>
            <a:endParaRPr lang="es-MX" sz="1200" b="1" dirty="0"/>
          </a:p>
          <a:p>
            <a:pPr lvl="0"/>
            <a:r>
              <a:rPr lang="es-MX" sz="1200" b="0" dirty="0"/>
              <a:t>Plataforma /C:  </a:t>
            </a:r>
            <a:r>
              <a:rPr lang="es-MX" sz="1200" b="1" dirty="0"/>
              <a:t>Capacitación mediante programas prácticos online en gestión cultural, producción artística, comunicación. Ofertas de cursos, becas y empleos (que se realizan en otras plataformas o blogs). Estructura de </a:t>
            </a:r>
            <a:r>
              <a:rPr lang="es-MX" sz="1200" b="1" dirty="0" err="1"/>
              <a:t>bogs</a:t>
            </a:r>
            <a:r>
              <a:rPr lang="es-MX" sz="1200" b="1" dirty="0"/>
              <a:t> y comunidades para comunicación por mensajes públicos. </a:t>
            </a:r>
          </a:p>
          <a:p>
            <a:pPr lvl="0"/>
            <a:endParaRPr lang="es-MX" sz="1200" b="1" dirty="0"/>
          </a:p>
          <a:p>
            <a:pPr lvl="0"/>
            <a:endParaRPr lang="es-MX" sz="1200" b="1" dirty="0"/>
          </a:p>
          <a:p>
            <a:pPr lvl="0"/>
            <a:r>
              <a:rPr lang="es-MX" sz="1200" b="0" dirty="0"/>
              <a:t>Qultu.org:  </a:t>
            </a:r>
            <a:r>
              <a:rPr lang="es-MX" sz="1200" b="1" dirty="0"/>
              <a:t>Servicio de suscripción. El usuario ofrece contenidos o servicios exclusivos (directos, asesoría, etc.) y sus fans (seguidores) apoyan con una cantidad mensual, la que el usuario decida, para poder acceder a dicho contenido. Servicio de pago y para obtener financiamiento (se paga un % de cada obra elaborada, además del pago por servicios). </a:t>
            </a:r>
            <a:endParaRPr lang="es-ES" sz="1200" b="1" dirty="0"/>
          </a:p>
          <a:p>
            <a:endParaRPr lang="es-ES" dirty="0"/>
          </a:p>
        </p:txBody>
      </p:sp>
      <p:sp>
        <p:nvSpPr>
          <p:cNvPr id="4" name="Marcador de número de diapositiva 3"/>
          <p:cNvSpPr>
            <a:spLocks noGrp="1"/>
          </p:cNvSpPr>
          <p:nvPr>
            <p:ph type="sldNum" sz="quarter" idx="5"/>
          </p:nvPr>
        </p:nvSpPr>
        <p:spPr/>
        <p:txBody>
          <a:bodyPr/>
          <a:lstStyle/>
          <a:p>
            <a:fld id="{BD8A9671-5B43-46C9-95B7-472585110A34}" type="slidenum">
              <a:rPr lang="es-CU" smtClean="0"/>
              <a:t>7</a:t>
            </a:fld>
            <a:endParaRPr lang="es-CU"/>
          </a:p>
        </p:txBody>
      </p:sp>
    </p:spTree>
    <p:extLst>
      <p:ext uri="{BB962C8B-B14F-4D97-AF65-F5344CB8AC3E}">
        <p14:creationId xmlns:p14="http://schemas.microsoft.com/office/powerpoint/2010/main" val="266933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plataforma actúa en sus funciones y para sus objetivos, de forma independiente, lo que permite que no dependa de la estabilidad de otras aplicaciones para su correcto funcionamiento, sin embargo, está contextualizada para interrelacionarse con las aplicaciones ya desarrolladas por las instituciones, para brindar y recibir prestaciones de estas. </a:t>
            </a:r>
          </a:p>
          <a:p>
            <a:r>
              <a:rPr lang="es-ES" dirty="0"/>
              <a:t>Estas interconexiones se definen a partir de las propias necesidades y facilidades de cada institución, en referencia a su matriz tecnológica. </a:t>
            </a:r>
          </a:p>
          <a:p>
            <a:endParaRPr lang="es-ES" dirty="0"/>
          </a:p>
          <a:p>
            <a:r>
              <a:rPr lang="es-ES" dirty="0"/>
              <a:t>Entre las opciones estándar que se deben lograr se encuentran: </a:t>
            </a:r>
          </a:p>
          <a:p>
            <a:r>
              <a:rPr lang="es-ES" dirty="0"/>
              <a:t> -Conexión con los repositorios institucionales: Permite que las obras realizadas y publicadas en la plataforma, sea redirigidas y almacenadas en el repositorio institucional de la entidad correspondiente, albergando la aplicación solo aquellas que no están afiliadas, y que, en caso de futura afiliación, pasan al correspondiente repositorio. De igual forma, el repositorio brinda la opción de que desde la plataforma se acceda al contenido que tiene almacenada, a partir de sus niveles de acceso y permisos. </a:t>
            </a:r>
          </a:p>
          <a:p>
            <a:endParaRPr lang="es-ES" dirty="0"/>
          </a:p>
          <a:p>
            <a:r>
              <a:rPr lang="es-ES" dirty="0"/>
              <a:t>-Sitios web institucionales: Permite una conexión lineal en ambos sentidos, para garantizar la actualización de ambas plataformas, permitiendo redireccionar lo publicado en la plataforma, para que sea visible en el sitio web institucional, a la vez que lo publicado en este pueda ser remitido a la plataforma. </a:t>
            </a:r>
          </a:p>
          <a:p>
            <a:endParaRPr lang="es-ES" dirty="0"/>
          </a:p>
          <a:p>
            <a:r>
              <a:rPr lang="es-ES" dirty="0"/>
              <a:t>-Registro de Afiliados: Integrado con las herramientas de gestión de membresías en la plataforma, permite enviar los datos de los candidatos a afiliados, a partir de la información de la ficha única del ciudadano, el currículo registrado, y su historial. Por su parte, la plataforma se nutre de los datos y la síntesis curricular y otros elementos correspondientes a la membresía especifica de cada institución, con la posibilidad de verificar si un usuario pertenece o no a la institución.  </a:t>
            </a:r>
          </a:p>
        </p:txBody>
      </p:sp>
      <p:sp>
        <p:nvSpPr>
          <p:cNvPr id="4" name="Marcador de número de diapositiva 3"/>
          <p:cNvSpPr>
            <a:spLocks noGrp="1"/>
          </p:cNvSpPr>
          <p:nvPr>
            <p:ph type="sldNum" sz="quarter" idx="5"/>
          </p:nvPr>
        </p:nvSpPr>
        <p:spPr/>
        <p:txBody>
          <a:bodyPr/>
          <a:lstStyle/>
          <a:p>
            <a:fld id="{BD8A9671-5B43-46C9-95B7-472585110A34}" type="slidenum">
              <a:rPr lang="es-CU" smtClean="0"/>
              <a:t>8</a:t>
            </a:fld>
            <a:endParaRPr lang="es-CU"/>
          </a:p>
        </p:txBody>
      </p:sp>
    </p:spTree>
    <p:extLst>
      <p:ext uri="{BB962C8B-B14F-4D97-AF65-F5344CB8AC3E}">
        <p14:creationId xmlns:p14="http://schemas.microsoft.com/office/powerpoint/2010/main" val="226380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 La plataforma que se propone se suscribe a las características propias de un diseño dirigido a todo tipo de publico, siendo: </a:t>
            </a:r>
          </a:p>
          <a:p>
            <a:endParaRPr lang="es-ES" dirty="0"/>
          </a:p>
          <a:p>
            <a:r>
              <a:rPr lang="es-ES" dirty="0"/>
              <a:t>Evolutiva: Que su diseño permita adaptarlo y modificar su apariencia, además tenga una base que garantice que pueda actualizarse y evolucionar, implementando nuevas mejoras y modificaciones.</a:t>
            </a:r>
          </a:p>
          <a:p>
            <a:endParaRPr lang="es-ES" dirty="0"/>
          </a:p>
          <a:p>
            <a:r>
              <a:rPr lang="es-ES" dirty="0"/>
              <a:t>Estable: Que tenga una integridad de contenido, garantizando su estabilidad e integridad, tanto de los datos como de los usuarios. </a:t>
            </a:r>
          </a:p>
          <a:p>
            <a:endParaRPr lang="es-ES" dirty="0"/>
          </a:p>
          <a:p>
            <a:r>
              <a:rPr lang="es-ES" dirty="0"/>
              <a:t>Intuitiva: Que permita que los usuarios puedan entender el funcionamiento del sitio e interactuar con sus elementos y funciones de forma simple. Mediante el empleo de elementos que permitan un dominio intuitivo de las formas de uso. </a:t>
            </a:r>
          </a:p>
          <a:p>
            <a:endParaRPr lang="es-ES" dirty="0"/>
          </a:p>
          <a:p>
            <a:r>
              <a:rPr lang="es-ES" dirty="0"/>
              <a:t>Adaptativa: Se corresponde con la capacidad de la plataforma de ser visualizada desde distintos dispositivos, sin que se afecte su visibilidad y funcionalidad. Con un diseño que se adapte a la resolución y propiedades de cada tipo de dispositivo (computadora, celular, Tablet, etc.)</a:t>
            </a:r>
          </a:p>
          <a:p>
            <a:endParaRPr lang="es-ES" dirty="0"/>
          </a:p>
          <a:p>
            <a:r>
              <a:rPr lang="es-ES" dirty="0"/>
              <a:t>Sencilla: Su apariencia y sus funcionalidades se presentan de forma simple, que permita el dominio rápido por parte de los usuarios, y que permita una escalada en su empleo. De forma tal que, conforme el usuario se familiariza con la plataforma, puede utilizar sus potencialidades a </a:t>
            </a:r>
            <a:r>
              <a:rPr lang="es-ES"/>
              <a:t>mayor escala. </a:t>
            </a:r>
            <a:endParaRPr lang="es-ES" dirty="0"/>
          </a:p>
        </p:txBody>
      </p:sp>
      <p:sp>
        <p:nvSpPr>
          <p:cNvPr id="4" name="Marcador de número de diapositiva 3"/>
          <p:cNvSpPr>
            <a:spLocks noGrp="1"/>
          </p:cNvSpPr>
          <p:nvPr>
            <p:ph type="sldNum" sz="quarter" idx="5"/>
          </p:nvPr>
        </p:nvSpPr>
        <p:spPr/>
        <p:txBody>
          <a:bodyPr/>
          <a:lstStyle/>
          <a:p>
            <a:fld id="{BD8A9671-5B43-46C9-95B7-472585110A34}" type="slidenum">
              <a:rPr lang="es-CU" smtClean="0"/>
              <a:t>10</a:t>
            </a:fld>
            <a:endParaRPr lang="es-CU"/>
          </a:p>
        </p:txBody>
      </p:sp>
    </p:spTree>
    <p:extLst>
      <p:ext uri="{BB962C8B-B14F-4D97-AF65-F5344CB8AC3E}">
        <p14:creationId xmlns:p14="http://schemas.microsoft.com/office/powerpoint/2010/main" val="3212256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Flixworks</a:t>
            </a:r>
            <a:r>
              <a:rPr lang="es-ES" dirty="0"/>
              <a:t>  </a:t>
            </a:r>
            <a:r>
              <a:rPr lang="es-ES" dirty="0" err="1"/>
              <a:t>fks</a:t>
            </a:r>
            <a:r>
              <a:rPr lang="es-ES" dirty="0"/>
              <a:t>  </a:t>
            </a:r>
            <a:r>
              <a:rPr lang="es-ES" dirty="0" err="1"/>
              <a:t>flyng</a:t>
            </a:r>
            <a:r>
              <a:rPr lang="es-ES" dirty="0"/>
              <a:t> </a:t>
            </a:r>
            <a:r>
              <a:rPr lang="es-ES" dirty="0" err="1"/>
              <a:t>kite</a:t>
            </a:r>
            <a:r>
              <a:rPr lang="es-ES" dirty="0"/>
              <a:t> </a:t>
            </a:r>
            <a:r>
              <a:rPr lang="es-ES" dirty="0" err="1"/>
              <a:t>studios</a:t>
            </a:r>
            <a:endParaRPr lang="es-ES" dirty="0"/>
          </a:p>
        </p:txBody>
      </p:sp>
      <p:sp>
        <p:nvSpPr>
          <p:cNvPr id="4" name="Marcador de número de diapositiva 3"/>
          <p:cNvSpPr>
            <a:spLocks noGrp="1"/>
          </p:cNvSpPr>
          <p:nvPr>
            <p:ph type="sldNum" sz="quarter" idx="5"/>
          </p:nvPr>
        </p:nvSpPr>
        <p:spPr/>
        <p:txBody>
          <a:bodyPr/>
          <a:lstStyle/>
          <a:p>
            <a:fld id="{BD8A9671-5B43-46C9-95B7-472585110A34}" type="slidenum">
              <a:rPr lang="es-CU" smtClean="0"/>
              <a:t>13</a:t>
            </a:fld>
            <a:endParaRPr lang="es-CU"/>
          </a:p>
        </p:txBody>
      </p:sp>
    </p:spTree>
    <p:extLst>
      <p:ext uri="{BB962C8B-B14F-4D97-AF65-F5344CB8AC3E}">
        <p14:creationId xmlns:p14="http://schemas.microsoft.com/office/powerpoint/2010/main" val="196932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proyecto no pretende sustituir o competir con las plataformas o sistemas ya existentes, sino plantear una alternativa que coexista con ellas y propicie la retroalimentación entre todas.</a:t>
            </a:r>
          </a:p>
          <a:p>
            <a:endParaRPr lang="es-ES" dirty="0"/>
          </a:p>
          <a:p>
            <a:r>
              <a:rPr lang="es-ES" dirty="0"/>
              <a:t>A partir de la participación de todas las áreas culturales del país, crear un espacio donde confluya el arte cubano en su mas autentica expresión, como un frente unido de frente al mundo. </a:t>
            </a:r>
          </a:p>
          <a:p>
            <a:endParaRPr lang="es-ES" dirty="0"/>
          </a:p>
          <a:p>
            <a:r>
              <a:rPr lang="es-ES" dirty="0"/>
              <a:t>La plataforma por si sola no obtendrá o garantiza el éxito de los objetivos, es imprescindible la vinculación y el compromiso de todos los actores involucrados, tanto en su desarrollo como implementación, y el deseo y voluntad de trabajo y colaboración en aras del fortalecimiento de nuestra cultura. </a:t>
            </a:r>
          </a:p>
          <a:p>
            <a:endParaRPr lang="es-ES" dirty="0"/>
          </a:p>
          <a:p>
            <a:r>
              <a:rPr lang="es-ES" dirty="0"/>
              <a:t>No debe quedar como un proyecto mas, que se realiza y queda estancado, olvidado, o relegado. Es necesario fomentar y apoyar su empleo, darle sostenibilidad y trabajar en su perfeccionamiento constante, su actualidad y relevancia. </a:t>
            </a:r>
          </a:p>
          <a:p>
            <a:endParaRPr lang="es-ES" dirty="0"/>
          </a:p>
          <a:p>
            <a:r>
              <a:rPr lang="es-ES" dirty="0"/>
              <a:t>Fomentar el trabajo a distancia, la colaboración digital y la interacción creador-institución mediante la plataforma, ofrecerá un nuevo marco de trabajo, que fortalece y agiliza el mismo, así como amplifica las posibilidades de ambos actores. </a:t>
            </a:r>
          </a:p>
          <a:p>
            <a:endParaRPr lang="es-ES" dirty="0"/>
          </a:p>
          <a:p>
            <a:r>
              <a:rPr lang="es-ES" dirty="0"/>
              <a:t>Siguiendo las tendencias, las estrategias y potencialidades de las TIC, la plataforma se enfoca en su aprovechamiento, a la vez que se enfoca en esta acorde al momento actual, de lucha contra las manifestaciones de pseudoarte, los ataques contra la nación, la nacionalidad y la cultura cubana, siendo un medio orientado a fortalecer y hacer crecer nuestra cultura y nuestro arte, en su forma verdadera y presentarla al mundo.</a:t>
            </a:r>
          </a:p>
          <a:p>
            <a:endParaRPr lang="es-ES" dirty="0"/>
          </a:p>
          <a:p>
            <a:endParaRPr lang="es-ES" dirty="0"/>
          </a:p>
          <a:p>
            <a:r>
              <a:rPr lang="es-ES" dirty="0"/>
              <a:t>Es una plataforma con los artistas y para los artistas, por Cuba y para Cuba, revolucionaria, CON TODOS Y PARA EL BIEN DE TODOS</a:t>
            </a:r>
          </a:p>
        </p:txBody>
      </p:sp>
      <p:sp>
        <p:nvSpPr>
          <p:cNvPr id="4" name="Marcador de número de diapositiva 3"/>
          <p:cNvSpPr>
            <a:spLocks noGrp="1"/>
          </p:cNvSpPr>
          <p:nvPr>
            <p:ph type="sldNum" sz="quarter" idx="5"/>
          </p:nvPr>
        </p:nvSpPr>
        <p:spPr/>
        <p:txBody>
          <a:bodyPr/>
          <a:lstStyle/>
          <a:p>
            <a:fld id="{BD8A9671-5B43-46C9-95B7-472585110A34}" type="slidenum">
              <a:rPr lang="es-CU" smtClean="0"/>
              <a:t>14</a:t>
            </a:fld>
            <a:endParaRPr lang="es-CU"/>
          </a:p>
        </p:txBody>
      </p:sp>
    </p:spTree>
    <p:extLst>
      <p:ext uri="{BB962C8B-B14F-4D97-AF65-F5344CB8AC3E}">
        <p14:creationId xmlns:p14="http://schemas.microsoft.com/office/powerpoint/2010/main" val="342668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DD4E4D1-8E10-44F3-A8AE-A68F4380C26B}" type="datetimeFigureOut">
              <a:rPr lang="es-CU" smtClean="0"/>
              <a:t>5/8/2023</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7328AF6C-3E5D-4215-BB95-94BEDD0D37FE}" type="slidenum">
              <a:rPr lang="es-CU" smtClean="0"/>
              <a:t>‹Nº›</a:t>
            </a:fld>
            <a:endParaRPr lang="es-C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19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Date Placeholder 2"/>
          <p:cNvSpPr>
            <a:spLocks noGrp="1"/>
          </p:cNvSpPr>
          <p:nvPr>
            <p:ph type="dt" sz="half" idx="10"/>
          </p:nvPr>
        </p:nvSpPr>
        <p:spPr/>
        <p:txBody>
          <a:bodyPr/>
          <a:lstStyle/>
          <a:p>
            <a:fld id="{6DD4E4D1-8E10-44F3-A8AE-A68F4380C26B}" type="datetimeFigureOut">
              <a:rPr lang="es-CU" smtClean="0"/>
              <a:t>5/8/2023</a:t>
            </a:fld>
            <a:endParaRPr lang="es-CU"/>
          </a:p>
        </p:txBody>
      </p:sp>
      <p:sp>
        <p:nvSpPr>
          <p:cNvPr id="4" name="Footer Placeholder 3"/>
          <p:cNvSpPr>
            <a:spLocks noGrp="1"/>
          </p:cNvSpPr>
          <p:nvPr>
            <p:ph type="ftr" sz="quarter" idx="11"/>
          </p:nvPr>
        </p:nvSpPr>
        <p:spPr/>
        <p:txBody>
          <a:bodyPr/>
          <a:lstStyle/>
          <a:p>
            <a:endParaRPr lang="es-CU"/>
          </a:p>
        </p:txBody>
      </p:sp>
      <p:sp>
        <p:nvSpPr>
          <p:cNvPr id="5" name="Slide Number Placeholder 4"/>
          <p:cNvSpPr>
            <a:spLocks noGrp="1"/>
          </p:cNvSpPr>
          <p:nvPr>
            <p:ph type="sldNum" sz="quarter" idx="12"/>
          </p:nvPr>
        </p:nvSpPr>
        <p:spPr/>
        <p:txBody>
          <a:bodyPr/>
          <a:lstStyle/>
          <a:p>
            <a:fld id="{7328AF6C-3E5D-4215-BB95-94BEDD0D37FE}" type="slidenum">
              <a:rPr lang="es-CU" smtClean="0"/>
              <a:t>‹Nº›</a:t>
            </a:fld>
            <a:endParaRPr lang="es-CU"/>
          </a:p>
        </p:txBody>
      </p:sp>
    </p:spTree>
    <p:extLst>
      <p:ext uri="{BB962C8B-B14F-4D97-AF65-F5344CB8AC3E}">
        <p14:creationId xmlns:p14="http://schemas.microsoft.com/office/powerpoint/2010/main" val="347456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DD4E4D1-8E10-44F3-A8AE-A68F4380C26B}" type="datetimeFigureOut">
              <a:rPr lang="es-CU" smtClean="0"/>
              <a:t>5/8/2023</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7328AF6C-3E5D-4215-BB95-94BEDD0D37FE}" type="slidenum">
              <a:rPr lang="es-CU" smtClean="0"/>
              <a:t>‹Nº›</a:t>
            </a:fld>
            <a:endParaRPr lang="es-CU"/>
          </a:p>
        </p:txBody>
      </p:sp>
    </p:spTree>
    <p:extLst>
      <p:ext uri="{BB962C8B-B14F-4D97-AF65-F5344CB8AC3E}">
        <p14:creationId xmlns:p14="http://schemas.microsoft.com/office/powerpoint/2010/main" val="2326507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DD4E4D1-8E10-44F3-A8AE-A68F4380C26B}" type="datetimeFigureOut">
              <a:rPr lang="es-CU" smtClean="0"/>
              <a:t>5/8/2023</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7328AF6C-3E5D-4215-BB95-94BEDD0D37FE}" type="slidenum">
              <a:rPr lang="es-CU" smtClean="0"/>
              <a:t>‹Nº›</a:t>
            </a:fld>
            <a:endParaRPr lang="es-C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0420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DD4E4D1-8E10-44F3-A8AE-A68F4380C26B}" type="datetimeFigureOut">
              <a:rPr lang="es-CU" smtClean="0"/>
              <a:t>5/8/2023</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7328AF6C-3E5D-4215-BB95-94BEDD0D37FE}" type="slidenum">
              <a:rPr lang="es-CU" smtClean="0"/>
              <a:t>‹Nº›</a:t>
            </a:fld>
            <a:endParaRPr lang="es-CU"/>
          </a:p>
        </p:txBody>
      </p:sp>
    </p:spTree>
    <p:extLst>
      <p:ext uri="{BB962C8B-B14F-4D97-AF65-F5344CB8AC3E}">
        <p14:creationId xmlns:p14="http://schemas.microsoft.com/office/powerpoint/2010/main" val="196403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DD4E4D1-8E10-44F3-A8AE-A68F4380C26B}" type="datetimeFigureOut">
              <a:rPr lang="es-CU" smtClean="0"/>
              <a:t>5/8/2023</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7328AF6C-3E5D-4215-BB95-94BEDD0D37FE}" type="slidenum">
              <a:rPr lang="es-CU" smtClean="0"/>
              <a:t>‹Nº›</a:t>
            </a:fld>
            <a:endParaRPr lang="es-C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7629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DD4E4D1-8E10-44F3-A8AE-A68F4380C26B}" type="datetimeFigureOut">
              <a:rPr lang="es-CU" smtClean="0"/>
              <a:t>5/8/2023</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7328AF6C-3E5D-4215-BB95-94BEDD0D37FE}" type="slidenum">
              <a:rPr lang="es-CU" smtClean="0"/>
              <a:t>‹Nº›</a:t>
            </a:fld>
            <a:endParaRPr lang="es-CU"/>
          </a:p>
        </p:txBody>
      </p:sp>
    </p:spTree>
    <p:extLst>
      <p:ext uri="{BB962C8B-B14F-4D97-AF65-F5344CB8AC3E}">
        <p14:creationId xmlns:p14="http://schemas.microsoft.com/office/powerpoint/2010/main" val="71984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D4E4D1-8E10-44F3-A8AE-A68F4380C26B}" type="datetimeFigureOut">
              <a:rPr lang="es-CU" smtClean="0"/>
              <a:t>5/8/2023</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7328AF6C-3E5D-4215-BB95-94BEDD0D37FE}" type="slidenum">
              <a:rPr lang="es-CU" smtClean="0"/>
              <a:t>‹Nº›</a:t>
            </a:fld>
            <a:endParaRPr lang="es-CU"/>
          </a:p>
        </p:txBody>
      </p:sp>
    </p:spTree>
    <p:extLst>
      <p:ext uri="{BB962C8B-B14F-4D97-AF65-F5344CB8AC3E}">
        <p14:creationId xmlns:p14="http://schemas.microsoft.com/office/powerpoint/2010/main" val="934799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D4E4D1-8E10-44F3-A8AE-A68F4380C26B}" type="datetimeFigureOut">
              <a:rPr lang="es-CU" smtClean="0"/>
              <a:t>5/8/2023</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7328AF6C-3E5D-4215-BB95-94BEDD0D37FE}" type="slidenum">
              <a:rPr lang="es-CU" smtClean="0"/>
              <a:t>‹Nº›</a:t>
            </a:fld>
            <a:endParaRPr lang="es-CU"/>
          </a:p>
        </p:txBody>
      </p:sp>
    </p:spTree>
    <p:extLst>
      <p:ext uri="{BB962C8B-B14F-4D97-AF65-F5344CB8AC3E}">
        <p14:creationId xmlns:p14="http://schemas.microsoft.com/office/powerpoint/2010/main" val="392626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D4E4D1-8E10-44F3-A8AE-A68F4380C26B}" type="datetimeFigureOut">
              <a:rPr lang="es-CU" smtClean="0"/>
              <a:t>5/8/2023</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7328AF6C-3E5D-4215-BB95-94BEDD0D37FE}" type="slidenum">
              <a:rPr lang="es-CU" smtClean="0"/>
              <a:t>‹Nº›</a:t>
            </a:fld>
            <a:endParaRPr lang="es-CU"/>
          </a:p>
        </p:txBody>
      </p:sp>
    </p:spTree>
    <p:extLst>
      <p:ext uri="{BB962C8B-B14F-4D97-AF65-F5344CB8AC3E}">
        <p14:creationId xmlns:p14="http://schemas.microsoft.com/office/powerpoint/2010/main" val="384194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DD4E4D1-8E10-44F3-A8AE-A68F4380C26B}" type="datetimeFigureOut">
              <a:rPr lang="es-CU" smtClean="0"/>
              <a:t>5/8/2023</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7328AF6C-3E5D-4215-BB95-94BEDD0D37FE}" type="slidenum">
              <a:rPr lang="es-CU" smtClean="0"/>
              <a:t>‹Nº›</a:t>
            </a:fld>
            <a:endParaRPr lang="es-CU"/>
          </a:p>
        </p:txBody>
      </p:sp>
    </p:spTree>
    <p:extLst>
      <p:ext uri="{BB962C8B-B14F-4D97-AF65-F5344CB8AC3E}">
        <p14:creationId xmlns:p14="http://schemas.microsoft.com/office/powerpoint/2010/main" val="285636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DD4E4D1-8E10-44F3-A8AE-A68F4380C26B}" type="datetimeFigureOut">
              <a:rPr lang="es-CU" smtClean="0"/>
              <a:t>5/8/2023</a:t>
            </a:fld>
            <a:endParaRPr lang="es-CU"/>
          </a:p>
        </p:txBody>
      </p:sp>
      <p:sp>
        <p:nvSpPr>
          <p:cNvPr id="6" name="Footer Placeholder 5"/>
          <p:cNvSpPr>
            <a:spLocks noGrp="1"/>
          </p:cNvSpPr>
          <p:nvPr>
            <p:ph type="ftr" sz="quarter" idx="11"/>
          </p:nvPr>
        </p:nvSpPr>
        <p:spPr/>
        <p:txBody>
          <a:bodyPr/>
          <a:lstStyle/>
          <a:p>
            <a:endParaRPr lang="es-CU"/>
          </a:p>
        </p:txBody>
      </p:sp>
      <p:sp>
        <p:nvSpPr>
          <p:cNvPr id="7" name="Slide Number Placeholder 6"/>
          <p:cNvSpPr>
            <a:spLocks noGrp="1"/>
          </p:cNvSpPr>
          <p:nvPr>
            <p:ph type="sldNum" sz="quarter" idx="12"/>
          </p:nvPr>
        </p:nvSpPr>
        <p:spPr/>
        <p:txBody>
          <a:bodyPr/>
          <a:lstStyle/>
          <a:p>
            <a:fld id="{7328AF6C-3E5D-4215-BB95-94BEDD0D37FE}" type="slidenum">
              <a:rPr lang="es-CU" smtClean="0"/>
              <a:t>‹Nº›</a:t>
            </a:fld>
            <a:endParaRPr lang="es-CU"/>
          </a:p>
        </p:txBody>
      </p:sp>
    </p:spTree>
    <p:extLst>
      <p:ext uri="{BB962C8B-B14F-4D97-AF65-F5344CB8AC3E}">
        <p14:creationId xmlns:p14="http://schemas.microsoft.com/office/powerpoint/2010/main" val="103218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DD4E4D1-8E10-44F3-A8AE-A68F4380C26B}" type="datetimeFigureOut">
              <a:rPr lang="es-CU" smtClean="0"/>
              <a:t>5/8/2023</a:t>
            </a:fld>
            <a:endParaRPr lang="es-CU"/>
          </a:p>
        </p:txBody>
      </p:sp>
      <p:sp>
        <p:nvSpPr>
          <p:cNvPr id="8" name="Footer Placeholder 7"/>
          <p:cNvSpPr>
            <a:spLocks noGrp="1"/>
          </p:cNvSpPr>
          <p:nvPr>
            <p:ph type="ftr" sz="quarter" idx="11"/>
          </p:nvPr>
        </p:nvSpPr>
        <p:spPr/>
        <p:txBody>
          <a:bodyPr/>
          <a:lstStyle/>
          <a:p>
            <a:endParaRPr lang="es-CU"/>
          </a:p>
        </p:txBody>
      </p:sp>
      <p:sp>
        <p:nvSpPr>
          <p:cNvPr id="9" name="Slide Number Placeholder 8"/>
          <p:cNvSpPr>
            <a:spLocks noGrp="1"/>
          </p:cNvSpPr>
          <p:nvPr>
            <p:ph type="sldNum" sz="quarter" idx="12"/>
          </p:nvPr>
        </p:nvSpPr>
        <p:spPr/>
        <p:txBody>
          <a:bodyPr/>
          <a:lstStyle/>
          <a:p>
            <a:fld id="{7328AF6C-3E5D-4215-BB95-94BEDD0D37FE}" type="slidenum">
              <a:rPr lang="es-CU" smtClean="0"/>
              <a:t>‹Nº›</a:t>
            </a:fld>
            <a:endParaRPr lang="es-CU"/>
          </a:p>
        </p:txBody>
      </p:sp>
    </p:spTree>
    <p:extLst>
      <p:ext uri="{BB962C8B-B14F-4D97-AF65-F5344CB8AC3E}">
        <p14:creationId xmlns:p14="http://schemas.microsoft.com/office/powerpoint/2010/main" val="312728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DD4E4D1-8E10-44F3-A8AE-A68F4380C26B}" type="datetimeFigureOut">
              <a:rPr lang="es-CU" smtClean="0"/>
              <a:t>5/8/2023</a:t>
            </a:fld>
            <a:endParaRPr lang="es-CU"/>
          </a:p>
        </p:txBody>
      </p:sp>
      <p:sp>
        <p:nvSpPr>
          <p:cNvPr id="4" name="Footer Placeholder 3"/>
          <p:cNvSpPr>
            <a:spLocks noGrp="1"/>
          </p:cNvSpPr>
          <p:nvPr>
            <p:ph type="ftr" sz="quarter" idx="11"/>
          </p:nvPr>
        </p:nvSpPr>
        <p:spPr/>
        <p:txBody>
          <a:bodyPr/>
          <a:lstStyle/>
          <a:p>
            <a:endParaRPr lang="es-CU"/>
          </a:p>
        </p:txBody>
      </p:sp>
      <p:sp>
        <p:nvSpPr>
          <p:cNvPr id="5" name="Slide Number Placeholder 4"/>
          <p:cNvSpPr>
            <a:spLocks noGrp="1"/>
          </p:cNvSpPr>
          <p:nvPr>
            <p:ph type="sldNum" sz="quarter" idx="12"/>
          </p:nvPr>
        </p:nvSpPr>
        <p:spPr/>
        <p:txBody>
          <a:bodyPr/>
          <a:lstStyle/>
          <a:p>
            <a:fld id="{7328AF6C-3E5D-4215-BB95-94BEDD0D37FE}" type="slidenum">
              <a:rPr lang="es-CU" smtClean="0"/>
              <a:t>‹Nº›</a:t>
            </a:fld>
            <a:endParaRPr lang="es-CU"/>
          </a:p>
        </p:txBody>
      </p:sp>
    </p:spTree>
    <p:extLst>
      <p:ext uri="{BB962C8B-B14F-4D97-AF65-F5344CB8AC3E}">
        <p14:creationId xmlns:p14="http://schemas.microsoft.com/office/powerpoint/2010/main" val="237189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4E4D1-8E10-44F3-A8AE-A68F4380C26B}" type="datetimeFigureOut">
              <a:rPr lang="es-CU" smtClean="0"/>
              <a:t>5/8/2023</a:t>
            </a:fld>
            <a:endParaRPr lang="es-CU"/>
          </a:p>
        </p:txBody>
      </p:sp>
      <p:sp>
        <p:nvSpPr>
          <p:cNvPr id="3" name="Footer Placeholder 2"/>
          <p:cNvSpPr>
            <a:spLocks noGrp="1"/>
          </p:cNvSpPr>
          <p:nvPr>
            <p:ph type="ftr" sz="quarter" idx="11"/>
          </p:nvPr>
        </p:nvSpPr>
        <p:spPr/>
        <p:txBody>
          <a:bodyPr/>
          <a:lstStyle/>
          <a:p>
            <a:endParaRPr lang="es-CU"/>
          </a:p>
        </p:txBody>
      </p:sp>
      <p:sp>
        <p:nvSpPr>
          <p:cNvPr id="4" name="Slide Number Placeholder 3"/>
          <p:cNvSpPr>
            <a:spLocks noGrp="1"/>
          </p:cNvSpPr>
          <p:nvPr>
            <p:ph type="sldNum" sz="quarter" idx="12"/>
          </p:nvPr>
        </p:nvSpPr>
        <p:spPr/>
        <p:txBody>
          <a:bodyPr/>
          <a:lstStyle/>
          <a:p>
            <a:fld id="{7328AF6C-3E5D-4215-BB95-94BEDD0D37FE}" type="slidenum">
              <a:rPr lang="es-CU" smtClean="0"/>
              <a:t>‹Nº›</a:t>
            </a:fld>
            <a:endParaRPr lang="es-CU"/>
          </a:p>
        </p:txBody>
      </p:sp>
    </p:spTree>
    <p:extLst>
      <p:ext uri="{BB962C8B-B14F-4D97-AF65-F5344CB8AC3E}">
        <p14:creationId xmlns:p14="http://schemas.microsoft.com/office/powerpoint/2010/main" val="394322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DD4E4D1-8E10-44F3-A8AE-A68F4380C26B}" type="datetimeFigureOut">
              <a:rPr lang="es-CU" smtClean="0"/>
              <a:t>5/8/2023</a:t>
            </a:fld>
            <a:endParaRPr lang="es-CU"/>
          </a:p>
        </p:txBody>
      </p:sp>
      <p:sp>
        <p:nvSpPr>
          <p:cNvPr id="6" name="Footer Placeholder 5"/>
          <p:cNvSpPr>
            <a:spLocks noGrp="1"/>
          </p:cNvSpPr>
          <p:nvPr>
            <p:ph type="ftr" sz="quarter" idx="11"/>
          </p:nvPr>
        </p:nvSpPr>
        <p:spPr/>
        <p:txBody>
          <a:bodyPr/>
          <a:lstStyle/>
          <a:p>
            <a:endParaRPr lang="es-CU"/>
          </a:p>
        </p:txBody>
      </p:sp>
      <p:sp>
        <p:nvSpPr>
          <p:cNvPr id="7" name="Slide Number Placeholder 6"/>
          <p:cNvSpPr>
            <a:spLocks noGrp="1"/>
          </p:cNvSpPr>
          <p:nvPr>
            <p:ph type="sldNum" sz="quarter" idx="12"/>
          </p:nvPr>
        </p:nvSpPr>
        <p:spPr/>
        <p:txBody>
          <a:bodyPr/>
          <a:lstStyle/>
          <a:p>
            <a:fld id="{7328AF6C-3E5D-4215-BB95-94BEDD0D37FE}" type="slidenum">
              <a:rPr lang="es-CU" smtClean="0"/>
              <a:t>‹Nº›</a:t>
            </a:fld>
            <a:endParaRPr lang="es-CU"/>
          </a:p>
        </p:txBody>
      </p:sp>
    </p:spTree>
    <p:extLst>
      <p:ext uri="{BB962C8B-B14F-4D97-AF65-F5344CB8AC3E}">
        <p14:creationId xmlns:p14="http://schemas.microsoft.com/office/powerpoint/2010/main" val="372540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DD4E4D1-8E10-44F3-A8AE-A68F4380C26B}" type="datetimeFigureOut">
              <a:rPr lang="es-CU" smtClean="0"/>
              <a:t>5/8/2023</a:t>
            </a:fld>
            <a:endParaRPr lang="es-CU"/>
          </a:p>
        </p:txBody>
      </p:sp>
      <p:sp>
        <p:nvSpPr>
          <p:cNvPr id="6" name="Footer Placeholder 5"/>
          <p:cNvSpPr>
            <a:spLocks noGrp="1"/>
          </p:cNvSpPr>
          <p:nvPr>
            <p:ph type="ftr" sz="quarter" idx="11"/>
          </p:nvPr>
        </p:nvSpPr>
        <p:spPr/>
        <p:txBody>
          <a:bodyPr/>
          <a:lstStyle/>
          <a:p>
            <a:endParaRPr lang="es-CU"/>
          </a:p>
        </p:txBody>
      </p:sp>
      <p:sp>
        <p:nvSpPr>
          <p:cNvPr id="7" name="Slide Number Placeholder 6"/>
          <p:cNvSpPr>
            <a:spLocks noGrp="1"/>
          </p:cNvSpPr>
          <p:nvPr>
            <p:ph type="sldNum" sz="quarter" idx="12"/>
          </p:nvPr>
        </p:nvSpPr>
        <p:spPr/>
        <p:txBody>
          <a:bodyPr/>
          <a:lstStyle/>
          <a:p>
            <a:fld id="{7328AF6C-3E5D-4215-BB95-94BEDD0D37FE}" type="slidenum">
              <a:rPr lang="es-CU" smtClean="0"/>
              <a:t>‹Nº›</a:t>
            </a:fld>
            <a:endParaRPr lang="es-CU"/>
          </a:p>
        </p:txBody>
      </p:sp>
    </p:spTree>
    <p:extLst>
      <p:ext uri="{BB962C8B-B14F-4D97-AF65-F5344CB8AC3E}">
        <p14:creationId xmlns:p14="http://schemas.microsoft.com/office/powerpoint/2010/main" val="136954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DD4E4D1-8E10-44F3-A8AE-A68F4380C26B}" type="datetimeFigureOut">
              <a:rPr lang="es-CU" smtClean="0"/>
              <a:t>5/8/2023</a:t>
            </a:fld>
            <a:endParaRPr lang="es-C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C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328AF6C-3E5D-4215-BB95-94BEDD0D37FE}" type="slidenum">
              <a:rPr lang="es-CU" smtClean="0"/>
              <a:t>‹Nº›</a:t>
            </a:fld>
            <a:endParaRPr lang="es-CU"/>
          </a:p>
        </p:txBody>
      </p:sp>
    </p:spTree>
    <p:extLst>
      <p:ext uri="{BB962C8B-B14F-4D97-AF65-F5344CB8AC3E}">
        <p14:creationId xmlns:p14="http://schemas.microsoft.com/office/powerpoint/2010/main" val="331534390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4.xml"/><Relationship Id="rId16" Type="http://schemas.openxmlformats.org/officeDocument/2006/relationships/diagramColors" Target="../diagrams/colors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notesSlide" Target="../notesSlides/notesSlide5.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CC12E35-8E74-4ABD-849A-CE0CAC77DA07}"/>
              </a:ext>
            </a:extLst>
          </p:cNvPr>
          <p:cNvSpPr/>
          <p:nvPr/>
        </p:nvSpPr>
        <p:spPr>
          <a:xfrm>
            <a:off x="0" y="-1"/>
            <a:ext cx="12192000" cy="10362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44F28BC-966D-470A-885E-45781A0C2526}"/>
              </a:ext>
            </a:extLst>
          </p:cNvPr>
          <p:cNvSpPr txBox="1"/>
          <p:nvPr/>
        </p:nvSpPr>
        <p:spPr>
          <a:xfrm>
            <a:off x="5514474" y="6027003"/>
            <a:ext cx="6677526" cy="830997"/>
          </a:xfrm>
          <a:prstGeom prst="rect">
            <a:avLst/>
          </a:prstGeom>
          <a:noFill/>
        </p:spPr>
        <p:txBody>
          <a:bodyPr wrap="square" rtlCol="0">
            <a:spAutoFit/>
          </a:bodyPr>
          <a:lstStyle/>
          <a:p>
            <a:r>
              <a:rPr lang="es-ES" sz="2400" b="1" dirty="0"/>
              <a:t>Autor: Ing. Leonel Fuentes García</a:t>
            </a:r>
          </a:p>
          <a:p>
            <a:pPr algn="r"/>
            <a:r>
              <a:rPr lang="es-ES" sz="2400" b="1" dirty="0"/>
              <a:t>leonel.fuentes@uic.cu</a:t>
            </a:r>
          </a:p>
        </p:txBody>
      </p:sp>
      <p:pic>
        <p:nvPicPr>
          <p:cNvPr id="6" name="Imagen 5">
            <a:extLst>
              <a:ext uri="{FF2B5EF4-FFF2-40B4-BE49-F238E27FC236}">
                <a16:creationId xmlns:a16="http://schemas.microsoft.com/office/drawing/2014/main" id="{B0CA5750-EC03-AF44-83BE-1CD172F22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036217" cy="1036217"/>
          </a:xfrm>
          <a:prstGeom prst="rect">
            <a:avLst/>
          </a:prstGeom>
        </p:spPr>
      </p:pic>
      <p:sp>
        <p:nvSpPr>
          <p:cNvPr id="10" name="CuadroTexto 9">
            <a:extLst>
              <a:ext uri="{FF2B5EF4-FFF2-40B4-BE49-F238E27FC236}">
                <a16:creationId xmlns:a16="http://schemas.microsoft.com/office/drawing/2014/main" id="{063F81F0-4967-857E-82A6-8AC796B4E2A7}"/>
              </a:ext>
            </a:extLst>
          </p:cNvPr>
          <p:cNvSpPr txBox="1"/>
          <p:nvPr/>
        </p:nvSpPr>
        <p:spPr>
          <a:xfrm>
            <a:off x="4882896" y="-1"/>
            <a:ext cx="7309104" cy="369332"/>
          </a:xfrm>
          <a:prstGeom prst="rect">
            <a:avLst/>
          </a:prstGeom>
          <a:noFill/>
        </p:spPr>
        <p:txBody>
          <a:bodyPr wrap="square">
            <a:spAutoFit/>
          </a:bodyPr>
          <a:lstStyle/>
          <a:p>
            <a:pPr algn="r"/>
            <a:r>
              <a:rPr lang="es-ES" b="1" dirty="0"/>
              <a:t>VI Conferencia Internacional de Estudios Humanísticos 2023</a:t>
            </a:r>
          </a:p>
        </p:txBody>
      </p:sp>
      <p:sp>
        <p:nvSpPr>
          <p:cNvPr id="12" name="CuadroTexto 11">
            <a:extLst>
              <a:ext uri="{FF2B5EF4-FFF2-40B4-BE49-F238E27FC236}">
                <a16:creationId xmlns:a16="http://schemas.microsoft.com/office/drawing/2014/main" id="{67B77F94-70D8-2AC0-79BB-7F73E8F32F66}"/>
              </a:ext>
            </a:extLst>
          </p:cNvPr>
          <p:cNvSpPr txBox="1"/>
          <p:nvPr/>
        </p:nvSpPr>
        <p:spPr>
          <a:xfrm>
            <a:off x="1036217" y="656607"/>
            <a:ext cx="9957816" cy="369332"/>
          </a:xfrm>
          <a:prstGeom prst="rect">
            <a:avLst/>
          </a:prstGeom>
          <a:noFill/>
        </p:spPr>
        <p:txBody>
          <a:bodyPr wrap="square">
            <a:spAutoFit/>
          </a:bodyPr>
          <a:lstStyle/>
          <a:p>
            <a:r>
              <a:rPr lang="es-ES" b="1" dirty="0"/>
              <a:t>Taller 2: Arte, literatura y dinámicas sociales en el contexto cultural contemporáneo</a:t>
            </a:r>
          </a:p>
        </p:txBody>
      </p:sp>
      <p:sp>
        <p:nvSpPr>
          <p:cNvPr id="15" name="CuadroTexto 14">
            <a:extLst>
              <a:ext uri="{FF2B5EF4-FFF2-40B4-BE49-F238E27FC236}">
                <a16:creationId xmlns:a16="http://schemas.microsoft.com/office/drawing/2014/main" id="{78957070-7904-D740-A873-C43EDE0620BC}"/>
              </a:ext>
            </a:extLst>
          </p:cNvPr>
          <p:cNvSpPr txBox="1"/>
          <p:nvPr/>
        </p:nvSpPr>
        <p:spPr>
          <a:xfrm>
            <a:off x="73152" y="1763176"/>
            <a:ext cx="12033504" cy="3046988"/>
          </a:xfrm>
          <a:prstGeom prst="rect">
            <a:avLst/>
          </a:prstGeom>
          <a:noFill/>
        </p:spPr>
        <p:txBody>
          <a:bodyPr wrap="square">
            <a:spAutoFit/>
          </a:bodyPr>
          <a:lstStyle/>
          <a:p>
            <a:pPr algn="ctr"/>
            <a:r>
              <a:rPr lang="es-ES" sz="4800" b="1" i="1" cap="all" dirty="0">
                <a:ln w="3175" cmpd="sng">
                  <a:solidFill>
                    <a:schemeClr val="bg1">
                      <a:lumMod val="75000"/>
                      <a:lumOff val="25000"/>
                    </a:schemeClr>
                  </a:solidFill>
                </a:ln>
                <a:latin typeface="Arial Rounded MT Bold" panose="020F0704030504030204" pitchFamily="34" charset="0"/>
                <a:ea typeface="+mj-ea"/>
                <a:cs typeface="+mj-cs"/>
              </a:rPr>
              <a:t>CARCAJ </a:t>
            </a:r>
          </a:p>
          <a:p>
            <a:pPr algn="ctr"/>
            <a:r>
              <a:rPr lang="es-ES" sz="4800" b="1" i="1" cap="all" dirty="0">
                <a:ln w="3175" cmpd="sng">
                  <a:solidFill>
                    <a:schemeClr val="bg1">
                      <a:lumMod val="75000"/>
                      <a:lumOff val="25000"/>
                    </a:schemeClr>
                  </a:solidFill>
                </a:ln>
                <a:latin typeface="Arial Rounded MT Bold" panose="020F0704030504030204" pitchFamily="34" charset="0"/>
                <a:ea typeface="+mj-ea"/>
                <a:cs typeface="+mj-cs"/>
              </a:rPr>
              <a:t>Plataforma para el desarrollo colaborativo y la defensa de la cultura nacional</a:t>
            </a:r>
          </a:p>
        </p:txBody>
      </p:sp>
    </p:spTree>
    <p:extLst>
      <p:ext uri="{BB962C8B-B14F-4D97-AF65-F5344CB8AC3E}">
        <p14:creationId xmlns:p14="http://schemas.microsoft.com/office/powerpoint/2010/main" val="232812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C02617-5F0C-4C2C-9854-1405B5928ED2}"/>
              </a:ext>
            </a:extLst>
          </p:cNvPr>
          <p:cNvSpPr>
            <a:spLocks noGrp="1"/>
          </p:cNvSpPr>
          <p:nvPr>
            <p:ph type="title"/>
          </p:nvPr>
        </p:nvSpPr>
        <p:spPr>
          <a:xfrm>
            <a:off x="0" y="5350933"/>
            <a:ext cx="8534400" cy="1507067"/>
          </a:xfrm>
        </p:spPr>
        <p:txBody>
          <a:bodyPr/>
          <a:lstStyle/>
          <a:p>
            <a:r>
              <a:rPr lang="es-ES" dirty="0"/>
              <a:t>Características </a:t>
            </a:r>
          </a:p>
        </p:txBody>
      </p:sp>
      <p:graphicFrame>
        <p:nvGraphicFramePr>
          <p:cNvPr id="4" name="Marcador de contenido 3">
            <a:extLst>
              <a:ext uri="{FF2B5EF4-FFF2-40B4-BE49-F238E27FC236}">
                <a16:creationId xmlns:a16="http://schemas.microsoft.com/office/drawing/2014/main" id="{9B63CA15-FE63-4A02-9521-39D65660D76F}"/>
              </a:ext>
            </a:extLst>
          </p:cNvPr>
          <p:cNvGraphicFramePr>
            <a:graphicFrameLocks noGrp="1"/>
          </p:cNvGraphicFramePr>
          <p:nvPr>
            <p:ph idx="1"/>
            <p:extLst>
              <p:ext uri="{D42A27DB-BD31-4B8C-83A1-F6EECF244321}">
                <p14:modId xmlns:p14="http://schemas.microsoft.com/office/powerpoint/2010/main" val="3573061348"/>
              </p:ext>
            </p:extLst>
          </p:nvPr>
        </p:nvGraphicFramePr>
        <p:xfrm>
          <a:off x="-214182" y="-22540"/>
          <a:ext cx="7096899" cy="622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755AB456-87EB-4F6C-962E-4216B8885AF4}"/>
              </a:ext>
            </a:extLst>
          </p:cNvPr>
          <p:cNvGraphicFramePr/>
          <p:nvPr>
            <p:extLst>
              <p:ext uri="{D42A27DB-BD31-4B8C-83A1-F6EECF244321}">
                <p14:modId xmlns:p14="http://schemas.microsoft.com/office/powerpoint/2010/main" val="3946318644"/>
              </p:ext>
            </p:extLst>
          </p:nvPr>
        </p:nvGraphicFramePr>
        <p:xfrm>
          <a:off x="6882717" y="3429000"/>
          <a:ext cx="5116738" cy="3237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1705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01194-92FF-47A3-A17F-510823788679}"/>
              </a:ext>
            </a:extLst>
          </p:cNvPr>
          <p:cNvSpPr>
            <a:spLocks noGrp="1"/>
          </p:cNvSpPr>
          <p:nvPr>
            <p:ph type="title"/>
          </p:nvPr>
        </p:nvSpPr>
        <p:spPr>
          <a:xfrm>
            <a:off x="211015" y="6096001"/>
            <a:ext cx="8534400" cy="706940"/>
          </a:xfrm>
        </p:spPr>
        <p:txBody>
          <a:bodyPr/>
          <a:lstStyle/>
          <a:p>
            <a:r>
              <a:rPr lang="es-ES" dirty="0"/>
              <a:t>Alianzas estratégicas</a:t>
            </a:r>
            <a:endParaRPr lang="es-CU" dirty="0"/>
          </a:p>
        </p:txBody>
      </p:sp>
      <p:graphicFrame>
        <p:nvGraphicFramePr>
          <p:cNvPr id="4" name="Marcador de contenido 3">
            <a:extLst>
              <a:ext uri="{FF2B5EF4-FFF2-40B4-BE49-F238E27FC236}">
                <a16:creationId xmlns:a16="http://schemas.microsoft.com/office/drawing/2014/main" id="{BD3A6017-FF75-4493-93FF-D2FFCD5D9D29}"/>
              </a:ext>
            </a:extLst>
          </p:cNvPr>
          <p:cNvGraphicFramePr>
            <a:graphicFrameLocks noGrp="1"/>
          </p:cNvGraphicFramePr>
          <p:nvPr>
            <p:ph idx="1"/>
            <p:extLst>
              <p:ext uri="{D42A27DB-BD31-4B8C-83A1-F6EECF244321}">
                <p14:modId xmlns:p14="http://schemas.microsoft.com/office/powerpoint/2010/main" val="1229515860"/>
              </p:ext>
            </p:extLst>
          </p:nvPr>
        </p:nvGraphicFramePr>
        <p:xfrm>
          <a:off x="320797" y="148843"/>
          <a:ext cx="11660188" cy="6040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2255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FC4688-D371-468D-9056-AAB59A00C6ED}"/>
              </a:ext>
            </a:extLst>
          </p:cNvPr>
          <p:cNvSpPr>
            <a:spLocks noGrp="1"/>
          </p:cNvSpPr>
          <p:nvPr>
            <p:ph type="title"/>
          </p:nvPr>
        </p:nvSpPr>
        <p:spPr>
          <a:xfrm>
            <a:off x="0" y="5963139"/>
            <a:ext cx="8534400" cy="894861"/>
          </a:xfrm>
        </p:spPr>
        <p:txBody>
          <a:bodyPr/>
          <a:lstStyle/>
          <a:p>
            <a:r>
              <a:rPr lang="es-ES" dirty="0"/>
              <a:t>Métodos de monetización </a:t>
            </a:r>
          </a:p>
        </p:txBody>
      </p:sp>
      <p:graphicFrame>
        <p:nvGraphicFramePr>
          <p:cNvPr id="4" name="Marcador de contenido 5">
            <a:extLst>
              <a:ext uri="{FF2B5EF4-FFF2-40B4-BE49-F238E27FC236}">
                <a16:creationId xmlns:a16="http://schemas.microsoft.com/office/drawing/2014/main" id="{83089769-DCF7-4584-8F7E-DB8B8F8412DF}"/>
              </a:ext>
            </a:extLst>
          </p:cNvPr>
          <p:cNvGraphicFramePr>
            <a:graphicFrameLocks noGrp="1"/>
          </p:cNvGraphicFramePr>
          <p:nvPr>
            <p:ph idx="1"/>
            <p:extLst>
              <p:ext uri="{D42A27DB-BD31-4B8C-83A1-F6EECF244321}">
                <p14:modId xmlns:p14="http://schemas.microsoft.com/office/powerpoint/2010/main" val="2984195778"/>
              </p:ext>
            </p:extLst>
          </p:nvPr>
        </p:nvGraphicFramePr>
        <p:xfrm>
          <a:off x="386862" y="410309"/>
          <a:ext cx="11371384" cy="506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863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952C40E5-1D08-4935-9B94-BD9D1B81D1F1}"/>
              </a:ext>
            </a:extLst>
          </p:cNvPr>
          <p:cNvGraphicFramePr>
            <a:graphicFrameLocks noGrp="1"/>
          </p:cNvGraphicFramePr>
          <p:nvPr>
            <p:ph idx="1"/>
            <p:extLst>
              <p:ext uri="{D42A27DB-BD31-4B8C-83A1-F6EECF244321}">
                <p14:modId xmlns:p14="http://schemas.microsoft.com/office/powerpoint/2010/main" val="1794493304"/>
              </p:ext>
            </p:extLst>
          </p:nvPr>
        </p:nvGraphicFramePr>
        <p:xfrm>
          <a:off x="129744" y="-824813"/>
          <a:ext cx="11963400" cy="652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esquinas redondeadas 1">
            <a:extLst>
              <a:ext uri="{FF2B5EF4-FFF2-40B4-BE49-F238E27FC236}">
                <a16:creationId xmlns:a16="http://schemas.microsoft.com/office/drawing/2014/main" id="{82647524-760C-4C9E-86C2-1580D0DE978E}"/>
              </a:ext>
            </a:extLst>
          </p:cNvPr>
          <p:cNvSpPr/>
          <p:nvPr/>
        </p:nvSpPr>
        <p:spPr>
          <a:xfrm>
            <a:off x="228600" y="5653559"/>
            <a:ext cx="2737021" cy="1098702"/>
          </a:xfrm>
          <a:prstGeom prst="roundRect">
            <a:avLst/>
          </a:prstGeom>
          <a:solidFill>
            <a:srgbClr val="7E81CB"/>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No existe una plataforma de este tipo, que integre y fomente la cultura nacional de forma integrada.</a:t>
            </a:r>
          </a:p>
        </p:txBody>
      </p:sp>
      <p:cxnSp>
        <p:nvCxnSpPr>
          <p:cNvPr id="5" name="Conector recto de flecha 4">
            <a:extLst>
              <a:ext uri="{FF2B5EF4-FFF2-40B4-BE49-F238E27FC236}">
                <a16:creationId xmlns:a16="http://schemas.microsoft.com/office/drawing/2014/main" id="{2789DCE7-8850-47FD-B29C-175E1A958884}"/>
              </a:ext>
            </a:extLst>
          </p:cNvPr>
          <p:cNvCxnSpPr>
            <a:cxnSpLocks/>
            <a:stCxn id="2" idx="0"/>
          </p:cNvCxnSpPr>
          <p:nvPr/>
        </p:nvCxnSpPr>
        <p:spPr>
          <a:xfrm flipV="1">
            <a:off x="1597111" y="3688833"/>
            <a:ext cx="0" cy="1964726"/>
          </a:xfrm>
          <a:prstGeom prst="straightConnector1">
            <a:avLst/>
          </a:prstGeom>
          <a:ln>
            <a:solidFill>
              <a:srgbClr val="6460B4"/>
            </a:solidFill>
            <a:tailEnd type="triangle"/>
          </a:ln>
        </p:spPr>
        <p:style>
          <a:lnRef idx="3">
            <a:schemeClr val="accent5"/>
          </a:lnRef>
          <a:fillRef idx="0">
            <a:schemeClr val="accent5"/>
          </a:fillRef>
          <a:effectRef idx="2">
            <a:schemeClr val="accent5"/>
          </a:effectRef>
          <a:fontRef idx="minor">
            <a:schemeClr val="tx1"/>
          </a:fontRef>
        </p:style>
      </p:cxnSp>
      <p:sp>
        <p:nvSpPr>
          <p:cNvPr id="8" name="Rectángulo: esquinas redondeadas 7">
            <a:extLst>
              <a:ext uri="{FF2B5EF4-FFF2-40B4-BE49-F238E27FC236}">
                <a16:creationId xmlns:a16="http://schemas.microsoft.com/office/drawing/2014/main" id="{9E2D8283-5A8C-44D5-90A7-81A315464E8E}"/>
              </a:ext>
            </a:extLst>
          </p:cNvPr>
          <p:cNvSpPr/>
          <p:nvPr/>
        </p:nvSpPr>
        <p:spPr>
          <a:xfrm>
            <a:off x="2092666" y="4506353"/>
            <a:ext cx="3021227" cy="961083"/>
          </a:xfrm>
          <a:prstGeom prst="roundRect">
            <a:avLst/>
          </a:prstGeom>
          <a:solidFill>
            <a:srgbClr val="6C7ED3"/>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Se orienta a la promoción de la cultura nacional autentica en todas sus manifestaciones</a:t>
            </a:r>
          </a:p>
        </p:txBody>
      </p:sp>
      <p:cxnSp>
        <p:nvCxnSpPr>
          <p:cNvPr id="11" name="Conector recto de flecha 10">
            <a:extLst>
              <a:ext uri="{FF2B5EF4-FFF2-40B4-BE49-F238E27FC236}">
                <a16:creationId xmlns:a16="http://schemas.microsoft.com/office/drawing/2014/main" id="{EFB5EF25-E891-4395-BBA6-93012C5D956F}"/>
              </a:ext>
            </a:extLst>
          </p:cNvPr>
          <p:cNvCxnSpPr>
            <a:cxnSpLocks/>
            <a:stCxn id="8" idx="0"/>
          </p:cNvCxnSpPr>
          <p:nvPr/>
        </p:nvCxnSpPr>
        <p:spPr>
          <a:xfrm flipV="1">
            <a:off x="3603280" y="3243220"/>
            <a:ext cx="0" cy="126313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7" name="Rectángulo: esquinas redondeadas 16">
            <a:extLst>
              <a:ext uri="{FF2B5EF4-FFF2-40B4-BE49-F238E27FC236}">
                <a16:creationId xmlns:a16="http://schemas.microsoft.com/office/drawing/2014/main" id="{5243C86C-0B68-407C-809A-1961F45C6BCD}"/>
              </a:ext>
            </a:extLst>
          </p:cNvPr>
          <p:cNvSpPr/>
          <p:nvPr/>
        </p:nvSpPr>
        <p:spPr>
          <a:xfrm>
            <a:off x="4795005" y="3411415"/>
            <a:ext cx="2699935" cy="993000"/>
          </a:xfrm>
          <a:prstGeom prst="roundRect">
            <a:avLst/>
          </a:prstGeom>
          <a:solidFill>
            <a:srgbClr val="4263C6"/>
          </a:solidFill>
          <a:ln>
            <a:solidFill>
              <a:srgbClr val="32B9D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Cada usuario e institución es independiente y pueden interactuar libremente.</a:t>
            </a:r>
          </a:p>
        </p:txBody>
      </p:sp>
      <p:cxnSp>
        <p:nvCxnSpPr>
          <p:cNvPr id="18" name="Conector recto de flecha 17">
            <a:extLst>
              <a:ext uri="{FF2B5EF4-FFF2-40B4-BE49-F238E27FC236}">
                <a16:creationId xmlns:a16="http://schemas.microsoft.com/office/drawing/2014/main" id="{D22F9452-6C38-4BD4-B7C5-281A65B76761}"/>
              </a:ext>
            </a:extLst>
          </p:cNvPr>
          <p:cNvCxnSpPr>
            <a:cxnSpLocks/>
            <a:stCxn id="17" idx="0"/>
          </p:cNvCxnSpPr>
          <p:nvPr/>
        </p:nvCxnSpPr>
        <p:spPr>
          <a:xfrm flipV="1">
            <a:off x="6144973" y="2926239"/>
            <a:ext cx="0" cy="485176"/>
          </a:xfrm>
          <a:prstGeom prst="straightConnector1">
            <a:avLst/>
          </a:prstGeom>
          <a:ln>
            <a:solidFill>
              <a:srgbClr val="96BCFF"/>
            </a:solidFill>
            <a:tailEnd type="triangle"/>
          </a:ln>
        </p:spPr>
        <p:style>
          <a:lnRef idx="3">
            <a:schemeClr val="accent1"/>
          </a:lnRef>
          <a:fillRef idx="0">
            <a:schemeClr val="accent1"/>
          </a:fillRef>
          <a:effectRef idx="2">
            <a:schemeClr val="accent1"/>
          </a:effectRef>
          <a:fontRef idx="minor">
            <a:schemeClr val="tx1"/>
          </a:fontRef>
        </p:style>
      </p:cxnSp>
      <p:sp>
        <p:nvSpPr>
          <p:cNvPr id="28" name="Rectángulo: esquinas redondeadas 27">
            <a:extLst>
              <a:ext uri="{FF2B5EF4-FFF2-40B4-BE49-F238E27FC236}">
                <a16:creationId xmlns:a16="http://schemas.microsoft.com/office/drawing/2014/main" id="{B2CEF104-AB1C-4534-9B07-F5216ABC2F0E}"/>
              </a:ext>
            </a:extLst>
          </p:cNvPr>
          <p:cNvSpPr/>
          <p:nvPr/>
        </p:nvSpPr>
        <p:spPr>
          <a:xfrm>
            <a:off x="6896839" y="4488542"/>
            <a:ext cx="3652199" cy="993000"/>
          </a:xfrm>
          <a:prstGeom prst="roundRect">
            <a:avLst/>
          </a:prstGeom>
          <a:solidFill>
            <a:srgbClr val="3675CE"/>
          </a:solidFill>
          <a:ln>
            <a:solidFill>
              <a:srgbClr val="32B9D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Se crea un espacio con vistas a la difusión internacional del arte y cultura cubana contra la transculturación y la guerra cultural </a:t>
            </a:r>
          </a:p>
        </p:txBody>
      </p:sp>
      <p:sp>
        <p:nvSpPr>
          <p:cNvPr id="29" name="Rectángulo: esquinas redondeadas 28">
            <a:extLst>
              <a:ext uri="{FF2B5EF4-FFF2-40B4-BE49-F238E27FC236}">
                <a16:creationId xmlns:a16="http://schemas.microsoft.com/office/drawing/2014/main" id="{CE6D1D17-F72F-40B6-8E6D-9A6732F04ED5}"/>
              </a:ext>
            </a:extLst>
          </p:cNvPr>
          <p:cNvSpPr/>
          <p:nvPr/>
        </p:nvSpPr>
        <p:spPr>
          <a:xfrm>
            <a:off x="9503508" y="5653559"/>
            <a:ext cx="2613454" cy="993000"/>
          </a:xfrm>
          <a:prstGeom prst="roundRect">
            <a:avLst/>
          </a:prstGeom>
          <a:solidFill>
            <a:srgbClr val="3298E1"/>
          </a:solidFill>
          <a:ln>
            <a:solidFill>
              <a:srgbClr val="32B9D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Lograr un equilibrio entre el valor comercial, social, cultural y nacional del arte</a:t>
            </a:r>
          </a:p>
        </p:txBody>
      </p:sp>
      <p:cxnSp>
        <p:nvCxnSpPr>
          <p:cNvPr id="32" name="Conector recto de flecha 31">
            <a:extLst>
              <a:ext uri="{FF2B5EF4-FFF2-40B4-BE49-F238E27FC236}">
                <a16:creationId xmlns:a16="http://schemas.microsoft.com/office/drawing/2014/main" id="{D07F9E20-91F1-45A3-B39D-4830C96D5DC2}"/>
              </a:ext>
            </a:extLst>
          </p:cNvPr>
          <p:cNvCxnSpPr>
            <a:cxnSpLocks/>
            <a:stCxn id="28" idx="0"/>
          </p:cNvCxnSpPr>
          <p:nvPr/>
        </p:nvCxnSpPr>
        <p:spPr>
          <a:xfrm flipH="1" flipV="1">
            <a:off x="8686665" y="2286000"/>
            <a:ext cx="36274" cy="2202542"/>
          </a:xfrm>
          <a:prstGeom prst="straightConnector1">
            <a:avLst/>
          </a:prstGeom>
          <a:ln>
            <a:solidFill>
              <a:srgbClr val="3675CE"/>
            </a:solidFill>
            <a:tailEnd type="triangle"/>
          </a:ln>
        </p:spPr>
        <p:style>
          <a:lnRef idx="3">
            <a:schemeClr val="accent2"/>
          </a:lnRef>
          <a:fillRef idx="0">
            <a:schemeClr val="accent2"/>
          </a:fillRef>
          <a:effectRef idx="2">
            <a:schemeClr val="accent2"/>
          </a:effectRef>
          <a:fontRef idx="minor">
            <a:schemeClr val="tx1"/>
          </a:fontRef>
        </p:style>
      </p:cxnSp>
      <p:cxnSp>
        <p:nvCxnSpPr>
          <p:cNvPr id="35" name="Conector recto de flecha 34">
            <a:extLst>
              <a:ext uri="{FF2B5EF4-FFF2-40B4-BE49-F238E27FC236}">
                <a16:creationId xmlns:a16="http://schemas.microsoft.com/office/drawing/2014/main" id="{0BED6D6B-8647-4E0F-B875-F3EB724193F9}"/>
              </a:ext>
            </a:extLst>
          </p:cNvPr>
          <p:cNvCxnSpPr>
            <a:cxnSpLocks/>
            <a:stCxn id="29" idx="0"/>
          </p:cNvCxnSpPr>
          <p:nvPr/>
        </p:nvCxnSpPr>
        <p:spPr>
          <a:xfrm flipV="1">
            <a:off x="10810235" y="1852246"/>
            <a:ext cx="0" cy="3801313"/>
          </a:xfrm>
          <a:prstGeom prst="straightConnector1">
            <a:avLst/>
          </a:prstGeom>
          <a:ln>
            <a:solidFill>
              <a:srgbClr val="329EEA"/>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4086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24904A80-B3D2-466C-8762-D473E8AE2BF4}"/>
              </a:ext>
            </a:extLst>
          </p:cNvPr>
          <p:cNvGraphicFramePr>
            <a:graphicFrameLocks noGrp="1"/>
          </p:cNvGraphicFramePr>
          <p:nvPr>
            <p:ph idx="1"/>
            <p:extLst>
              <p:ext uri="{D42A27DB-BD31-4B8C-83A1-F6EECF244321}">
                <p14:modId xmlns:p14="http://schemas.microsoft.com/office/powerpoint/2010/main" val="2479450034"/>
              </p:ext>
            </p:extLst>
          </p:nvPr>
        </p:nvGraphicFramePr>
        <p:xfrm>
          <a:off x="385482" y="107579"/>
          <a:ext cx="11277600" cy="6660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1426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CC12E35-8E74-4ABD-849A-CE0CAC77DA07}"/>
              </a:ext>
            </a:extLst>
          </p:cNvPr>
          <p:cNvSpPr/>
          <p:nvPr/>
        </p:nvSpPr>
        <p:spPr>
          <a:xfrm>
            <a:off x="0" y="5821783"/>
            <a:ext cx="12192000" cy="10362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AA1912A4-0DE7-46B2-9F89-07CA2D671FEA}"/>
              </a:ext>
            </a:extLst>
          </p:cNvPr>
          <p:cNvSpPr txBox="1"/>
          <p:nvPr/>
        </p:nvSpPr>
        <p:spPr>
          <a:xfrm>
            <a:off x="5487042" y="5024484"/>
            <a:ext cx="6677526" cy="830997"/>
          </a:xfrm>
          <a:prstGeom prst="rect">
            <a:avLst/>
          </a:prstGeom>
          <a:noFill/>
        </p:spPr>
        <p:txBody>
          <a:bodyPr wrap="square" rtlCol="0">
            <a:spAutoFit/>
          </a:bodyPr>
          <a:lstStyle/>
          <a:p>
            <a:r>
              <a:rPr lang="es-ES" sz="2400" b="1" dirty="0"/>
              <a:t>Autor: Ing. Leonel Fuentes García</a:t>
            </a:r>
          </a:p>
          <a:p>
            <a:pPr algn="r"/>
            <a:r>
              <a:rPr lang="es-ES" sz="2400" b="1" dirty="0"/>
              <a:t>leonel.fuentes@uic.cu</a:t>
            </a:r>
          </a:p>
        </p:txBody>
      </p:sp>
      <p:sp>
        <p:nvSpPr>
          <p:cNvPr id="13" name="CuadroTexto 12">
            <a:extLst>
              <a:ext uri="{FF2B5EF4-FFF2-40B4-BE49-F238E27FC236}">
                <a16:creationId xmlns:a16="http://schemas.microsoft.com/office/drawing/2014/main" id="{EFC48339-CE32-0769-A4D7-3F63E45F79CF}"/>
              </a:ext>
            </a:extLst>
          </p:cNvPr>
          <p:cNvSpPr txBox="1"/>
          <p:nvPr/>
        </p:nvSpPr>
        <p:spPr>
          <a:xfrm>
            <a:off x="149352" y="449430"/>
            <a:ext cx="12033504" cy="3046988"/>
          </a:xfrm>
          <a:prstGeom prst="rect">
            <a:avLst/>
          </a:prstGeom>
          <a:noFill/>
        </p:spPr>
        <p:txBody>
          <a:bodyPr wrap="square">
            <a:spAutoFit/>
          </a:bodyPr>
          <a:lstStyle/>
          <a:p>
            <a:pPr algn="ctr"/>
            <a:r>
              <a:rPr lang="es-ES" sz="4800" b="1" i="1" cap="all" dirty="0">
                <a:ln w="3175" cmpd="sng">
                  <a:solidFill>
                    <a:schemeClr val="bg1">
                      <a:lumMod val="75000"/>
                      <a:lumOff val="25000"/>
                    </a:schemeClr>
                  </a:solidFill>
                </a:ln>
                <a:latin typeface="Arial Rounded MT Bold" panose="020F0704030504030204" pitchFamily="34" charset="0"/>
                <a:ea typeface="+mj-ea"/>
                <a:cs typeface="+mj-cs"/>
              </a:rPr>
              <a:t>CARCAJ</a:t>
            </a:r>
          </a:p>
          <a:p>
            <a:pPr algn="ctr"/>
            <a:r>
              <a:rPr lang="es-ES" sz="4800" b="1" i="1" cap="all" dirty="0">
                <a:ln w="3175" cmpd="sng">
                  <a:solidFill>
                    <a:schemeClr val="bg1">
                      <a:lumMod val="75000"/>
                      <a:lumOff val="25000"/>
                    </a:schemeClr>
                  </a:solidFill>
                </a:ln>
                <a:latin typeface="Arial Rounded MT Bold" panose="020F0704030504030204" pitchFamily="34" charset="0"/>
                <a:ea typeface="+mj-ea"/>
                <a:cs typeface="+mj-cs"/>
              </a:rPr>
              <a:t>Plataforma para el desarrollo colaborativo y la defensa de la cultura nacional</a:t>
            </a:r>
          </a:p>
        </p:txBody>
      </p:sp>
      <p:pic>
        <p:nvPicPr>
          <p:cNvPr id="2" name="Imagen 1">
            <a:extLst>
              <a:ext uri="{FF2B5EF4-FFF2-40B4-BE49-F238E27FC236}">
                <a16:creationId xmlns:a16="http://schemas.microsoft.com/office/drawing/2014/main" id="{532634DE-5F4C-4424-11A9-038FD2409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7495" y="5812638"/>
            <a:ext cx="1036217" cy="1036217"/>
          </a:xfrm>
          <a:prstGeom prst="rect">
            <a:avLst/>
          </a:prstGeom>
        </p:spPr>
      </p:pic>
      <p:sp>
        <p:nvSpPr>
          <p:cNvPr id="5" name="CuadroTexto 4">
            <a:extLst>
              <a:ext uri="{FF2B5EF4-FFF2-40B4-BE49-F238E27FC236}">
                <a16:creationId xmlns:a16="http://schemas.microsoft.com/office/drawing/2014/main" id="{AAC75A46-2505-68D4-724D-6401FC951722}"/>
              </a:ext>
            </a:extLst>
          </p:cNvPr>
          <p:cNvSpPr txBox="1"/>
          <p:nvPr/>
        </p:nvSpPr>
        <p:spPr>
          <a:xfrm>
            <a:off x="0" y="5812638"/>
            <a:ext cx="7370064" cy="369332"/>
          </a:xfrm>
          <a:prstGeom prst="rect">
            <a:avLst/>
          </a:prstGeom>
          <a:noFill/>
        </p:spPr>
        <p:txBody>
          <a:bodyPr wrap="square">
            <a:spAutoFit/>
          </a:bodyPr>
          <a:lstStyle/>
          <a:p>
            <a:r>
              <a:rPr lang="es-ES" b="1" dirty="0"/>
              <a:t>VI Conferencia Internacional de Estudios Humanísticos 2023</a:t>
            </a:r>
          </a:p>
        </p:txBody>
      </p:sp>
      <p:sp>
        <p:nvSpPr>
          <p:cNvPr id="6" name="CuadroTexto 5">
            <a:extLst>
              <a:ext uri="{FF2B5EF4-FFF2-40B4-BE49-F238E27FC236}">
                <a16:creationId xmlns:a16="http://schemas.microsoft.com/office/drawing/2014/main" id="{F0728CE3-EBA3-5DA3-E3F1-90EAA6FA74B0}"/>
              </a:ext>
            </a:extLst>
          </p:cNvPr>
          <p:cNvSpPr txBox="1"/>
          <p:nvPr/>
        </p:nvSpPr>
        <p:spPr>
          <a:xfrm>
            <a:off x="1176579" y="6485346"/>
            <a:ext cx="9957816" cy="369332"/>
          </a:xfrm>
          <a:prstGeom prst="rect">
            <a:avLst/>
          </a:prstGeom>
          <a:noFill/>
        </p:spPr>
        <p:txBody>
          <a:bodyPr wrap="square">
            <a:spAutoFit/>
          </a:bodyPr>
          <a:lstStyle/>
          <a:p>
            <a:pPr algn="r"/>
            <a:r>
              <a:rPr lang="es-ES" b="1" dirty="0"/>
              <a:t>Taller 2: Arte, literatura y dinámicas sociales en el contexto cultural contemporáneo</a:t>
            </a:r>
          </a:p>
        </p:txBody>
      </p:sp>
    </p:spTree>
    <p:extLst>
      <p:ext uri="{BB962C8B-B14F-4D97-AF65-F5344CB8AC3E}">
        <p14:creationId xmlns:p14="http://schemas.microsoft.com/office/powerpoint/2010/main" val="113400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EB6B6-DDD9-42EC-8C76-3E9F82CF32F0}"/>
              </a:ext>
            </a:extLst>
          </p:cNvPr>
          <p:cNvSpPr>
            <a:spLocks noGrp="1"/>
          </p:cNvSpPr>
          <p:nvPr>
            <p:ph type="title"/>
          </p:nvPr>
        </p:nvSpPr>
        <p:spPr>
          <a:xfrm>
            <a:off x="0" y="5350933"/>
            <a:ext cx="8534400" cy="1507067"/>
          </a:xfrm>
        </p:spPr>
        <p:txBody>
          <a:bodyPr>
            <a:normAutofit/>
          </a:bodyPr>
          <a:lstStyle/>
          <a:p>
            <a:r>
              <a:rPr lang="es-ES" sz="3200" dirty="0"/>
              <a:t>Artistas noveles no afiliados</a:t>
            </a:r>
            <a:endParaRPr lang="es-CU" sz="3200" dirty="0"/>
          </a:p>
        </p:txBody>
      </p:sp>
      <p:graphicFrame>
        <p:nvGraphicFramePr>
          <p:cNvPr id="4" name="Marcador de contenido 3">
            <a:extLst>
              <a:ext uri="{FF2B5EF4-FFF2-40B4-BE49-F238E27FC236}">
                <a16:creationId xmlns:a16="http://schemas.microsoft.com/office/drawing/2014/main" id="{3B5D420D-B2D5-49D9-AEF8-9F0BB7C8A0AC}"/>
              </a:ext>
            </a:extLst>
          </p:cNvPr>
          <p:cNvGraphicFramePr>
            <a:graphicFrameLocks noGrp="1"/>
          </p:cNvGraphicFramePr>
          <p:nvPr>
            <p:ph idx="1"/>
            <p:extLst>
              <p:ext uri="{D42A27DB-BD31-4B8C-83A1-F6EECF244321}">
                <p14:modId xmlns:p14="http://schemas.microsoft.com/office/powerpoint/2010/main" val="4092466351"/>
              </p:ext>
            </p:extLst>
          </p:nvPr>
        </p:nvGraphicFramePr>
        <p:xfrm>
          <a:off x="347132" y="440267"/>
          <a:ext cx="11631508"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497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EB6B6-DDD9-42EC-8C76-3E9F82CF32F0}"/>
              </a:ext>
            </a:extLst>
          </p:cNvPr>
          <p:cNvSpPr>
            <a:spLocks noGrp="1"/>
          </p:cNvSpPr>
          <p:nvPr>
            <p:ph type="title"/>
          </p:nvPr>
        </p:nvSpPr>
        <p:spPr>
          <a:xfrm>
            <a:off x="0" y="5350933"/>
            <a:ext cx="8534400" cy="1507067"/>
          </a:xfrm>
        </p:spPr>
        <p:txBody>
          <a:bodyPr>
            <a:normAutofit/>
          </a:bodyPr>
          <a:lstStyle/>
          <a:p>
            <a:r>
              <a:rPr lang="es-ES" sz="3200" dirty="0"/>
              <a:t>Instituciones, Entidades y editoriales</a:t>
            </a:r>
            <a:endParaRPr lang="es-CU" sz="3200" dirty="0"/>
          </a:p>
        </p:txBody>
      </p:sp>
      <p:graphicFrame>
        <p:nvGraphicFramePr>
          <p:cNvPr id="4" name="Marcador de contenido 3">
            <a:extLst>
              <a:ext uri="{FF2B5EF4-FFF2-40B4-BE49-F238E27FC236}">
                <a16:creationId xmlns:a16="http://schemas.microsoft.com/office/drawing/2014/main" id="{3B5D420D-B2D5-49D9-AEF8-9F0BB7C8A0AC}"/>
              </a:ext>
            </a:extLst>
          </p:cNvPr>
          <p:cNvGraphicFramePr>
            <a:graphicFrameLocks noGrp="1"/>
          </p:cNvGraphicFramePr>
          <p:nvPr>
            <p:ph idx="1"/>
            <p:extLst>
              <p:ext uri="{D42A27DB-BD31-4B8C-83A1-F6EECF244321}">
                <p14:modId xmlns:p14="http://schemas.microsoft.com/office/powerpoint/2010/main" val="3047259780"/>
              </p:ext>
            </p:extLst>
          </p:nvPr>
        </p:nvGraphicFramePr>
        <p:xfrm>
          <a:off x="347132" y="440267"/>
          <a:ext cx="11585788"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9999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36D62-B2F7-43C1-806B-4E2AF1081562}"/>
              </a:ext>
            </a:extLst>
          </p:cNvPr>
          <p:cNvSpPr>
            <a:spLocks noGrp="1"/>
          </p:cNvSpPr>
          <p:nvPr>
            <p:ph type="title"/>
          </p:nvPr>
        </p:nvSpPr>
        <p:spPr>
          <a:xfrm>
            <a:off x="0" y="5350933"/>
            <a:ext cx="8534400" cy="1507067"/>
          </a:xfrm>
        </p:spPr>
        <p:txBody>
          <a:bodyPr/>
          <a:lstStyle/>
          <a:p>
            <a:r>
              <a:rPr lang="es-ES" dirty="0"/>
              <a:t>Panorama Actual</a:t>
            </a:r>
          </a:p>
        </p:txBody>
      </p:sp>
      <p:graphicFrame>
        <p:nvGraphicFramePr>
          <p:cNvPr id="4" name="Marcador de contenido 3">
            <a:extLst>
              <a:ext uri="{FF2B5EF4-FFF2-40B4-BE49-F238E27FC236}">
                <a16:creationId xmlns:a16="http://schemas.microsoft.com/office/drawing/2014/main" id="{15865778-03C0-452B-818F-ED85B3CC06A7}"/>
              </a:ext>
            </a:extLst>
          </p:cNvPr>
          <p:cNvGraphicFramePr>
            <a:graphicFrameLocks noGrp="1"/>
          </p:cNvGraphicFramePr>
          <p:nvPr>
            <p:ph idx="1"/>
            <p:extLst>
              <p:ext uri="{D42A27DB-BD31-4B8C-83A1-F6EECF244321}">
                <p14:modId xmlns:p14="http://schemas.microsoft.com/office/powerpoint/2010/main" val="2663177105"/>
              </p:ext>
            </p:extLst>
          </p:nvPr>
        </p:nvGraphicFramePr>
        <p:xfrm>
          <a:off x="225631" y="120294"/>
          <a:ext cx="11257808" cy="6066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9570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0547AF49-47E1-40AA-AC22-C93276FAAF13}"/>
              </a:ext>
            </a:extLst>
          </p:cNvPr>
          <p:cNvGraphicFramePr>
            <a:graphicFrameLocks noGrp="1"/>
          </p:cNvGraphicFramePr>
          <p:nvPr>
            <p:ph idx="1"/>
            <p:extLst>
              <p:ext uri="{D42A27DB-BD31-4B8C-83A1-F6EECF244321}">
                <p14:modId xmlns:p14="http://schemas.microsoft.com/office/powerpoint/2010/main" val="2163819285"/>
              </p:ext>
            </p:extLst>
          </p:nvPr>
        </p:nvGraphicFramePr>
        <p:xfrm>
          <a:off x="-269629" y="0"/>
          <a:ext cx="1208649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782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B63EC-3556-4D86-BAD1-D1DCD0083A82}"/>
              </a:ext>
            </a:extLst>
          </p:cNvPr>
          <p:cNvSpPr>
            <a:spLocks noGrp="1"/>
          </p:cNvSpPr>
          <p:nvPr>
            <p:ph type="title"/>
          </p:nvPr>
        </p:nvSpPr>
        <p:spPr>
          <a:xfrm>
            <a:off x="0" y="5350933"/>
            <a:ext cx="8534400" cy="1507067"/>
          </a:xfrm>
        </p:spPr>
        <p:txBody>
          <a:bodyPr/>
          <a:lstStyle/>
          <a:p>
            <a:r>
              <a:rPr lang="es-ES" dirty="0"/>
              <a:t>Objetivos propuestos</a:t>
            </a:r>
            <a:endParaRPr lang="es-CU" dirty="0"/>
          </a:p>
        </p:txBody>
      </p:sp>
      <p:graphicFrame>
        <p:nvGraphicFramePr>
          <p:cNvPr id="7" name="Marcador de contenido 6">
            <a:extLst>
              <a:ext uri="{FF2B5EF4-FFF2-40B4-BE49-F238E27FC236}">
                <a16:creationId xmlns:a16="http://schemas.microsoft.com/office/drawing/2014/main" id="{DE71BE07-7D60-49F0-82D6-23DC402D8113}"/>
              </a:ext>
            </a:extLst>
          </p:cNvPr>
          <p:cNvGraphicFramePr>
            <a:graphicFrameLocks noGrp="1"/>
          </p:cNvGraphicFramePr>
          <p:nvPr>
            <p:ph idx="1"/>
            <p:extLst>
              <p:ext uri="{D42A27DB-BD31-4B8C-83A1-F6EECF244321}">
                <p14:modId xmlns:p14="http://schemas.microsoft.com/office/powerpoint/2010/main" val="4092245590"/>
              </p:ext>
            </p:extLst>
          </p:nvPr>
        </p:nvGraphicFramePr>
        <p:xfrm>
          <a:off x="-103186" y="1447270"/>
          <a:ext cx="5360986" cy="3878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Marcador de contenido 6">
            <a:extLst>
              <a:ext uri="{FF2B5EF4-FFF2-40B4-BE49-F238E27FC236}">
                <a16:creationId xmlns:a16="http://schemas.microsoft.com/office/drawing/2014/main" id="{53036045-3266-4952-88E2-4FB4F9EDB7D4}"/>
              </a:ext>
            </a:extLst>
          </p:cNvPr>
          <p:cNvGraphicFramePr>
            <a:graphicFrameLocks/>
          </p:cNvGraphicFramePr>
          <p:nvPr>
            <p:extLst>
              <p:ext uri="{D42A27DB-BD31-4B8C-83A1-F6EECF244321}">
                <p14:modId xmlns:p14="http://schemas.microsoft.com/office/powerpoint/2010/main" val="2660259962"/>
              </p:ext>
            </p:extLst>
          </p:nvPr>
        </p:nvGraphicFramePr>
        <p:xfrm>
          <a:off x="7110413" y="1472671"/>
          <a:ext cx="5360986" cy="38782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Marcador de contenido 6">
            <a:extLst>
              <a:ext uri="{FF2B5EF4-FFF2-40B4-BE49-F238E27FC236}">
                <a16:creationId xmlns:a16="http://schemas.microsoft.com/office/drawing/2014/main" id="{427680B6-4371-4415-8DE4-CA6D07B156D8}"/>
              </a:ext>
            </a:extLst>
          </p:cNvPr>
          <p:cNvGraphicFramePr>
            <a:graphicFrameLocks/>
          </p:cNvGraphicFramePr>
          <p:nvPr>
            <p:extLst>
              <p:ext uri="{D42A27DB-BD31-4B8C-83A1-F6EECF244321}">
                <p14:modId xmlns:p14="http://schemas.microsoft.com/office/powerpoint/2010/main" val="1123382020"/>
              </p:ext>
            </p:extLst>
          </p:nvPr>
        </p:nvGraphicFramePr>
        <p:xfrm>
          <a:off x="3495147" y="1447270"/>
          <a:ext cx="5360986" cy="387826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66158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3D6BCB6-472E-4EF3-B4FB-46225DFB6CFC}"/>
              </a:ext>
            </a:extLst>
          </p:cNvPr>
          <p:cNvPicPr>
            <a:picLocks noChangeAspect="1"/>
          </p:cNvPicPr>
          <p:nvPr/>
        </p:nvPicPr>
        <p:blipFill>
          <a:blip r:embed="rId3"/>
          <a:stretch>
            <a:fillRect/>
          </a:stretch>
        </p:blipFill>
        <p:spPr>
          <a:xfrm>
            <a:off x="9546854" y="4437610"/>
            <a:ext cx="2333625" cy="628650"/>
          </a:xfrm>
          <a:prstGeom prst="rect">
            <a:avLst/>
          </a:prstGeom>
          <a:effectLst>
            <a:glow rad="63500">
              <a:schemeClr val="accent6">
                <a:satMod val="175000"/>
                <a:alpha val="40000"/>
              </a:schemeClr>
            </a:glow>
          </a:effectLst>
        </p:spPr>
      </p:pic>
      <p:pic>
        <p:nvPicPr>
          <p:cNvPr id="10" name="Imagen 9">
            <a:extLst>
              <a:ext uri="{FF2B5EF4-FFF2-40B4-BE49-F238E27FC236}">
                <a16:creationId xmlns:a16="http://schemas.microsoft.com/office/drawing/2014/main" id="{7D785383-3C2E-4D45-92B5-7EC817ACB2F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00" b="100000" l="394" r="97244">
                        <a14:foregroundMark x1="33465" y1="54000" x2="33465" y2="54000"/>
                        <a14:foregroundMark x1="40551" y1="51000" x2="40551" y2="51000"/>
                        <a14:foregroundMark x1="50394" y1="56000" x2="50394" y2="56000"/>
                        <a14:foregroundMark x1="54331" y1="56000" x2="54331" y2="56000"/>
                        <a14:foregroundMark x1="59449" y1="53000" x2="59449" y2="53000"/>
                        <a14:foregroundMark x1="66142" y1="55000" x2="66142" y2="55000"/>
                        <a14:foregroundMark x1="70866" y1="54000" x2="70866" y2="54000"/>
                        <a14:foregroundMark x1="70866" y1="42000" x2="70866" y2="42000"/>
                        <a14:foregroundMark x1="74016" y1="47000" x2="74016" y2="47000"/>
                        <a14:foregroundMark x1="86220" y1="55000" x2="86220" y2="55000"/>
                        <a14:foregroundMark x1="89764" y1="55000" x2="89764" y2="55000"/>
                      </a14:backgroundRemoval>
                    </a14:imgEffect>
                  </a14:imgLayer>
                </a14:imgProps>
              </a:ext>
              <a:ext uri="{28A0092B-C50C-407E-A947-70E740481C1C}">
                <a14:useLocalDpi xmlns:a14="http://schemas.microsoft.com/office/drawing/2010/main" val="0"/>
              </a:ext>
            </a:extLst>
          </a:blip>
          <a:stretch>
            <a:fillRect/>
          </a:stretch>
        </p:blipFill>
        <p:spPr>
          <a:xfrm>
            <a:off x="6906416" y="775221"/>
            <a:ext cx="2128430" cy="837965"/>
          </a:xfrm>
          <a:prstGeom prst="rect">
            <a:avLst/>
          </a:prstGeom>
          <a:effectLst>
            <a:glow rad="63500">
              <a:schemeClr val="accent5">
                <a:satMod val="175000"/>
                <a:alpha val="40000"/>
              </a:schemeClr>
            </a:glow>
          </a:effectLst>
        </p:spPr>
      </p:pic>
      <p:pic>
        <p:nvPicPr>
          <p:cNvPr id="12" name="Imagen 11">
            <a:extLst>
              <a:ext uri="{FF2B5EF4-FFF2-40B4-BE49-F238E27FC236}">
                <a16:creationId xmlns:a16="http://schemas.microsoft.com/office/drawing/2014/main" id="{D10F9425-47BA-481E-AEBD-DFDE21E3388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78" b="89778" l="6667" r="95556">
                        <a14:foregroundMark x1="12889" y1="68000" x2="12889" y2="68000"/>
                        <a14:foregroundMark x1="26222" y1="69778" x2="26222" y2="69778"/>
                        <a14:foregroundMark x1="29778" y1="68000" x2="29333" y2="68000"/>
                        <a14:foregroundMark x1="25778" y1="63111" x2="25778" y2="63111"/>
                        <a14:foregroundMark x1="40889" y1="70667" x2="40889" y2="70667"/>
                        <a14:foregroundMark x1="44889" y1="70222" x2="44889" y2="70222"/>
                        <a14:foregroundMark x1="56889" y1="68889" x2="56889" y2="68889"/>
                        <a14:foregroundMark x1="68444" y1="70667" x2="68444" y2="70667"/>
                        <a14:foregroundMark x1="86667" y1="68889" x2="86667" y2="68889"/>
                        <a14:backgroundMark x1="16444" y1="65778" x2="16444" y2="65778"/>
                        <a14:backgroundMark x1="17778" y1="71111" x2="17778" y2="71111"/>
                        <a14:backgroundMark x1="33333" y1="69778" x2="33333" y2="69778"/>
                        <a14:backgroundMark x1="48000" y1="70667" x2="48000" y2="70667"/>
                        <a14:backgroundMark x1="60000" y1="65778" x2="60000" y2="65778"/>
                        <a14:backgroundMark x1="83111" y1="70667" x2="83111" y2="70667"/>
                        <a14:backgroundMark x1="73333" y1="68889" x2="73333" y2="68889"/>
                      </a14:backgroundRemoval>
                    </a14:imgEffect>
                  </a14:imgLayer>
                </a14:imgProps>
              </a:ext>
              <a:ext uri="{28A0092B-C50C-407E-A947-70E740481C1C}">
                <a14:useLocalDpi xmlns:a14="http://schemas.microsoft.com/office/drawing/2010/main" val="0"/>
              </a:ext>
            </a:extLst>
          </a:blip>
          <a:stretch>
            <a:fillRect/>
          </a:stretch>
        </p:blipFill>
        <p:spPr>
          <a:xfrm>
            <a:off x="9480794" y="1704780"/>
            <a:ext cx="2399685" cy="2399685"/>
          </a:xfrm>
          <a:prstGeom prst="rect">
            <a:avLst/>
          </a:prstGeom>
          <a:effectLst>
            <a:glow rad="63500">
              <a:schemeClr val="accent6">
                <a:satMod val="175000"/>
                <a:alpha val="40000"/>
              </a:schemeClr>
            </a:glow>
          </a:effectLst>
        </p:spPr>
      </p:pic>
      <p:pic>
        <p:nvPicPr>
          <p:cNvPr id="14" name="Imagen 13">
            <a:extLst>
              <a:ext uri="{FF2B5EF4-FFF2-40B4-BE49-F238E27FC236}">
                <a16:creationId xmlns:a16="http://schemas.microsoft.com/office/drawing/2014/main" id="{93396563-DEE2-44C8-BFED-D1933C0C201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89" b="99556" l="0" r="97778">
                        <a14:foregroundMark x1="17778" y1="75556" x2="17333" y2="85778"/>
                        <a14:foregroundMark x1="31556" y1="82222" x2="31556" y2="87111"/>
                        <a14:foregroundMark x1="44444" y1="79111" x2="44444" y2="84000"/>
                        <a14:foregroundMark x1="59111" y1="84000" x2="58667" y2="84000"/>
                        <a14:foregroundMark x1="75111" y1="86667" x2="75111" y2="86667"/>
                      </a14:backgroundRemoval>
                    </a14:imgEffect>
                  </a14:imgLayer>
                </a14:imgProps>
              </a:ext>
              <a:ext uri="{28A0092B-C50C-407E-A947-70E740481C1C}">
                <a14:useLocalDpi xmlns:a14="http://schemas.microsoft.com/office/drawing/2010/main" val="0"/>
              </a:ext>
            </a:extLst>
          </a:blip>
          <a:stretch>
            <a:fillRect/>
          </a:stretch>
        </p:blipFill>
        <p:spPr>
          <a:xfrm>
            <a:off x="6788377" y="1973927"/>
            <a:ext cx="1742376" cy="1742376"/>
          </a:xfrm>
          <a:prstGeom prst="rect">
            <a:avLst/>
          </a:prstGeom>
          <a:effectLst>
            <a:glow rad="63500">
              <a:schemeClr val="accent4">
                <a:satMod val="175000"/>
                <a:alpha val="40000"/>
              </a:schemeClr>
            </a:glow>
          </a:effectLst>
        </p:spPr>
      </p:pic>
      <p:pic>
        <p:nvPicPr>
          <p:cNvPr id="19" name="Imagen 18">
            <a:extLst>
              <a:ext uri="{FF2B5EF4-FFF2-40B4-BE49-F238E27FC236}">
                <a16:creationId xmlns:a16="http://schemas.microsoft.com/office/drawing/2014/main" id="{A0275B2C-5FF9-479F-ADB9-66A2A4E2A34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2685" b="100000" l="3300" r="98680">
                        <a14:foregroundMark x1="38944" y1="14765" x2="38944" y2="14765"/>
                      </a14:backgroundRemoval>
                    </a14:imgEffect>
                  </a14:imgLayer>
                </a14:imgProps>
              </a:ext>
              <a:ext uri="{28A0092B-C50C-407E-A947-70E740481C1C}">
                <a14:useLocalDpi xmlns:a14="http://schemas.microsoft.com/office/drawing/2010/main" val="0"/>
              </a:ext>
            </a:extLst>
          </a:blip>
          <a:stretch>
            <a:fillRect/>
          </a:stretch>
        </p:blipFill>
        <p:spPr>
          <a:xfrm>
            <a:off x="6906416" y="4143570"/>
            <a:ext cx="1742375" cy="1713623"/>
          </a:xfrm>
          <a:prstGeom prst="rect">
            <a:avLst/>
          </a:prstGeom>
          <a:effectLst>
            <a:glow rad="228600">
              <a:schemeClr val="accent3">
                <a:satMod val="175000"/>
                <a:alpha val="40000"/>
              </a:schemeClr>
            </a:glow>
          </a:effectLst>
        </p:spPr>
      </p:pic>
      <p:grpSp>
        <p:nvGrpSpPr>
          <p:cNvPr id="22" name="Grupo 21">
            <a:extLst>
              <a:ext uri="{FF2B5EF4-FFF2-40B4-BE49-F238E27FC236}">
                <a16:creationId xmlns:a16="http://schemas.microsoft.com/office/drawing/2014/main" id="{074DDA61-8BEC-4212-9887-520519DD0B68}"/>
              </a:ext>
            </a:extLst>
          </p:cNvPr>
          <p:cNvGrpSpPr/>
          <p:nvPr/>
        </p:nvGrpSpPr>
        <p:grpSpPr>
          <a:xfrm>
            <a:off x="9034846" y="549874"/>
            <a:ext cx="1411238" cy="1063312"/>
            <a:chOff x="7862522" y="4261281"/>
            <a:chExt cx="3746242" cy="2371853"/>
          </a:xfrm>
          <a:effectLst>
            <a:glow rad="63500">
              <a:schemeClr val="accent1">
                <a:satMod val="175000"/>
                <a:alpha val="40000"/>
              </a:schemeClr>
            </a:glow>
          </a:effectLst>
        </p:grpSpPr>
        <p:pic>
          <p:nvPicPr>
            <p:cNvPr id="17" name="Imagen 16">
              <a:extLst>
                <a:ext uri="{FF2B5EF4-FFF2-40B4-BE49-F238E27FC236}">
                  <a16:creationId xmlns:a16="http://schemas.microsoft.com/office/drawing/2014/main" id="{7EE89D22-DA84-4A91-BB40-27DDC14ED7ED}"/>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83000" l="14500" r="90000">
                          <a14:foregroundMark x1="44250" y1="66250" x2="44250" y2="66250"/>
                        </a14:backgroundRemoval>
                      </a14:imgEffect>
                    </a14:imgLayer>
                  </a14:imgProps>
                </a:ext>
                <a:ext uri="{28A0092B-C50C-407E-A947-70E740481C1C}">
                  <a14:useLocalDpi xmlns:a14="http://schemas.microsoft.com/office/drawing/2010/main" val="0"/>
                </a:ext>
              </a:extLst>
            </a:blip>
            <a:stretch>
              <a:fillRect/>
            </a:stretch>
          </p:blipFill>
          <p:spPr>
            <a:xfrm>
              <a:off x="7862522" y="4261281"/>
              <a:ext cx="2371853" cy="2371853"/>
            </a:xfrm>
            <a:prstGeom prst="rect">
              <a:avLst/>
            </a:prstGeom>
          </p:spPr>
        </p:pic>
        <p:sp>
          <p:nvSpPr>
            <p:cNvPr id="21" name="CuadroTexto 20">
              <a:extLst>
                <a:ext uri="{FF2B5EF4-FFF2-40B4-BE49-F238E27FC236}">
                  <a16:creationId xmlns:a16="http://schemas.microsoft.com/office/drawing/2014/main" id="{E593CD2A-53CF-492E-82A7-62BB07E36C13}"/>
                </a:ext>
              </a:extLst>
            </p:cNvPr>
            <p:cNvSpPr txBox="1"/>
            <p:nvPr/>
          </p:nvSpPr>
          <p:spPr>
            <a:xfrm>
              <a:off x="9048448" y="5632659"/>
              <a:ext cx="2560316" cy="461665"/>
            </a:xfrm>
            <a:prstGeom prst="rect">
              <a:avLst/>
            </a:prstGeom>
            <a:noFill/>
          </p:spPr>
          <p:txBody>
            <a:bodyPr wrap="none" rtlCol="0">
              <a:spAutoFit/>
            </a:bodyPr>
            <a:lstStyle/>
            <a:p>
              <a:r>
                <a:rPr lang="es-ES" sz="2400" b="1" dirty="0">
                  <a:solidFill>
                    <a:schemeClr val="bg1"/>
                  </a:solidFill>
                  <a:latin typeface="Axure Handwriting" panose="020B0402020200020204" pitchFamily="34" charset="0"/>
                </a:rPr>
                <a:t>Papel en Blanco</a:t>
              </a:r>
            </a:p>
          </p:txBody>
        </p:sp>
      </p:grpSp>
      <p:pic>
        <p:nvPicPr>
          <p:cNvPr id="3" name="Imagen 2">
            <a:extLst>
              <a:ext uri="{FF2B5EF4-FFF2-40B4-BE49-F238E27FC236}">
                <a16:creationId xmlns:a16="http://schemas.microsoft.com/office/drawing/2014/main" id="{D8217CB4-FD1D-464F-BC7A-C91F5F4E7E11}"/>
              </a:ext>
            </a:extLst>
          </p:cNvPr>
          <p:cNvPicPr>
            <a:picLocks noChangeAspect="1"/>
          </p:cNvPicPr>
          <p:nvPr/>
        </p:nvPicPr>
        <p:blipFill rotWithShape="1">
          <a:blip r:embed="rId14">
            <a:extLst>
              <a:ext uri="{28A0092B-C50C-407E-A947-70E740481C1C}">
                <a14:useLocalDpi xmlns:a14="http://schemas.microsoft.com/office/drawing/2010/main" val="0"/>
              </a:ext>
            </a:extLst>
          </a:blip>
          <a:srcRect l="78896"/>
          <a:stretch/>
        </p:blipFill>
        <p:spPr>
          <a:xfrm>
            <a:off x="2892989" y="2586934"/>
            <a:ext cx="1695819" cy="1684131"/>
          </a:xfrm>
          <a:prstGeom prst="rect">
            <a:avLst/>
          </a:prstGeom>
          <a:effectLst>
            <a:glow rad="63500">
              <a:schemeClr val="accent2">
                <a:satMod val="175000"/>
                <a:alpha val="40000"/>
              </a:schemeClr>
            </a:glow>
          </a:effectLst>
        </p:spPr>
      </p:pic>
      <p:pic>
        <p:nvPicPr>
          <p:cNvPr id="5" name="Imagen 4">
            <a:extLst>
              <a:ext uri="{FF2B5EF4-FFF2-40B4-BE49-F238E27FC236}">
                <a16:creationId xmlns:a16="http://schemas.microsoft.com/office/drawing/2014/main" id="{BA3EAEBF-A10A-43A3-B871-7A44F3DDF93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27650" y="2477538"/>
            <a:ext cx="1902921" cy="1902921"/>
          </a:xfrm>
          <a:prstGeom prst="rect">
            <a:avLst/>
          </a:prstGeom>
          <a:effectLst>
            <a:glow rad="101600">
              <a:schemeClr val="accent2">
                <a:satMod val="175000"/>
                <a:alpha val="40000"/>
              </a:schemeClr>
            </a:glow>
          </a:effectLst>
        </p:spPr>
      </p:pic>
      <p:pic>
        <p:nvPicPr>
          <p:cNvPr id="8" name="Imagen 7">
            <a:extLst>
              <a:ext uri="{FF2B5EF4-FFF2-40B4-BE49-F238E27FC236}">
                <a16:creationId xmlns:a16="http://schemas.microsoft.com/office/drawing/2014/main" id="{3ED15075-3884-468B-9316-8A38D52171D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3806" y="1973927"/>
            <a:ext cx="2399685" cy="3394393"/>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177783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1A319-8826-442B-B41B-C197BF8E8FB4}"/>
              </a:ext>
            </a:extLst>
          </p:cNvPr>
          <p:cNvSpPr>
            <a:spLocks noGrp="1"/>
          </p:cNvSpPr>
          <p:nvPr>
            <p:ph type="title"/>
          </p:nvPr>
        </p:nvSpPr>
        <p:spPr>
          <a:xfrm>
            <a:off x="87085" y="5897278"/>
            <a:ext cx="8534400" cy="941224"/>
          </a:xfrm>
        </p:spPr>
        <p:txBody>
          <a:bodyPr/>
          <a:lstStyle/>
          <a:p>
            <a:r>
              <a:rPr lang="es-ES" dirty="0"/>
              <a:t>Integración Institucional </a:t>
            </a:r>
          </a:p>
        </p:txBody>
      </p:sp>
      <p:grpSp>
        <p:nvGrpSpPr>
          <p:cNvPr id="3" name="Grupo 2">
            <a:extLst>
              <a:ext uri="{FF2B5EF4-FFF2-40B4-BE49-F238E27FC236}">
                <a16:creationId xmlns:a16="http://schemas.microsoft.com/office/drawing/2014/main" id="{47C1DA70-0D5A-46D1-96DD-C9E91885E7C7}"/>
              </a:ext>
            </a:extLst>
          </p:cNvPr>
          <p:cNvGrpSpPr/>
          <p:nvPr/>
        </p:nvGrpSpPr>
        <p:grpSpPr>
          <a:xfrm>
            <a:off x="786664" y="19498"/>
            <a:ext cx="9725891" cy="5953592"/>
            <a:chOff x="1009402" y="55243"/>
            <a:chExt cx="9725891" cy="5953592"/>
          </a:xfrm>
        </p:grpSpPr>
        <p:sp>
          <p:nvSpPr>
            <p:cNvPr id="4" name="Rectángulo: esquinas redondeadas 3">
              <a:extLst>
                <a:ext uri="{FF2B5EF4-FFF2-40B4-BE49-F238E27FC236}">
                  <a16:creationId xmlns:a16="http://schemas.microsoft.com/office/drawing/2014/main" id="{F55A6916-4AC9-4C72-8532-A9F5826BE1E6}"/>
                </a:ext>
              </a:extLst>
            </p:cNvPr>
            <p:cNvSpPr/>
            <p:nvPr/>
          </p:nvSpPr>
          <p:spPr>
            <a:xfrm>
              <a:off x="1009402" y="2299303"/>
              <a:ext cx="1460665" cy="914400"/>
            </a:xfrm>
            <a:prstGeom prst="roundRect">
              <a:avLst/>
            </a:prstGeom>
            <a:solidFill>
              <a:srgbClr val="7030A0"/>
            </a:solidFill>
            <a:ln>
              <a:solidFill>
                <a:srgbClr val="7030A0"/>
              </a:solidFill>
            </a:ln>
            <a:scene3d>
              <a:camera prst="orthographicFront"/>
              <a:lightRig rig="threePt" dir="t"/>
            </a:scene3d>
            <a:sp3d>
              <a:bevelT prst="angle"/>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S" b="1" dirty="0"/>
                <a:t>CARCAJ</a:t>
              </a:r>
            </a:p>
          </p:txBody>
        </p:sp>
        <p:sp>
          <p:nvSpPr>
            <p:cNvPr id="5" name="Diagrama de flujo: almacenamiento interno 4">
              <a:extLst>
                <a:ext uri="{FF2B5EF4-FFF2-40B4-BE49-F238E27FC236}">
                  <a16:creationId xmlns:a16="http://schemas.microsoft.com/office/drawing/2014/main" id="{D80F0EA0-1E7C-4A2E-87B3-478FBBCFE792}"/>
                </a:ext>
              </a:extLst>
            </p:cNvPr>
            <p:cNvSpPr/>
            <p:nvPr/>
          </p:nvSpPr>
          <p:spPr>
            <a:xfrm>
              <a:off x="8621485" y="1162297"/>
              <a:ext cx="2006930" cy="1009403"/>
            </a:xfrm>
            <a:prstGeom prst="flowChartInternalStorage">
              <a:avLst/>
            </a:prstGeom>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t>Repositorios institucionales</a:t>
              </a:r>
            </a:p>
          </p:txBody>
        </p:sp>
        <p:cxnSp>
          <p:nvCxnSpPr>
            <p:cNvPr id="7" name="Conector: angular 6">
              <a:extLst>
                <a:ext uri="{FF2B5EF4-FFF2-40B4-BE49-F238E27FC236}">
                  <a16:creationId xmlns:a16="http://schemas.microsoft.com/office/drawing/2014/main" id="{F9545550-EC43-4FC4-8362-A5BFC6D6ED0F}"/>
                </a:ext>
              </a:extLst>
            </p:cNvPr>
            <p:cNvCxnSpPr>
              <a:stCxn id="4" idx="3"/>
              <a:endCxn id="5" idx="1"/>
            </p:cNvCxnSpPr>
            <p:nvPr/>
          </p:nvCxnSpPr>
          <p:spPr>
            <a:xfrm flipV="1">
              <a:off x="2470067" y="1666999"/>
              <a:ext cx="6151418" cy="1089504"/>
            </a:xfrm>
            <a:prstGeom prst="bentConnector3">
              <a:avLst>
                <a:gd name="adj1" fmla="val 32239"/>
              </a:avLst>
            </a:prstGeom>
            <a:ln w="38100">
              <a:solidFill>
                <a:srgbClr val="7030A0"/>
              </a:solidFill>
              <a:tailEnd type="triangle"/>
            </a:ln>
          </p:spPr>
          <p:style>
            <a:lnRef idx="3">
              <a:schemeClr val="accent3"/>
            </a:lnRef>
            <a:fillRef idx="0">
              <a:schemeClr val="accent3"/>
            </a:fillRef>
            <a:effectRef idx="2">
              <a:schemeClr val="accent3"/>
            </a:effectRef>
            <a:fontRef idx="minor">
              <a:schemeClr val="tx1"/>
            </a:fontRef>
          </p:style>
        </p:cxnSp>
        <p:sp>
          <p:nvSpPr>
            <p:cNvPr id="8" name="Marco 7">
              <a:extLst>
                <a:ext uri="{FF2B5EF4-FFF2-40B4-BE49-F238E27FC236}">
                  <a16:creationId xmlns:a16="http://schemas.microsoft.com/office/drawing/2014/main" id="{E36F2D61-EEFF-4AB9-B879-A64B49872373}"/>
                </a:ext>
              </a:extLst>
            </p:cNvPr>
            <p:cNvSpPr/>
            <p:nvPr/>
          </p:nvSpPr>
          <p:spPr>
            <a:xfrm>
              <a:off x="8621485" y="2286000"/>
              <a:ext cx="2113808" cy="9144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dirty="0">
                  <a:solidFill>
                    <a:schemeClr val="tx1"/>
                  </a:solidFill>
                </a:rPr>
                <a:t>Sitios web institucionales</a:t>
              </a:r>
            </a:p>
          </p:txBody>
        </p:sp>
        <p:cxnSp>
          <p:nvCxnSpPr>
            <p:cNvPr id="9" name="Conector: angular 8">
              <a:extLst>
                <a:ext uri="{FF2B5EF4-FFF2-40B4-BE49-F238E27FC236}">
                  <a16:creationId xmlns:a16="http://schemas.microsoft.com/office/drawing/2014/main" id="{C8B85250-CC9B-4C0C-8E08-F1408D2AADCD}"/>
                </a:ext>
              </a:extLst>
            </p:cNvPr>
            <p:cNvCxnSpPr>
              <a:cxnSpLocks/>
              <a:stCxn id="4" idx="3"/>
              <a:endCxn id="8" idx="1"/>
            </p:cNvCxnSpPr>
            <p:nvPr/>
          </p:nvCxnSpPr>
          <p:spPr>
            <a:xfrm flipV="1">
              <a:off x="2470067" y="2743200"/>
              <a:ext cx="6151418" cy="13303"/>
            </a:xfrm>
            <a:prstGeom prst="bentConnector3">
              <a:avLst>
                <a:gd name="adj1" fmla="val 32239"/>
              </a:avLst>
            </a:prstGeom>
            <a:ln w="38100">
              <a:solidFill>
                <a:srgbClr val="7030A0"/>
              </a:solidFill>
              <a:tailEnd type="triangle"/>
            </a:ln>
          </p:spPr>
          <p:style>
            <a:lnRef idx="3">
              <a:schemeClr val="accent3"/>
            </a:lnRef>
            <a:fillRef idx="0">
              <a:schemeClr val="accent3"/>
            </a:fillRef>
            <a:effectRef idx="2">
              <a:schemeClr val="accent3"/>
            </a:effectRef>
            <a:fontRef idx="minor">
              <a:schemeClr val="tx1"/>
            </a:fontRef>
          </p:style>
        </p:cxnSp>
        <p:sp>
          <p:nvSpPr>
            <p:cNvPr id="14" name="Diagrama de flujo: multidocumento 13">
              <a:extLst>
                <a:ext uri="{FF2B5EF4-FFF2-40B4-BE49-F238E27FC236}">
                  <a16:creationId xmlns:a16="http://schemas.microsoft.com/office/drawing/2014/main" id="{B7F4C48D-1ADA-49AA-88A5-51B50BED77C2}"/>
                </a:ext>
              </a:extLst>
            </p:cNvPr>
            <p:cNvSpPr/>
            <p:nvPr/>
          </p:nvSpPr>
          <p:spPr>
            <a:xfrm>
              <a:off x="8609610" y="3264178"/>
              <a:ext cx="1900052" cy="987193"/>
            </a:xfrm>
            <a:prstGeom prst="flowChartMultidocument">
              <a:avLst/>
            </a:prstGeom>
            <a:ln>
              <a:solidFill>
                <a:srgbClr val="00B050"/>
              </a:solidFill>
            </a:ln>
            <a:scene3d>
              <a:camera prst="orthographicFront"/>
              <a:lightRig rig="threePt" dir="t"/>
            </a:scene3d>
            <a:sp3d>
              <a:bevelT w="152400" h="50800" prst="softRound"/>
            </a:sp3d>
          </p:spPr>
          <p:style>
            <a:lnRef idx="2">
              <a:schemeClr val="accent2"/>
            </a:lnRef>
            <a:fillRef idx="1">
              <a:schemeClr val="lt1"/>
            </a:fillRef>
            <a:effectRef idx="0">
              <a:schemeClr val="accent2"/>
            </a:effectRef>
            <a:fontRef idx="minor">
              <a:schemeClr val="dk1"/>
            </a:fontRef>
          </p:style>
          <p:txBody>
            <a:bodyPr rtlCol="0" anchor="ctr"/>
            <a:lstStyle/>
            <a:p>
              <a:pPr algn="ctr"/>
              <a:r>
                <a:rPr lang="es-ES" b="1" dirty="0"/>
                <a:t>Registro de afiliados</a:t>
              </a:r>
            </a:p>
          </p:txBody>
        </p:sp>
        <p:cxnSp>
          <p:nvCxnSpPr>
            <p:cNvPr id="15" name="Conector: angular 14">
              <a:extLst>
                <a:ext uri="{FF2B5EF4-FFF2-40B4-BE49-F238E27FC236}">
                  <a16:creationId xmlns:a16="http://schemas.microsoft.com/office/drawing/2014/main" id="{E972D110-5C24-4966-9148-60219665B879}"/>
                </a:ext>
              </a:extLst>
            </p:cNvPr>
            <p:cNvCxnSpPr>
              <a:cxnSpLocks/>
              <a:stCxn id="4" idx="3"/>
              <a:endCxn id="14" idx="1"/>
            </p:cNvCxnSpPr>
            <p:nvPr/>
          </p:nvCxnSpPr>
          <p:spPr>
            <a:xfrm>
              <a:off x="2470067" y="2756503"/>
              <a:ext cx="6139543" cy="1001272"/>
            </a:xfrm>
            <a:prstGeom prst="bentConnector3">
              <a:avLst>
                <a:gd name="adj1" fmla="val 32398"/>
              </a:avLst>
            </a:prstGeom>
            <a:ln w="38100">
              <a:solidFill>
                <a:srgbClr val="7030A0"/>
              </a:solidFill>
              <a:tailEnd type="triangle"/>
            </a:ln>
          </p:spPr>
          <p:style>
            <a:lnRef idx="3">
              <a:schemeClr val="accent3"/>
            </a:lnRef>
            <a:fillRef idx="0">
              <a:schemeClr val="accent3"/>
            </a:fillRef>
            <a:effectRef idx="2">
              <a:schemeClr val="accent3"/>
            </a:effectRef>
            <a:fontRef idx="minor">
              <a:schemeClr val="tx1"/>
            </a:fontRef>
          </p:style>
        </p:cxnSp>
        <p:sp>
          <p:nvSpPr>
            <p:cNvPr id="21" name="Rectángulo: una sola esquina cortada 20">
              <a:extLst>
                <a:ext uri="{FF2B5EF4-FFF2-40B4-BE49-F238E27FC236}">
                  <a16:creationId xmlns:a16="http://schemas.microsoft.com/office/drawing/2014/main" id="{8DBAA0CA-8746-4E64-B71E-D124CB7318B6}"/>
                </a:ext>
              </a:extLst>
            </p:cNvPr>
            <p:cNvSpPr/>
            <p:nvPr/>
          </p:nvSpPr>
          <p:spPr>
            <a:xfrm>
              <a:off x="8621485" y="4297218"/>
              <a:ext cx="1531917" cy="914400"/>
            </a:xfrm>
            <a:prstGeom prst="snip1Rect">
              <a:avLst/>
            </a:prstGeom>
            <a:scene3d>
              <a:camera prst="orthographicFront"/>
              <a:lightRig rig="threePt" dir="t"/>
            </a:scene3d>
            <a:sp3d>
              <a:bevelT w="139700" h="139700" prst="divot"/>
            </a:sp3d>
          </p:spPr>
          <p:style>
            <a:lnRef idx="2">
              <a:schemeClr val="accent5"/>
            </a:lnRef>
            <a:fillRef idx="1">
              <a:schemeClr val="lt1"/>
            </a:fillRef>
            <a:effectRef idx="0">
              <a:schemeClr val="accent5"/>
            </a:effectRef>
            <a:fontRef idx="minor">
              <a:schemeClr val="dk1"/>
            </a:fontRef>
          </p:style>
          <p:txBody>
            <a:bodyPr rtlCol="0" anchor="ctr"/>
            <a:lstStyle/>
            <a:p>
              <a:pPr algn="ctr"/>
              <a:r>
                <a:rPr lang="es-ES" b="1" dirty="0"/>
                <a:t>Otros sitios</a:t>
              </a:r>
            </a:p>
          </p:txBody>
        </p:sp>
        <p:cxnSp>
          <p:nvCxnSpPr>
            <p:cNvPr id="25" name="Conector: angular 24">
              <a:extLst>
                <a:ext uri="{FF2B5EF4-FFF2-40B4-BE49-F238E27FC236}">
                  <a16:creationId xmlns:a16="http://schemas.microsoft.com/office/drawing/2014/main" id="{4247A3FA-9642-46EE-A23F-DA7E37D12996}"/>
                </a:ext>
              </a:extLst>
            </p:cNvPr>
            <p:cNvCxnSpPr>
              <a:cxnSpLocks/>
              <a:stCxn id="4" idx="3"/>
              <a:endCxn id="21" idx="2"/>
            </p:cNvCxnSpPr>
            <p:nvPr/>
          </p:nvCxnSpPr>
          <p:spPr>
            <a:xfrm>
              <a:off x="2470067" y="2756503"/>
              <a:ext cx="6151418" cy="1997915"/>
            </a:xfrm>
            <a:prstGeom prst="bentConnector3">
              <a:avLst>
                <a:gd name="adj1" fmla="val 32239"/>
              </a:avLst>
            </a:prstGeom>
            <a:ln w="38100">
              <a:solidFill>
                <a:srgbClr val="7030A0"/>
              </a:solidFill>
              <a:tailEnd type="triangle"/>
            </a:ln>
          </p:spPr>
          <p:style>
            <a:lnRef idx="3">
              <a:schemeClr val="accent3"/>
            </a:lnRef>
            <a:fillRef idx="0">
              <a:schemeClr val="accent3"/>
            </a:fillRef>
            <a:effectRef idx="2">
              <a:schemeClr val="accent3"/>
            </a:effectRef>
            <a:fontRef idx="minor">
              <a:schemeClr val="tx1"/>
            </a:fontRef>
          </p:style>
        </p:cxnSp>
        <p:sp>
          <p:nvSpPr>
            <p:cNvPr id="30" name="CuadroTexto 29">
              <a:extLst>
                <a:ext uri="{FF2B5EF4-FFF2-40B4-BE49-F238E27FC236}">
                  <a16:creationId xmlns:a16="http://schemas.microsoft.com/office/drawing/2014/main" id="{1C1CFB48-B07E-4F1C-A45D-7AB1BED57CD7}"/>
                </a:ext>
              </a:extLst>
            </p:cNvPr>
            <p:cNvSpPr txBox="1"/>
            <p:nvPr/>
          </p:nvSpPr>
          <p:spPr>
            <a:xfrm>
              <a:off x="4445330" y="1217347"/>
              <a:ext cx="1830950" cy="369332"/>
            </a:xfrm>
            <a:prstGeom prst="rect">
              <a:avLst/>
            </a:prstGeom>
            <a:noFill/>
          </p:spPr>
          <p:txBody>
            <a:bodyPr wrap="none" rtlCol="0">
              <a:spAutoFit/>
            </a:bodyPr>
            <a:lstStyle/>
            <a:p>
              <a:r>
                <a:rPr lang="es-ES" b="1" dirty="0"/>
                <a:t>Envío de obras</a:t>
              </a:r>
            </a:p>
          </p:txBody>
        </p:sp>
        <p:sp>
          <p:nvSpPr>
            <p:cNvPr id="31" name="CuadroTexto 30">
              <a:extLst>
                <a:ext uri="{FF2B5EF4-FFF2-40B4-BE49-F238E27FC236}">
                  <a16:creationId xmlns:a16="http://schemas.microsoft.com/office/drawing/2014/main" id="{302F02B6-D0F0-474D-B439-E49235024A15}"/>
                </a:ext>
              </a:extLst>
            </p:cNvPr>
            <p:cNvSpPr txBox="1"/>
            <p:nvPr/>
          </p:nvSpPr>
          <p:spPr>
            <a:xfrm>
              <a:off x="4449555" y="2268845"/>
              <a:ext cx="3292889" cy="369332"/>
            </a:xfrm>
            <a:prstGeom prst="rect">
              <a:avLst/>
            </a:prstGeom>
            <a:noFill/>
          </p:spPr>
          <p:txBody>
            <a:bodyPr wrap="none" rtlCol="0">
              <a:spAutoFit/>
            </a:bodyPr>
            <a:lstStyle/>
            <a:p>
              <a:r>
                <a:rPr lang="es-ES" b="1" dirty="0"/>
                <a:t>Actualización de contenido</a:t>
              </a:r>
            </a:p>
          </p:txBody>
        </p:sp>
        <p:sp>
          <p:nvSpPr>
            <p:cNvPr id="39" name="CuadroTexto 38">
              <a:extLst>
                <a:ext uri="{FF2B5EF4-FFF2-40B4-BE49-F238E27FC236}">
                  <a16:creationId xmlns:a16="http://schemas.microsoft.com/office/drawing/2014/main" id="{CB0937E9-EC77-4ED5-9788-AA820BA205FD}"/>
                </a:ext>
              </a:extLst>
            </p:cNvPr>
            <p:cNvSpPr txBox="1"/>
            <p:nvPr/>
          </p:nvSpPr>
          <p:spPr>
            <a:xfrm>
              <a:off x="4515221" y="3401283"/>
              <a:ext cx="3531736" cy="369332"/>
            </a:xfrm>
            <a:prstGeom prst="rect">
              <a:avLst/>
            </a:prstGeom>
            <a:noFill/>
          </p:spPr>
          <p:txBody>
            <a:bodyPr wrap="none" rtlCol="0">
              <a:spAutoFit/>
            </a:bodyPr>
            <a:lstStyle/>
            <a:p>
              <a:r>
                <a:rPr lang="es-ES" b="1" dirty="0"/>
                <a:t>Solicitud de nuevos miembros</a:t>
              </a:r>
            </a:p>
          </p:txBody>
        </p:sp>
        <p:sp>
          <p:nvSpPr>
            <p:cNvPr id="40" name="CuadroTexto 39">
              <a:extLst>
                <a:ext uri="{FF2B5EF4-FFF2-40B4-BE49-F238E27FC236}">
                  <a16:creationId xmlns:a16="http://schemas.microsoft.com/office/drawing/2014/main" id="{E97C313F-67A8-4DD6-B2B7-0BD733D6CBC4}"/>
                </a:ext>
              </a:extLst>
            </p:cNvPr>
            <p:cNvSpPr txBox="1"/>
            <p:nvPr/>
          </p:nvSpPr>
          <p:spPr>
            <a:xfrm>
              <a:off x="4479222" y="4370825"/>
              <a:ext cx="2233304" cy="369332"/>
            </a:xfrm>
            <a:prstGeom prst="rect">
              <a:avLst/>
            </a:prstGeom>
            <a:noFill/>
          </p:spPr>
          <p:txBody>
            <a:bodyPr wrap="none" rtlCol="0">
              <a:spAutoFit/>
            </a:bodyPr>
            <a:lstStyle/>
            <a:p>
              <a:r>
                <a:rPr lang="es-ES" b="1" dirty="0"/>
                <a:t>Retroalimentación</a:t>
              </a:r>
            </a:p>
          </p:txBody>
        </p:sp>
        <p:cxnSp>
          <p:nvCxnSpPr>
            <p:cNvPr id="48" name="Conector: angular 47">
              <a:extLst>
                <a:ext uri="{FF2B5EF4-FFF2-40B4-BE49-F238E27FC236}">
                  <a16:creationId xmlns:a16="http://schemas.microsoft.com/office/drawing/2014/main" id="{82BA299A-8085-453D-8180-E9F29B9ACC13}"/>
                </a:ext>
              </a:extLst>
            </p:cNvPr>
            <p:cNvCxnSpPr>
              <a:cxnSpLocks/>
              <a:stCxn id="5" idx="0"/>
              <a:endCxn id="4" idx="0"/>
            </p:cNvCxnSpPr>
            <p:nvPr/>
          </p:nvCxnSpPr>
          <p:spPr>
            <a:xfrm rot="16200000" flipH="1" flipV="1">
              <a:off x="5113840" y="-2211808"/>
              <a:ext cx="1137006" cy="7885215"/>
            </a:xfrm>
            <a:prstGeom prst="bentConnector3">
              <a:avLst>
                <a:gd name="adj1" fmla="val -20105"/>
              </a:avLst>
            </a:prstGeom>
            <a:ln w="28575" cap="flat" cmpd="sng" algn="ctr">
              <a:solidFill>
                <a:schemeClr val="accent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uadroTexto 48">
              <a:extLst>
                <a:ext uri="{FF2B5EF4-FFF2-40B4-BE49-F238E27FC236}">
                  <a16:creationId xmlns:a16="http://schemas.microsoft.com/office/drawing/2014/main" id="{8EBE195C-A397-40D4-81AB-E01A4667B14E}"/>
                </a:ext>
              </a:extLst>
            </p:cNvPr>
            <p:cNvSpPr txBox="1"/>
            <p:nvPr/>
          </p:nvSpPr>
          <p:spPr>
            <a:xfrm>
              <a:off x="1694396" y="580773"/>
              <a:ext cx="3919663" cy="369332"/>
            </a:xfrm>
            <a:prstGeom prst="rect">
              <a:avLst/>
            </a:prstGeom>
            <a:noFill/>
          </p:spPr>
          <p:txBody>
            <a:bodyPr wrap="none" rtlCol="0">
              <a:spAutoFit/>
            </a:bodyPr>
            <a:lstStyle/>
            <a:p>
              <a:r>
                <a:rPr lang="es-ES" b="1" dirty="0"/>
                <a:t>Visualización y consulta de obras</a:t>
              </a:r>
            </a:p>
          </p:txBody>
        </p:sp>
        <p:cxnSp>
          <p:nvCxnSpPr>
            <p:cNvPr id="51" name="Conector: angular 50">
              <a:extLst>
                <a:ext uri="{FF2B5EF4-FFF2-40B4-BE49-F238E27FC236}">
                  <a16:creationId xmlns:a16="http://schemas.microsoft.com/office/drawing/2014/main" id="{34D77ACD-7E15-4A26-B616-69AA86B2FAC6}"/>
                </a:ext>
              </a:extLst>
            </p:cNvPr>
            <p:cNvCxnSpPr>
              <a:cxnSpLocks/>
              <a:stCxn id="8" idx="3"/>
              <a:endCxn id="4" idx="0"/>
            </p:cNvCxnSpPr>
            <p:nvPr/>
          </p:nvCxnSpPr>
          <p:spPr>
            <a:xfrm flipH="1" flipV="1">
              <a:off x="1739735" y="2299303"/>
              <a:ext cx="8995558" cy="443897"/>
            </a:xfrm>
            <a:prstGeom prst="bentConnector4">
              <a:avLst>
                <a:gd name="adj1" fmla="val -2541"/>
                <a:gd name="adj2" fmla="val 531704"/>
              </a:avLst>
            </a:prstGeom>
            <a:ln w="38100">
              <a:prstDash val="solid"/>
              <a:tailEnd type="triangle"/>
            </a:ln>
          </p:spPr>
          <p:style>
            <a:lnRef idx="3">
              <a:schemeClr val="accent6"/>
            </a:lnRef>
            <a:fillRef idx="0">
              <a:schemeClr val="accent6"/>
            </a:fillRef>
            <a:effectRef idx="2">
              <a:schemeClr val="accent6"/>
            </a:effectRef>
            <a:fontRef idx="minor">
              <a:schemeClr val="tx1"/>
            </a:fontRef>
          </p:style>
        </p:cxnSp>
        <p:sp>
          <p:nvSpPr>
            <p:cNvPr id="58" name="CuadroTexto 57">
              <a:extLst>
                <a:ext uri="{FF2B5EF4-FFF2-40B4-BE49-F238E27FC236}">
                  <a16:creationId xmlns:a16="http://schemas.microsoft.com/office/drawing/2014/main" id="{9CCA941E-E49F-4017-A345-4CE6B26C78C8}"/>
                </a:ext>
              </a:extLst>
            </p:cNvPr>
            <p:cNvSpPr txBox="1"/>
            <p:nvPr/>
          </p:nvSpPr>
          <p:spPr>
            <a:xfrm>
              <a:off x="1694396" y="55243"/>
              <a:ext cx="4661854" cy="369332"/>
            </a:xfrm>
            <a:prstGeom prst="rect">
              <a:avLst/>
            </a:prstGeom>
            <a:noFill/>
          </p:spPr>
          <p:txBody>
            <a:bodyPr wrap="none" rtlCol="0">
              <a:spAutoFit/>
            </a:bodyPr>
            <a:lstStyle/>
            <a:p>
              <a:r>
                <a:rPr lang="es-ES" b="1" dirty="0"/>
                <a:t>Publicación de noticias e informaciones</a:t>
              </a:r>
            </a:p>
          </p:txBody>
        </p:sp>
        <p:cxnSp>
          <p:nvCxnSpPr>
            <p:cNvPr id="62" name="Conector: angular 61">
              <a:extLst>
                <a:ext uri="{FF2B5EF4-FFF2-40B4-BE49-F238E27FC236}">
                  <a16:creationId xmlns:a16="http://schemas.microsoft.com/office/drawing/2014/main" id="{830AB4A7-16BE-4F88-8D93-D531F46FF53D}"/>
                </a:ext>
              </a:extLst>
            </p:cNvPr>
            <p:cNvCxnSpPr>
              <a:cxnSpLocks/>
              <a:stCxn id="14" idx="3"/>
              <a:endCxn id="4" idx="2"/>
            </p:cNvCxnSpPr>
            <p:nvPr/>
          </p:nvCxnSpPr>
          <p:spPr>
            <a:xfrm flipH="1" flipV="1">
              <a:off x="1739735" y="3213703"/>
              <a:ext cx="8769927" cy="544072"/>
            </a:xfrm>
            <a:prstGeom prst="bentConnector4">
              <a:avLst>
                <a:gd name="adj1" fmla="val -2607"/>
                <a:gd name="adj2" fmla="val -408837"/>
              </a:avLst>
            </a:prstGeom>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uadroTexto 68">
              <a:extLst>
                <a:ext uri="{FF2B5EF4-FFF2-40B4-BE49-F238E27FC236}">
                  <a16:creationId xmlns:a16="http://schemas.microsoft.com/office/drawing/2014/main" id="{29F5F8EF-D8DE-4413-8469-95E7FAEE14F7}"/>
                </a:ext>
              </a:extLst>
            </p:cNvPr>
            <p:cNvSpPr txBox="1"/>
            <p:nvPr/>
          </p:nvSpPr>
          <p:spPr>
            <a:xfrm>
              <a:off x="1739734" y="5639503"/>
              <a:ext cx="5745484" cy="369332"/>
            </a:xfrm>
            <a:prstGeom prst="rect">
              <a:avLst/>
            </a:prstGeom>
            <a:noFill/>
          </p:spPr>
          <p:txBody>
            <a:bodyPr wrap="none" rtlCol="0">
              <a:spAutoFit/>
            </a:bodyPr>
            <a:lstStyle/>
            <a:p>
              <a:r>
                <a:rPr lang="es-ES" b="1" dirty="0"/>
                <a:t>Verificación de membresía, currículo, trayectoria </a:t>
              </a:r>
            </a:p>
          </p:txBody>
        </p:sp>
        <p:cxnSp>
          <p:nvCxnSpPr>
            <p:cNvPr id="72" name="Conector: angular 71">
              <a:extLst>
                <a:ext uri="{FF2B5EF4-FFF2-40B4-BE49-F238E27FC236}">
                  <a16:creationId xmlns:a16="http://schemas.microsoft.com/office/drawing/2014/main" id="{56810C36-E7C5-464D-A2F0-AED8E2093273}"/>
                </a:ext>
              </a:extLst>
            </p:cNvPr>
            <p:cNvCxnSpPr>
              <a:stCxn id="21" idx="1"/>
              <a:endCxn id="4" idx="2"/>
            </p:cNvCxnSpPr>
            <p:nvPr/>
          </p:nvCxnSpPr>
          <p:spPr>
            <a:xfrm rot="5400000" flipH="1">
              <a:off x="4564632" y="388807"/>
              <a:ext cx="1997915" cy="7647709"/>
            </a:xfrm>
            <a:prstGeom prst="bentConnector3">
              <a:avLst>
                <a:gd name="adj1" fmla="val -11442"/>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73" name="CuadroTexto 72">
              <a:extLst>
                <a:ext uri="{FF2B5EF4-FFF2-40B4-BE49-F238E27FC236}">
                  <a16:creationId xmlns:a16="http://schemas.microsoft.com/office/drawing/2014/main" id="{3A6D236E-B5D4-4864-822E-DDDD8ABCE0B6}"/>
                </a:ext>
              </a:extLst>
            </p:cNvPr>
            <p:cNvSpPr txBox="1"/>
            <p:nvPr/>
          </p:nvSpPr>
          <p:spPr>
            <a:xfrm>
              <a:off x="1802466" y="5095431"/>
              <a:ext cx="3106941" cy="369332"/>
            </a:xfrm>
            <a:prstGeom prst="rect">
              <a:avLst/>
            </a:prstGeom>
            <a:noFill/>
          </p:spPr>
          <p:txBody>
            <a:bodyPr wrap="none" rtlCol="0">
              <a:spAutoFit/>
            </a:bodyPr>
            <a:lstStyle/>
            <a:p>
              <a:r>
                <a:rPr lang="es-ES" b="1" dirty="0"/>
                <a:t>Otros servicios y consultas</a:t>
              </a:r>
            </a:p>
          </p:txBody>
        </p:sp>
      </p:grpSp>
    </p:spTree>
    <p:extLst>
      <p:ext uri="{BB962C8B-B14F-4D97-AF65-F5344CB8AC3E}">
        <p14:creationId xmlns:p14="http://schemas.microsoft.com/office/powerpoint/2010/main" val="222663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6A43EC-53AE-48D9-94D8-D10ED7A09310}"/>
              </a:ext>
            </a:extLst>
          </p:cNvPr>
          <p:cNvSpPr>
            <a:spLocks noGrp="1"/>
          </p:cNvSpPr>
          <p:nvPr>
            <p:ph type="title"/>
          </p:nvPr>
        </p:nvSpPr>
        <p:spPr>
          <a:xfrm>
            <a:off x="0" y="6045201"/>
            <a:ext cx="8534400" cy="812799"/>
          </a:xfrm>
        </p:spPr>
        <p:txBody>
          <a:bodyPr/>
          <a:lstStyle/>
          <a:p>
            <a:r>
              <a:rPr lang="es-ES" dirty="0"/>
              <a:t>Estructura de la plataforma</a:t>
            </a:r>
          </a:p>
        </p:txBody>
      </p:sp>
      <p:pic>
        <p:nvPicPr>
          <p:cNvPr id="6" name="screen-recording">
            <a:hlinkClick r:id="" action="ppaction://media"/>
            <a:extLst>
              <a:ext uri="{FF2B5EF4-FFF2-40B4-BE49-F238E27FC236}">
                <a16:creationId xmlns:a16="http://schemas.microsoft.com/office/drawing/2014/main" id="{11E836A0-605F-4969-9315-CAD3CA5D71A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0258" y="77538"/>
            <a:ext cx="11291483" cy="6116220"/>
          </a:xfrm>
          <a:prstGeom prst="rect">
            <a:avLst/>
          </a:prstGeom>
        </p:spPr>
      </p:pic>
    </p:spTree>
    <p:extLst>
      <p:ext uri="{BB962C8B-B14F-4D97-AF65-F5344CB8AC3E}">
        <p14:creationId xmlns:p14="http://schemas.microsoft.com/office/powerpoint/2010/main" val="83851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Sector">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5664</TotalTime>
  <Words>3575</Words>
  <Application>Microsoft Office PowerPoint</Application>
  <PresentationFormat>Panorámica</PresentationFormat>
  <Paragraphs>263</Paragraphs>
  <Slides>15</Slides>
  <Notes>10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Arial Rounded MT Bold</vt:lpstr>
      <vt:lpstr>Axure Handwriting</vt:lpstr>
      <vt:lpstr>Calibri</vt:lpstr>
      <vt:lpstr>Century Gothic</vt:lpstr>
      <vt:lpstr>Wingdings 3</vt:lpstr>
      <vt:lpstr>Sector</vt:lpstr>
      <vt:lpstr>Presentación de PowerPoint</vt:lpstr>
      <vt:lpstr>Artistas noveles no afiliados</vt:lpstr>
      <vt:lpstr>Instituciones, Entidades y editoriales</vt:lpstr>
      <vt:lpstr>Panorama Actual</vt:lpstr>
      <vt:lpstr>Presentación de PowerPoint</vt:lpstr>
      <vt:lpstr>Objetivos propuestos</vt:lpstr>
      <vt:lpstr>Presentación de PowerPoint</vt:lpstr>
      <vt:lpstr>Integración Institucional </vt:lpstr>
      <vt:lpstr>Estructura de la plataforma</vt:lpstr>
      <vt:lpstr>Características </vt:lpstr>
      <vt:lpstr>Alianzas estratégicas</vt:lpstr>
      <vt:lpstr>Métodos de monetización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Plataforma de Desarrollo colaborativo para jóvenes escritores</dc:title>
  <dc:creator>Leonel</dc:creator>
  <cp:lastModifiedBy>Leonel</cp:lastModifiedBy>
  <cp:revision>291</cp:revision>
  <dcterms:created xsi:type="dcterms:W3CDTF">2022-05-27T19:48:28Z</dcterms:created>
  <dcterms:modified xsi:type="dcterms:W3CDTF">2023-08-05T18:42:59Z</dcterms:modified>
</cp:coreProperties>
</file>