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Lst>
  <p:notesMasterIdLst>
    <p:notesMasterId r:id="rId4"/>
  </p:notesMasterIdLst>
  <p:handoutMasterIdLst>
    <p:handoutMasterId r:id="rId5"/>
  </p:handoutMasterIdLst>
  <p:sldIdLst>
    <p:sldId id="257" r:id="rId3"/>
  </p:sldIdLst>
  <p:sldSz cx="21388388" cy="30275213"/>
  <p:notesSz cx="6858000" cy="9144000"/>
  <p:defaultText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65">
          <p15:clr>
            <a:srgbClr val="A4A3A4"/>
          </p15:clr>
        </p15:guide>
        <p15:guide id="3" orient="horz" pos="18541">
          <p15:clr>
            <a:srgbClr val="A4A3A4"/>
          </p15:clr>
        </p15:guide>
        <p15:guide id="5" pos="1319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89" autoAdjust="0"/>
    <p:restoredTop sz="94777" autoAdjust="0"/>
  </p:normalViewPr>
  <p:slideViewPr>
    <p:cSldViewPr snapToGrid="0" snapToObjects="1" showGuides="1">
      <p:cViewPr>
        <p:scale>
          <a:sx n="66" d="100"/>
          <a:sy n="66" d="100"/>
        </p:scale>
        <p:origin x="654" y="48"/>
      </p:cViewPr>
      <p:guideLst>
        <p:guide orient="horz" pos="265"/>
        <p:guide orient="horz" pos="18541"/>
        <p:guide pos="1319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4/25/2023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4/25/2023</a:t>
            </a:fld>
            <a:endParaRPr lang="en-US" dirty="0"/>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3038715" rtl="0" eaLnBrk="1" latinLnBrk="0" hangingPunct="1">
      <a:defRPr sz="4100" kern="1200">
        <a:solidFill>
          <a:schemeClr val="tx1"/>
        </a:solidFill>
        <a:latin typeface="+mn-lt"/>
        <a:ea typeface="+mn-ea"/>
        <a:cs typeface="+mn-cs"/>
      </a:defRPr>
    </a:lvl1pPr>
    <a:lvl2pPr marL="1519358" algn="l" defTabSz="3038715" rtl="0" eaLnBrk="1" latinLnBrk="0" hangingPunct="1">
      <a:defRPr sz="4100" kern="1200">
        <a:solidFill>
          <a:schemeClr val="tx1"/>
        </a:solidFill>
        <a:latin typeface="+mn-lt"/>
        <a:ea typeface="+mn-ea"/>
        <a:cs typeface="+mn-cs"/>
      </a:defRPr>
    </a:lvl2pPr>
    <a:lvl3pPr marL="3038715" algn="l" defTabSz="3038715" rtl="0" eaLnBrk="1" latinLnBrk="0" hangingPunct="1">
      <a:defRPr sz="4100" kern="1200">
        <a:solidFill>
          <a:schemeClr val="tx1"/>
        </a:solidFill>
        <a:latin typeface="+mn-lt"/>
        <a:ea typeface="+mn-ea"/>
        <a:cs typeface="+mn-cs"/>
      </a:defRPr>
    </a:lvl3pPr>
    <a:lvl4pPr marL="4558071" algn="l" defTabSz="3038715" rtl="0" eaLnBrk="1" latinLnBrk="0" hangingPunct="1">
      <a:defRPr sz="4100" kern="1200">
        <a:solidFill>
          <a:schemeClr val="tx1"/>
        </a:solidFill>
        <a:latin typeface="+mn-lt"/>
        <a:ea typeface="+mn-ea"/>
        <a:cs typeface="+mn-cs"/>
      </a:defRPr>
    </a:lvl4pPr>
    <a:lvl5pPr marL="6077429" algn="l" defTabSz="3038715" rtl="0" eaLnBrk="1" latinLnBrk="0" hangingPunct="1">
      <a:defRPr sz="4100" kern="1200">
        <a:solidFill>
          <a:schemeClr val="tx1"/>
        </a:solidFill>
        <a:latin typeface="+mn-lt"/>
        <a:ea typeface="+mn-ea"/>
        <a:cs typeface="+mn-cs"/>
      </a:defRPr>
    </a:lvl5pPr>
    <a:lvl6pPr marL="7596786" algn="l" defTabSz="3038715" rtl="0" eaLnBrk="1" latinLnBrk="0" hangingPunct="1">
      <a:defRPr sz="4100" kern="1200">
        <a:solidFill>
          <a:schemeClr val="tx1"/>
        </a:solidFill>
        <a:latin typeface="+mn-lt"/>
        <a:ea typeface="+mn-ea"/>
        <a:cs typeface="+mn-cs"/>
      </a:defRPr>
    </a:lvl6pPr>
    <a:lvl7pPr marL="9116145" algn="l" defTabSz="3038715" rtl="0" eaLnBrk="1" latinLnBrk="0" hangingPunct="1">
      <a:defRPr sz="4100" kern="1200">
        <a:solidFill>
          <a:schemeClr val="tx1"/>
        </a:solidFill>
        <a:latin typeface="+mn-lt"/>
        <a:ea typeface="+mn-ea"/>
        <a:cs typeface="+mn-cs"/>
      </a:defRPr>
    </a:lvl7pPr>
    <a:lvl8pPr marL="10635501" algn="l" defTabSz="3038715" rtl="0" eaLnBrk="1" latinLnBrk="0" hangingPunct="1">
      <a:defRPr sz="4100" kern="1200">
        <a:solidFill>
          <a:schemeClr val="tx1"/>
        </a:solidFill>
        <a:latin typeface="+mn-lt"/>
        <a:ea typeface="+mn-ea"/>
        <a:cs typeface="+mn-cs"/>
      </a:defRPr>
    </a:lvl8pPr>
    <a:lvl9pPr marL="12154859" algn="l" defTabSz="3038715" rtl="0" eaLnBrk="1" latinLnBrk="0" hangingPunct="1">
      <a:defRPr sz="4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3183462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1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40616" y="5365571"/>
            <a:ext cx="10101856"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49463" y="4842926"/>
            <a:ext cx="1009388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49461" y="13071318"/>
            <a:ext cx="10096349"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0846594" y="4842926"/>
            <a:ext cx="1009375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0846594" y="5365571"/>
            <a:ext cx="10093752"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0846595" y="13087287"/>
            <a:ext cx="10090978"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0842726" y="13648379"/>
            <a:ext cx="10094847"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0854419" y="23617471"/>
            <a:ext cx="10085926"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0846595" y="24192709"/>
            <a:ext cx="1009097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40616" y="13633726"/>
            <a:ext cx="1010272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2890078" y="3554249"/>
            <a:ext cx="15608232" cy="769233"/>
          </a:xfrm>
          <a:prstGeom prst="rect">
            <a:avLst/>
          </a:prstGeom>
        </p:spPr>
        <p:txBody>
          <a:bodyPr lIns="54681" tIns="27341" rIns="54681" bIns="27341">
            <a:normAutofit/>
          </a:bodyPr>
          <a:lstStyle>
            <a:lvl1pPr marL="0" indent="0" algn="ctr">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2890078" y="2235565"/>
            <a:ext cx="15608232" cy="1318684"/>
          </a:xfrm>
          <a:prstGeom prst="rect">
            <a:avLst/>
          </a:prstGeom>
        </p:spPr>
        <p:txBody>
          <a:bodyPr lIns="54681" tIns="27341" rIns="54681" bIns="27341" anchor="t" anchorCtr="1">
            <a:normAutofit/>
          </a:bodyPr>
          <a:lstStyle>
            <a:lvl1pPr marL="0" indent="0" algn="ctr">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2890078" y="348658"/>
            <a:ext cx="15608232" cy="1886907"/>
          </a:xfrm>
          <a:prstGeom prst="rect">
            <a:avLst/>
          </a:prstGeom>
        </p:spPr>
        <p:txBody>
          <a:bodyPr lIns="54681" tIns="27341" rIns="54681" bIns="27341" anchor="t" anchorCtr="1">
            <a:normAutofit/>
          </a:bodyPr>
          <a:lstStyle>
            <a:lvl1pPr marL="0" indent="0" algn="ctr">
              <a:buFontTx/>
              <a:buNone/>
              <a:defRPr sz="9900" b="1">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40616" y="5365571"/>
            <a:ext cx="10101856"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49463" y="4842926"/>
            <a:ext cx="1009388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49461" y="13071318"/>
            <a:ext cx="10096349"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0846594" y="4842926"/>
            <a:ext cx="1009375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0846594" y="5365571"/>
            <a:ext cx="10093752"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0846595" y="13087287"/>
            <a:ext cx="10090978"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0842726" y="13648379"/>
            <a:ext cx="10094847"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0854419" y="23617471"/>
            <a:ext cx="10085926"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0846595" y="24192709"/>
            <a:ext cx="1009097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40616" y="13633726"/>
            <a:ext cx="1010272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2890078" y="3554249"/>
            <a:ext cx="15608232" cy="769233"/>
          </a:xfrm>
          <a:prstGeom prst="rect">
            <a:avLst/>
          </a:prstGeom>
        </p:spPr>
        <p:txBody>
          <a:bodyPr lIns="54681" tIns="27341" rIns="54681" bIns="27341">
            <a:normAutofit/>
          </a:bodyPr>
          <a:lstStyle>
            <a:lvl1pPr marL="0" indent="0" algn="ctr">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2890078" y="2235565"/>
            <a:ext cx="15608232" cy="1318684"/>
          </a:xfrm>
          <a:prstGeom prst="rect">
            <a:avLst/>
          </a:prstGeom>
        </p:spPr>
        <p:txBody>
          <a:bodyPr lIns="54681" tIns="27341" rIns="54681" bIns="27341" anchor="t" anchorCtr="1">
            <a:normAutofit/>
          </a:bodyPr>
          <a:lstStyle>
            <a:lvl1pPr marL="0" indent="0" algn="ctr">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2890078" y="348658"/>
            <a:ext cx="15608232" cy="1886907"/>
          </a:xfrm>
          <a:prstGeom prst="rect">
            <a:avLst/>
          </a:prstGeom>
        </p:spPr>
        <p:txBody>
          <a:bodyPr lIns="54681" tIns="27341" rIns="54681" bIns="27341" anchor="t" anchorCtr="1">
            <a:normAutofit/>
          </a:bodyPr>
          <a:lstStyle>
            <a:lvl1pPr marL="0" indent="0" algn="ctr">
              <a:buFontTx/>
              <a:buNone/>
              <a:defRPr sz="9900" b="1">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extLst>
      <p:ext uri="{BB962C8B-B14F-4D97-AF65-F5344CB8AC3E}">
        <p14:creationId xmlns:p14="http://schemas.microsoft.com/office/powerpoint/2010/main" val="3014640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086753" y="29699043"/>
            <a:ext cx="1578661" cy="23063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C74784A8-6F25-7449-9CCF-614BC1946BC7}"/>
              </a:ext>
            </a:extLst>
          </p:cNvPr>
          <p:cNvGraphicFramePr>
            <a:graphicFrameLocks noGrp="1"/>
          </p:cNvGraphicFramePr>
          <p:nvPr userDrawn="1">
            <p:extLst>
              <p:ext uri="{D42A27DB-BD31-4B8C-83A1-F6EECF244321}">
                <p14:modId xmlns:p14="http://schemas.microsoft.com/office/powerpoint/2010/main" val="1988771644"/>
              </p:ext>
            </p:extLst>
          </p:nvPr>
        </p:nvGraphicFramePr>
        <p:xfrm>
          <a:off x="-8726467" y="34253"/>
          <a:ext cx="8117859" cy="30210616"/>
        </p:xfrm>
        <a:graphic>
          <a:graphicData uri="http://schemas.openxmlformats.org/drawingml/2006/table">
            <a:tbl>
              <a:tblPr firstRow="1" bandRow="1">
                <a:tableStyleId>{5C22544A-7EE6-4342-B048-85BDC9FD1C3A}</a:tableStyleId>
              </a:tblPr>
              <a:tblGrid>
                <a:gridCol w="3480873">
                  <a:extLst>
                    <a:ext uri="{9D8B030D-6E8A-4147-A177-3AD203B41FA5}">
                      <a16:colId xmlns:a16="http://schemas.microsoft.com/office/drawing/2014/main" val="20000"/>
                    </a:ext>
                  </a:extLst>
                </a:gridCol>
                <a:gridCol w="4636986">
                  <a:extLst>
                    <a:ext uri="{9D8B030D-6E8A-4147-A177-3AD203B41FA5}">
                      <a16:colId xmlns:a16="http://schemas.microsoft.com/office/drawing/2014/main" val="20001"/>
                    </a:ext>
                  </a:extLst>
                </a:gridCol>
              </a:tblGrid>
              <a:tr h="117073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1F3A4E"/>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endParaRPr lang="en-US" sz="32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3598933">
                <a:tc gridSpan="2">
                  <a:txBody>
                    <a:bodyPr/>
                    <a:lstStyle/>
                    <a:p>
                      <a:pPr defTabSz="3765639"/>
                      <a:r>
                        <a:rPr lang="en-US" sz="1800" i="0" dirty="0">
                          <a:solidFill>
                            <a:srgbClr val="D9D9D9"/>
                          </a:solidFill>
                          <a:latin typeface="Arial"/>
                          <a:cs typeface="Arial"/>
                        </a:rPr>
                        <a:t>This PowerPoint template produces a </a:t>
                      </a:r>
                      <a:r>
                        <a:rPr lang="en-US" sz="1800" i="0" dirty="0">
                          <a:solidFill>
                            <a:srgbClr val="FFC000"/>
                          </a:solidFill>
                          <a:latin typeface="Arial"/>
                          <a:cs typeface="Arial"/>
                        </a:rPr>
                        <a:t>A1 </a:t>
                      </a:r>
                      <a:r>
                        <a:rPr lang="en-US" sz="18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the  </a:t>
                      </a:r>
                      <a:r>
                        <a:rPr lang="en-US" sz="1800" i="0" dirty="0">
                          <a:solidFill>
                            <a:srgbClr val="FFC000"/>
                          </a:solidFill>
                          <a:latin typeface="Arial"/>
                          <a:cs typeface="Arial"/>
                        </a:rPr>
                        <a:t>HELP DESK</a:t>
                      </a:r>
                      <a:r>
                        <a:rPr lang="en-US" sz="1800" i="0" baseline="0" dirty="0">
                          <a:solidFill>
                            <a:srgbClr val="D9D9D9"/>
                          </a:solidFill>
                          <a:latin typeface="Arial"/>
                          <a:cs typeface="Arial"/>
                        </a:rPr>
                        <a:t> </a:t>
                      </a:r>
                      <a:r>
                        <a:rPr lang="en-US" sz="1800" i="0" dirty="0">
                          <a:solidFill>
                            <a:srgbClr val="D9D9D9"/>
                          </a:solidFill>
                          <a:latin typeface="Arial"/>
                          <a:cs typeface="Arial"/>
                        </a:rPr>
                        <a:t>tab.</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To print your poster using our same-day professional printing service,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a:t>
                      </a:r>
                      <a:r>
                        <a:rPr lang="en-US" sz="1800" i="0" dirty="0">
                          <a:solidFill>
                            <a:srgbClr val="FFC000"/>
                          </a:solidFill>
                          <a:latin typeface="Arial"/>
                          <a:cs typeface="Arial"/>
                        </a:rPr>
                        <a:t>Order your poster</a:t>
                      </a:r>
                      <a:r>
                        <a:rPr lang="en-US" sz="1800" i="0" dirty="0">
                          <a:solidFill>
                            <a:srgbClr val="D9D9D9"/>
                          </a:solidFill>
                          <a:latin typeface="Arial"/>
                          <a:cs typeface="Arial"/>
                        </a:rPr>
                        <a:t>".</a:t>
                      </a:r>
                      <a:endParaRPr lang="en-US" sz="18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292704">
                <a:tc>
                  <a:txBody>
                    <a:bodyPr/>
                    <a:lstStyle/>
                    <a:p>
                      <a:pPr algn="ctr"/>
                      <a:endParaRPr lang="en-US" sz="1800" dirty="0">
                        <a:solidFill>
                          <a:srgbClr val="1F3A4E"/>
                        </a:solidFill>
                      </a:endParaRPr>
                    </a:p>
                    <a:p>
                      <a:pPr algn="ctr"/>
                      <a:endParaRPr lang="en-US" sz="1800" dirty="0">
                        <a:solidFill>
                          <a:srgbClr val="1F3A4E"/>
                        </a:solidFill>
                      </a:endParaRPr>
                    </a:p>
                    <a:p>
                      <a:pPr algn="ctr"/>
                      <a:r>
                        <a:rPr lang="en-US" sz="1800" dirty="0">
                          <a:solidFill>
                            <a:schemeClr val="bg1"/>
                          </a:solidFill>
                          <a:latin typeface="Arial" panose="020B0604020202020204" pitchFamily="34" charset="0"/>
                          <a:cs typeface="Arial" panose="020B0604020202020204" pitchFamily="34" charset="0"/>
                        </a:rPr>
                        <a:t>This is a poster template for a </a:t>
                      </a:r>
                      <a:br>
                        <a:rPr lang="en-US" sz="1800" dirty="0">
                          <a:solidFill>
                            <a:schemeClr val="bg1"/>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A1</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594mm x 841mm</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23.39 inches x 33.11 inches</a:t>
                      </a:r>
                      <a:br>
                        <a:rPr lang="en-US" sz="1800"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research presentation poster</a:t>
                      </a:r>
                    </a:p>
                    <a:p>
                      <a:endParaRPr lang="en-US" sz="1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Important: Check the template size</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800" b="0" baseline="0" dirty="0">
                          <a:solidFill>
                            <a:srgbClr val="D9D9D9"/>
                          </a:solidFill>
                          <a:latin typeface="Arial" panose="020B0604020202020204" pitchFamily="34" charset="0"/>
                          <a:cs typeface="Arial" panose="020B0604020202020204" pitchFamily="34" charset="0"/>
                        </a:rPr>
                      </a:br>
                      <a:endParaRPr lang="en-US" sz="18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3340698">
                <a:tc>
                  <a:txBody>
                    <a:bodyPr/>
                    <a:lstStyle/>
                    <a:p>
                      <a:endParaRPr lang="en-US" sz="1800" dirty="0">
                        <a:solidFill>
                          <a:srgbClr val="1F3A4E"/>
                        </a:solidFill>
                      </a:endParaRPr>
                    </a:p>
                  </a:txBody>
                  <a:tcPr>
                    <a:blipFill rotWithShape="1">
                      <a:blip r:embed="rId3"/>
                      <a:stretch>
                        <a:fillRect/>
                      </a:stretch>
                    </a:blipFill>
                  </a:tcPr>
                </a:tc>
                <a:tc>
                  <a:txBody>
                    <a:bodyPr/>
                    <a:lstStyle/>
                    <a:p>
                      <a:pPr algn="l"/>
                      <a:r>
                        <a:rPr lang="en-US" sz="2000" b="1" baseline="0" dirty="0">
                          <a:solidFill>
                            <a:srgbClr val="FFC000"/>
                          </a:solidFill>
                          <a:latin typeface="Arial" panose="020B0604020202020204" pitchFamily="34" charset="0"/>
                          <a:cs typeface="Arial" panose="020B0604020202020204" pitchFamily="34" charset="0"/>
                        </a:rPr>
                        <a:t>How to </a:t>
                      </a:r>
                      <a:r>
                        <a:rPr lang="en-US" sz="3600" b="1" baseline="0" dirty="0">
                          <a:solidFill>
                            <a:srgbClr val="FFC000"/>
                          </a:solidFill>
                          <a:latin typeface="Arial" panose="020B0604020202020204" pitchFamily="34" charset="0"/>
                          <a:cs typeface="Arial" panose="020B0604020202020204" pitchFamily="34" charset="0"/>
                        </a:rPr>
                        <a:t>Zoom in </a:t>
                      </a:r>
                      <a:r>
                        <a:rPr lang="en-US" sz="2000" b="1" baseline="0" dirty="0">
                          <a:solidFill>
                            <a:srgbClr val="FFC000"/>
                          </a:solidFill>
                          <a:latin typeface="Arial" panose="020B0604020202020204" pitchFamily="34" charset="0"/>
                          <a:cs typeface="Arial" panose="020B0604020202020204" pitchFamily="34" charset="0"/>
                        </a:rPr>
                        <a:t>and </a:t>
                      </a:r>
                      <a:r>
                        <a:rPr lang="en-US" sz="1600" b="1" baseline="0" dirty="0">
                          <a:solidFill>
                            <a:srgbClr val="FFC000"/>
                          </a:solidFill>
                          <a:latin typeface="Arial" panose="020B0604020202020204" pitchFamily="34" charset="0"/>
                          <a:cs typeface="Arial" panose="020B0604020202020204" pitchFamily="34" charset="0"/>
                        </a:rPr>
                        <a:t>out</a:t>
                      </a:r>
                      <a:endParaRPr lang="en-US" sz="2000" b="1" baseline="0" dirty="0">
                        <a:solidFill>
                          <a:srgbClr val="FFC000"/>
                        </a:solidFill>
                        <a:latin typeface="Arial" panose="020B0604020202020204" pitchFamily="34" charset="0"/>
                        <a:cs typeface="Arial" panose="020B0604020202020204" pitchFamily="34" charset="0"/>
                      </a:endParaRPr>
                    </a:p>
                    <a:p>
                      <a:pPr algn="l"/>
                      <a:r>
                        <a:rPr lang="en-US" sz="1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1. </a:t>
                      </a:r>
                      <a:r>
                        <a:rPr lang="en-US" sz="1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2. </a:t>
                      </a:r>
                      <a:r>
                        <a:rPr lang="en-US" sz="1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994589">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Ruler and Guides</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945819">
                <a:tc>
                  <a:txBody>
                    <a:bodyPr/>
                    <a:lstStyle/>
                    <a:p>
                      <a:endParaRPr lang="en-US" sz="1800" dirty="0">
                        <a:solidFill>
                          <a:srgbClr val="1F3A4E"/>
                        </a:solidFill>
                      </a:endParaRPr>
                    </a:p>
                  </a:txBody>
                  <a:tcPr>
                    <a:blipFill rotWithShape="1">
                      <a:blip r:embed="rId4"/>
                      <a:stretch>
                        <a:fillRect/>
                      </a:stretch>
                    </a:blipFill>
                  </a:tcPr>
                </a:tc>
                <a:tc>
                  <a:txBody>
                    <a:bodyPr/>
                    <a:lstStyle/>
                    <a:p>
                      <a:pPr marL="0" lvl="1" indent="0" algn="l" defTabSz="114300"/>
                      <a:r>
                        <a:rPr lang="en-US" sz="2000" b="1" baseline="0" dirty="0">
                          <a:solidFill>
                            <a:srgbClr val="FFC000"/>
                          </a:solidFill>
                          <a:latin typeface="Arial" panose="020B0604020202020204" pitchFamily="34" charset="0"/>
                          <a:cs typeface="Arial" panose="020B0604020202020204" pitchFamily="34" charset="0"/>
                        </a:rPr>
                        <a:t>Headers and text containers</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208687">
                <a:tc gridSpan="2">
                  <a:txBody>
                    <a:bodyPr/>
                    <a:lstStyle/>
                    <a:p>
                      <a:r>
                        <a:rPr lang="en-US" sz="2000" b="1" dirty="0">
                          <a:solidFill>
                            <a:srgbClr val="FFC000"/>
                          </a:solidFill>
                          <a:latin typeface="Arial" panose="020B0604020202020204" pitchFamily="34" charset="0"/>
                          <a:cs typeface="Arial" panose="020B0604020202020204" pitchFamily="34" charset="0"/>
                        </a:rPr>
                        <a:t>Adding content to the poster</a:t>
                      </a:r>
                    </a:p>
                    <a:p>
                      <a:r>
                        <a:rPr lang="en-US" sz="1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12467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868684">
                <a:tc gridSpan="2">
                  <a:txBody>
                    <a:bodyPr/>
                    <a:lstStyle/>
                    <a:p>
                      <a:endParaRPr lang="en-US" sz="1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206781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59727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8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70EF0DC5-0CE8-8B48-8495-AC770E4326B0}"/>
              </a:ext>
            </a:extLst>
          </p:cNvPr>
          <p:cNvGraphicFramePr>
            <a:graphicFrameLocks noGrp="1"/>
          </p:cNvGraphicFramePr>
          <p:nvPr userDrawn="1">
            <p:extLst>
              <p:ext uri="{D42A27DB-BD31-4B8C-83A1-F6EECF244321}">
                <p14:modId xmlns:p14="http://schemas.microsoft.com/office/powerpoint/2010/main" val="2914211395"/>
              </p:ext>
            </p:extLst>
          </p:nvPr>
        </p:nvGraphicFramePr>
        <p:xfrm>
          <a:off x="21937684" y="-142032"/>
          <a:ext cx="8060660" cy="30430194"/>
        </p:xfrm>
        <a:graphic>
          <a:graphicData uri="http://schemas.openxmlformats.org/drawingml/2006/table">
            <a:tbl>
              <a:tblPr firstRow="1" bandRow="1">
                <a:tableStyleId>{5C22544A-7EE6-4342-B048-85BDC9FD1C3A}</a:tableStyleId>
              </a:tblPr>
              <a:tblGrid>
                <a:gridCol w="3162981">
                  <a:extLst>
                    <a:ext uri="{9D8B030D-6E8A-4147-A177-3AD203B41FA5}">
                      <a16:colId xmlns:a16="http://schemas.microsoft.com/office/drawing/2014/main" val="20000"/>
                    </a:ext>
                  </a:extLst>
                </a:gridCol>
                <a:gridCol w="950236">
                  <a:extLst>
                    <a:ext uri="{9D8B030D-6E8A-4147-A177-3AD203B41FA5}">
                      <a16:colId xmlns:a16="http://schemas.microsoft.com/office/drawing/2014/main" val="764104496"/>
                    </a:ext>
                  </a:extLst>
                </a:gridCol>
                <a:gridCol w="3947443">
                  <a:extLst>
                    <a:ext uri="{9D8B030D-6E8A-4147-A177-3AD203B41FA5}">
                      <a16:colId xmlns:a16="http://schemas.microsoft.com/office/drawing/2014/main" val="4164475170"/>
                    </a:ext>
                  </a:extLst>
                </a:gridCol>
              </a:tblGrid>
              <a:tr h="1192134">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1F3A4E"/>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endParaRPr lang="en-US" sz="32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727945">
                <a:tc gridSpan="3">
                  <a:txBody>
                    <a:bodyPr/>
                    <a:lstStyle/>
                    <a:p>
                      <a:pPr algn="l"/>
                      <a:r>
                        <a:rPr lang="en-US" sz="20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8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8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800" dirty="0">
                        <a:solidFill>
                          <a:srgbClr val="FFC000"/>
                        </a:solidFill>
                      </a:endParaRP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4259477">
                <a:tc gridSpan="3">
                  <a:txBody>
                    <a:bodyPr/>
                    <a:lstStyle/>
                    <a:p>
                      <a:r>
                        <a:rPr lang="en-US" sz="2000" b="1" dirty="0">
                          <a:solidFill>
                            <a:srgbClr val="FFC000"/>
                          </a:solidFill>
                          <a:latin typeface="Arial" panose="020B0604020202020204" pitchFamily="34" charset="0"/>
                          <a:cs typeface="Arial" panose="020B0604020202020204" pitchFamily="34" charset="0"/>
                        </a:rPr>
                        <a:t>How to change the column layout configuration</a:t>
                      </a:r>
                    </a:p>
                    <a:p>
                      <a:r>
                        <a:rPr lang="en-US" sz="1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800" dirty="0">
                          <a:solidFill>
                            <a:srgbClr val="D9D9D9"/>
                          </a:solidFill>
                          <a:latin typeface="Arial" panose="020B0604020202020204" pitchFamily="34" charset="0"/>
                          <a:cs typeface="Arial" panose="020B0604020202020204" pitchFamily="34" charset="0"/>
                        </a:rPr>
                        <a:t>You can see a tutorial here: </a:t>
                      </a:r>
                      <a:r>
                        <a:rPr lang="en-US" sz="1800" u="sng" dirty="0">
                          <a:solidFill>
                            <a:srgbClr val="FFC000"/>
                          </a:solidFill>
                          <a:latin typeface="Arial" panose="020B0604020202020204" pitchFamily="34" charset="0"/>
                          <a:cs typeface="Arial" panose="020B0604020202020204" pitchFamily="34" charset="0"/>
                        </a:rPr>
                        <a:t>https://</a:t>
                      </a:r>
                      <a:r>
                        <a:rPr lang="en-US" sz="1800" u="sng" dirty="0" err="1">
                          <a:solidFill>
                            <a:srgbClr val="FFC000"/>
                          </a:solidFill>
                          <a:latin typeface="Arial" panose="020B0604020202020204" pitchFamily="34" charset="0"/>
                          <a:cs typeface="Arial" panose="020B0604020202020204" pitchFamily="34" charset="0"/>
                        </a:rPr>
                        <a:t>www.posterpresentations.com</a:t>
                      </a:r>
                      <a:r>
                        <a:rPr lang="en-US" sz="1800" u="sng" dirty="0">
                          <a:solidFill>
                            <a:srgbClr val="FFC000"/>
                          </a:solidFill>
                          <a:latin typeface="Arial" panose="020B0604020202020204" pitchFamily="34" charset="0"/>
                          <a:cs typeface="Arial" panose="020B0604020202020204" pitchFamily="34" charset="0"/>
                        </a:rPr>
                        <a:t>/how-to-change-the-column-</a:t>
                      </a:r>
                      <a:r>
                        <a:rPr lang="en-US" sz="1800" u="sng" dirty="0" err="1">
                          <a:solidFill>
                            <a:srgbClr val="FFC000"/>
                          </a:solidFill>
                          <a:latin typeface="Arial" panose="020B0604020202020204" pitchFamily="34" charset="0"/>
                          <a:cs typeface="Arial" panose="020B0604020202020204" pitchFamily="34" charset="0"/>
                        </a:rPr>
                        <a:t>configuration.html</a:t>
                      </a:r>
                      <a:endParaRPr lang="en-US" sz="44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167854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panose="020B0604020202020204" pitchFamily="34" charset="0"/>
                          <a:cs typeface="Arial" panose="020B0604020202020204" pitchFamily="34" charset="0"/>
                        </a:rPr>
                        <a:t>The Quick Start</a:t>
                      </a:r>
                      <a:r>
                        <a:rPr lang="en-US" sz="1800" baseline="0" noProof="0" dirty="0">
                          <a:solidFill>
                            <a:srgbClr val="D9D9D9"/>
                          </a:solidFill>
                          <a:latin typeface="Arial" panose="020B0604020202020204" pitchFamily="34" charset="0"/>
                          <a:cs typeface="Arial" panose="020B0604020202020204" pitchFamily="34" charset="0"/>
                        </a:rPr>
                        <a:t> Guides</a:t>
                      </a:r>
                      <a:r>
                        <a:rPr lang="en-US" sz="1800" noProof="0" dirty="0">
                          <a:solidFill>
                            <a:srgbClr val="D9D9D9"/>
                          </a:solidFill>
                          <a:latin typeface="Arial" panose="020B0604020202020204" pitchFamily="34" charset="0"/>
                          <a:cs typeface="Arial" panose="020B0604020202020204" pitchFamily="34" charset="0"/>
                        </a:rPr>
                        <a:t> </a:t>
                      </a:r>
                      <a:r>
                        <a:rPr lang="en-US" sz="1800" u="sng" noProof="0" dirty="0">
                          <a:solidFill>
                            <a:srgbClr val="D9D9D9"/>
                          </a:solidFill>
                          <a:latin typeface="Arial" panose="020B0604020202020204" pitchFamily="34" charset="0"/>
                          <a:cs typeface="Arial" panose="020B0604020202020204" pitchFamily="34" charset="0"/>
                        </a:rPr>
                        <a:t>are outside the template’s printable area</a:t>
                      </a:r>
                      <a:r>
                        <a:rPr lang="en-US" sz="1800" noProof="0" dirty="0">
                          <a:solidFill>
                            <a:srgbClr val="D9D9D9"/>
                          </a:solidFill>
                          <a:latin typeface="Arial" panose="020B0604020202020204" pitchFamily="34" charset="0"/>
                          <a:cs typeface="Arial" panose="020B0604020202020204" pitchFamily="34" charset="0"/>
                        </a:rPr>
                        <a:t> and they will not be on the printed poster</a:t>
                      </a:r>
                      <a:r>
                        <a:rPr lang="en-US" sz="1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To hide the guides click on the </a:t>
                      </a:r>
                      <a:r>
                        <a:rPr lang="en-US" sz="1800" b="1" baseline="0" noProof="0" dirty="0">
                          <a:solidFill>
                            <a:srgbClr val="D9D9D9"/>
                          </a:solidFill>
                          <a:latin typeface="Arial" panose="020B0604020202020204" pitchFamily="34" charset="0"/>
                          <a:cs typeface="Arial" panose="020B0604020202020204" pitchFamily="34" charset="0"/>
                        </a:rPr>
                        <a:t>Home</a:t>
                      </a:r>
                      <a:r>
                        <a:rPr lang="en-US" sz="1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800" b="1"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800" b="1" baseline="0" noProof="0" dirty="0">
                          <a:solidFill>
                            <a:srgbClr val="D9D9D9"/>
                          </a:solidFill>
                          <a:latin typeface="Arial" panose="020B0604020202020204" pitchFamily="34" charset="0"/>
                          <a:cs typeface="Arial" panose="020B0604020202020204" pitchFamily="34" charset="0"/>
                        </a:rPr>
                        <a:t>Without Guides </a:t>
                      </a:r>
                      <a:r>
                        <a:rPr lang="en-US" sz="1800" b="0"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a:t>
                      </a:r>
                      <a:endParaRPr lang="en-US" sz="1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544646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4626677">
                <a:tc>
                  <a:txBody>
                    <a:bodyPr/>
                    <a:lstStyle/>
                    <a:p>
                      <a:pPr rtl="0"/>
                      <a:r>
                        <a:rPr lang="en-US" sz="2400" b="1" dirty="0">
                          <a:solidFill>
                            <a:srgbClr val="FFC000"/>
                          </a:solidFill>
                          <a:latin typeface="Arial" panose="020B0604020202020204" pitchFamily="34" charset="0"/>
                          <a:cs typeface="Arial" panose="020B0604020202020204" pitchFamily="34" charset="0"/>
                        </a:rPr>
                        <a:t>How to</a:t>
                      </a:r>
                      <a:r>
                        <a:rPr lang="en-US" sz="2400" b="1" baseline="0" dirty="0">
                          <a:solidFill>
                            <a:srgbClr val="FFC000"/>
                          </a:solidFill>
                          <a:latin typeface="Arial" panose="020B0604020202020204" pitchFamily="34" charset="0"/>
                          <a:cs typeface="Arial" panose="020B0604020202020204" pitchFamily="34" charset="0"/>
                        </a:rPr>
                        <a:t> preview your poster prior to printing</a:t>
                      </a:r>
                      <a:endParaRPr lang="en-US" sz="2400" b="1" dirty="0">
                        <a:solidFill>
                          <a:srgbClr val="FFC000"/>
                        </a:solidFill>
                        <a:latin typeface="Arial" panose="020B0604020202020204" pitchFamily="34" charset="0"/>
                        <a:cs typeface="Arial" panose="020B0604020202020204" pitchFamily="34" charset="0"/>
                      </a:endParaRPr>
                    </a:p>
                    <a:p>
                      <a:pPr rtl="0"/>
                      <a:r>
                        <a:rPr lang="en-US" sz="2000" dirty="0">
                          <a:solidFill>
                            <a:srgbClr val="D9D9D9"/>
                          </a:solidFill>
                          <a:latin typeface="Arial" panose="020B0604020202020204" pitchFamily="34" charset="0"/>
                          <a:cs typeface="Arial" panose="020B0604020202020204" pitchFamily="34" charset="0"/>
                        </a:rPr>
                        <a:t>You can preview your poster at any time by pressing the </a:t>
                      </a:r>
                      <a:r>
                        <a:rPr lang="en-US" sz="2000" dirty="0">
                          <a:solidFill>
                            <a:srgbClr val="FFC000"/>
                          </a:solidFill>
                          <a:latin typeface="Arial" panose="020B0604020202020204" pitchFamily="34" charset="0"/>
                          <a:cs typeface="Arial" panose="020B0604020202020204" pitchFamily="34" charset="0"/>
                        </a:rPr>
                        <a:t>F5 key</a:t>
                      </a:r>
                      <a:r>
                        <a:rPr lang="en-US" sz="20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000" dirty="0">
                          <a:solidFill>
                            <a:srgbClr val="FFC000"/>
                          </a:solidFill>
                          <a:latin typeface="Arial" panose="020B0604020202020204" pitchFamily="34" charset="0"/>
                          <a:cs typeface="Arial" panose="020B0604020202020204" pitchFamily="34" charset="0"/>
                        </a:rPr>
                        <a:t>ESC key </a:t>
                      </a:r>
                      <a:r>
                        <a:rPr lang="en-US" sz="20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8800" b="1" dirty="0">
                          <a:solidFill>
                            <a:srgbClr val="D9D9D9"/>
                          </a:solidFill>
                          <a:latin typeface="Arial" panose="020B0604020202020204" pitchFamily="34" charset="0"/>
                          <a:cs typeface="Arial" panose="020B0604020202020204" pitchFamily="34" charset="0"/>
                        </a:rPr>
                        <a:t>F5</a:t>
                      </a:r>
                      <a:r>
                        <a:rPr lang="en-US" sz="1800" baseline="0" dirty="0">
                          <a:solidFill>
                            <a:srgbClr val="D9D9D9"/>
                          </a:solidFill>
                          <a:latin typeface="Arial" panose="020B0604020202020204" pitchFamily="34" charset="0"/>
                          <a:cs typeface="Arial" panose="020B0604020202020204" pitchFamily="34" charset="0"/>
                        </a:rPr>
                        <a:t> </a:t>
                      </a:r>
                      <a:endParaRPr lang="en-US" sz="18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308827">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When you are ready to have your poster printed go online to </a:t>
                      </a:r>
                      <a:r>
                        <a:rPr lang="en-US" sz="1800" noProof="0" dirty="0" err="1">
                          <a:solidFill>
                            <a:srgbClr val="FFC000"/>
                          </a:solidFill>
                          <a:latin typeface="Arial"/>
                          <a:cs typeface="Arial"/>
                        </a:rPr>
                        <a:t>PosterPresentations.com</a:t>
                      </a:r>
                      <a:r>
                        <a:rPr lang="en-US" sz="1800" noProof="0" dirty="0">
                          <a:solidFill>
                            <a:srgbClr val="D9D9D9"/>
                          </a:solidFill>
                          <a:latin typeface="Arial"/>
                          <a:cs typeface="Arial"/>
                        </a:rPr>
                        <a:t> and click on the "</a:t>
                      </a:r>
                      <a:r>
                        <a:rPr lang="en-US" sz="1800" noProof="0" dirty="0">
                          <a:solidFill>
                            <a:srgbClr val="FFC000"/>
                          </a:solidFill>
                          <a:latin typeface="Arial"/>
                          <a:cs typeface="Arial"/>
                        </a:rPr>
                        <a:t>Order Your Poster</a:t>
                      </a:r>
                      <a:r>
                        <a:rPr lang="en-US" sz="18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800" noProof="0" dirty="0">
                          <a:solidFill>
                            <a:srgbClr val="D9D9D9"/>
                          </a:solidFill>
                          <a:latin typeface="Arial"/>
                          <a:cs typeface="Arial"/>
                        </a:rPr>
                      </a:br>
                      <a:r>
                        <a:rPr lang="en-US" sz="1800" noProof="0" dirty="0">
                          <a:solidFill>
                            <a:srgbClr val="D9D9D9"/>
                          </a:solidFill>
                          <a:latin typeface="Arial"/>
                          <a:cs typeface="Arial"/>
                        </a:rPr>
                        <a:t>Go to </a:t>
                      </a:r>
                      <a:r>
                        <a:rPr lang="en-US" sz="1800" noProof="0" dirty="0" err="1">
                          <a:solidFill>
                            <a:srgbClr val="FFC000"/>
                          </a:solidFill>
                          <a:latin typeface="Arial"/>
                          <a:cs typeface="Arial"/>
                        </a:rPr>
                        <a:t>PosterPresentations.com</a:t>
                      </a:r>
                      <a:r>
                        <a:rPr lang="en-US" sz="18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047130">
                <a:tc gridSpan="3">
                  <a:txBody>
                    <a:bodyPr/>
                    <a:lstStyle/>
                    <a:p>
                      <a:endParaRPr lang="en-US" sz="18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130052">
                <a:tc gridSpan="2">
                  <a:txBody>
                    <a:bodyPr/>
                    <a:lstStyle/>
                    <a:p>
                      <a:pPr>
                        <a:lnSpc>
                          <a:spcPts val="2600"/>
                        </a:lnSpc>
                      </a:pPr>
                      <a:r>
                        <a:rPr lang="en-US" sz="1800" dirty="0">
                          <a:solidFill>
                            <a:schemeClr val="bg1">
                              <a:lumMod val="85000"/>
                            </a:schemeClr>
                          </a:solidFill>
                          <a:latin typeface="Arial"/>
                          <a:cs typeface="Arial"/>
                        </a:rPr>
                        <a:t>© 2019</a:t>
                      </a:r>
                      <a:r>
                        <a:rPr lang="en-US" sz="1800" baseline="0" dirty="0">
                          <a:solidFill>
                            <a:schemeClr val="bg1">
                              <a:lumMod val="85000"/>
                            </a:schemeClr>
                          </a:solidFill>
                          <a:latin typeface="Arial"/>
                          <a:cs typeface="Arial"/>
                        </a:rPr>
                        <a:t> </a:t>
                      </a:r>
                      <a:r>
                        <a:rPr lang="en-US" sz="1800" dirty="0" err="1">
                          <a:solidFill>
                            <a:schemeClr val="bg1">
                              <a:lumMod val="85000"/>
                            </a:schemeClr>
                          </a:solidFill>
                          <a:latin typeface="Arial"/>
                          <a:cs typeface="Arial"/>
                        </a:rPr>
                        <a:t>PosterPresentations.com</a:t>
                      </a:r>
                      <a:br>
                        <a:rPr lang="en-US" sz="1800" dirty="0">
                          <a:solidFill>
                            <a:schemeClr val="bg1">
                              <a:lumMod val="85000"/>
                            </a:schemeClr>
                          </a:solidFill>
                          <a:latin typeface="Arial"/>
                          <a:cs typeface="Arial"/>
                        </a:rPr>
                      </a:br>
                      <a:r>
                        <a:rPr lang="en-US" sz="1800" dirty="0">
                          <a:solidFill>
                            <a:schemeClr val="bg1">
                              <a:lumMod val="85000"/>
                            </a:schemeClr>
                          </a:solidFill>
                          <a:latin typeface="Arial"/>
                          <a:cs typeface="Arial"/>
                        </a:rPr>
                        <a:t>2117 Fourth Street ,</a:t>
                      </a:r>
                      <a:r>
                        <a:rPr lang="en-US" sz="1800" baseline="0" dirty="0">
                          <a:solidFill>
                            <a:schemeClr val="bg1">
                              <a:lumMod val="85000"/>
                            </a:schemeClr>
                          </a:solidFill>
                          <a:latin typeface="Arial"/>
                          <a:cs typeface="Arial"/>
                        </a:rPr>
                        <a:t> STE C        </a:t>
                      </a:r>
                    </a:p>
                    <a:p>
                      <a:pPr>
                        <a:lnSpc>
                          <a:spcPts val="2600"/>
                        </a:lnSpc>
                      </a:pPr>
                      <a:r>
                        <a:rPr lang="en-US" sz="1800" baseline="0" dirty="0">
                          <a:solidFill>
                            <a:schemeClr val="bg1">
                              <a:lumMod val="85000"/>
                            </a:schemeClr>
                          </a:solidFill>
                          <a:latin typeface="Arial"/>
                          <a:cs typeface="Arial"/>
                        </a:rPr>
                        <a:t>Berkeley CA 94710 USA</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D0D0D0"/>
                          </a:solidFill>
                          <a:latin typeface="Arial"/>
                          <a:cs typeface="Arial"/>
                        </a:rPr>
                        <a:t>For complete tutorials</a:t>
                      </a:r>
                      <a:r>
                        <a:rPr lang="en-US" sz="18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400" b="1" dirty="0">
                          <a:solidFill>
                            <a:srgbClr val="FFC000"/>
                          </a:solidFill>
                          <a:latin typeface="Arial"/>
                          <a:cs typeface="Arial"/>
                        </a:rPr>
                        <a:t>https://</a:t>
                      </a:r>
                      <a:r>
                        <a:rPr lang="en-US" sz="1400" b="1" dirty="0" err="1">
                          <a:solidFill>
                            <a:srgbClr val="FFC000"/>
                          </a:solidFill>
                          <a:latin typeface="Arial"/>
                          <a:cs typeface="Arial"/>
                        </a:rPr>
                        <a:t>www.posterpresentations.com</a:t>
                      </a:r>
                      <a:r>
                        <a:rPr lang="en-US" sz="1400" b="1" dirty="0">
                          <a:solidFill>
                            <a:srgbClr val="FFC000"/>
                          </a:solidFill>
                          <a:latin typeface="Arial"/>
                          <a:cs typeface="Arial"/>
                        </a:rPr>
                        <a:t>/</a:t>
                      </a:r>
                      <a:r>
                        <a:rPr lang="en-US" sz="1400" b="1" dirty="0" err="1">
                          <a:solidFill>
                            <a:srgbClr val="FFC000"/>
                          </a:solidFill>
                          <a:latin typeface="Arial"/>
                          <a:cs typeface="Arial"/>
                        </a:rPr>
                        <a:t>helpdesk.html</a:t>
                      </a:r>
                      <a:endParaRPr lang="en-US" sz="9600"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086753" y="29699043"/>
            <a:ext cx="1578661" cy="23063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3448820764"/>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Placeholder 27">
            <a:extLst>
              <a:ext uri="{FF2B5EF4-FFF2-40B4-BE49-F238E27FC236}">
                <a16:creationId xmlns:a16="http://schemas.microsoft.com/office/drawing/2014/main" id="{3F0F9E90-FAA0-694D-A385-A29160674B09}"/>
              </a:ext>
            </a:extLst>
          </p:cNvPr>
          <p:cNvSpPr>
            <a:spLocks noGrp="1"/>
          </p:cNvSpPr>
          <p:nvPr>
            <p:ph type="body" sz="quarter" idx="10"/>
          </p:nvPr>
        </p:nvSpPr>
        <p:spPr/>
        <p:txBody>
          <a:bodyPr/>
          <a:lstStyle/>
          <a:p>
            <a:endParaRPr lang="en-US" dirty="0"/>
          </a:p>
        </p:txBody>
      </p:sp>
      <p:sp>
        <p:nvSpPr>
          <p:cNvPr id="29" name="Text Placeholder 28">
            <a:extLst>
              <a:ext uri="{FF2B5EF4-FFF2-40B4-BE49-F238E27FC236}">
                <a16:creationId xmlns:a16="http://schemas.microsoft.com/office/drawing/2014/main" id="{FCB797DF-A438-244B-B34C-CCF348A4370E}"/>
              </a:ext>
            </a:extLst>
          </p:cNvPr>
          <p:cNvSpPr>
            <a:spLocks noGrp="1"/>
          </p:cNvSpPr>
          <p:nvPr>
            <p:ph type="body" sz="quarter" idx="11"/>
          </p:nvPr>
        </p:nvSpPr>
        <p:spPr/>
        <p:txBody>
          <a:bodyPr/>
          <a:lstStyle/>
          <a:p>
            <a:r>
              <a:rPr lang="en-US" dirty="0"/>
              <a:t>1. INTRODUCCION (OBJETIVOS)</a:t>
            </a:r>
          </a:p>
        </p:txBody>
      </p:sp>
      <p:sp>
        <p:nvSpPr>
          <p:cNvPr id="30" name="Text Placeholder 29">
            <a:extLst>
              <a:ext uri="{FF2B5EF4-FFF2-40B4-BE49-F238E27FC236}">
                <a16:creationId xmlns:a16="http://schemas.microsoft.com/office/drawing/2014/main" id="{F756C91F-A769-8746-9736-6A1E2B721D6B}"/>
              </a:ext>
            </a:extLst>
          </p:cNvPr>
          <p:cNvSpPr>
            <a:spLocks noGrp="1"/>
          </p:cNvSpPr>
          <p:nvPr>
            <p:ph type="body" sz="quarter" idx="20"/>
          </p:nvPr>
        </p:nvSpPr>
        <p:spPr/>
        <p:txBody>
          <a:bodyPr/>
          <a:lstStyle/>
          <a:p>
            <a:r>
              <a:rPr lang="en-US" dirty="0"/>
              <a:t>2. METODOLOGIA</a:t>
            </a:r>
          </a:p>
        </p:txBody>
      </p:sp>
      <p:sp>
        <p:nvSpPr>
          <p:cNvPr id="31" name="Text Placeholder 30">
            <a:extLst>
              <a:ext uri="{FF2B5EF4-FFF2-40B4-BE49-F238E27FC236}">
                <a16:creationId xmlns:a16="http://schemas.microsoft.com/office/drawing/2014/main" id="{4D8E9A6E-E5FF-AB49-84AA-3A4E1523DDE0}"/>
              </a:ext>
            </a:extLst>
          </p:cNvPr>
          <p:cNvSpPr>
            <a:spLocks noGrp="1"/>
          </p:cNvSpPr>
          <p:nvPr>
            <p:ph type="body" sz="quarter" idx="25"/>
          </p:nvPr>
        </p:nvSpPr>
        <p:spPr/>
        <p:txBody>
          <a:bodyPr/>
          <a:lstStyle/>
          <a:p>
            <a:r>
              <a:rPr lang="en-US" dirty="0"/>
              <a:t>3. RESULTADOS Y DISCUSION</a:t>
            </a:r>
          </a:p>
        </p:txBody>
      </p:sp>
      <p:sp>
        <p:nvSpPr>
          <p:cNvPr id="32" name="Text Placeholder 31">
            <a:extLst>
              <a:ext uri="{FF2B5EF4-FFF2-40B4-BE49-F238E27FC236}">
                <a16:creationId xmlns:a16="http://schemas.microsoft.com/office/drawing/2014/main" id="{F1CD45E0-BFBD-6449-A27A-446292982C7D}"/>
              </a:ext>
            </a:extLst>
          </p:cNvPr>
          <p:cNvSpPr>
            <a:spLocks noGrp="1"/>
          </p:cNvSpPr>
          <p:nvPr>
            <p:ph type="body" sz="quarter" idx="26"/>
          </p:nvPr>
        </p:nvSpPr>
        <p:spPr/>
        <p:txBody>
          <a:bodyPr/>
          <a:lstStyle/>
          <a:p>
            <a:endParaRPr lang="en-US"/>
          </a:p>
        </p:txBody>
      </p:sp>
      <p:sp>
        <p:nvSpPr>
          <p:cNvPr id="33" name="Text Placeholder 32">
            <a:extLst>
              <a:ext uri="{FF2B5EF4-FFF2-40B4-BE49-F238E27FC236}">
                <a16:creationId xmlns:a16="http://schemas.microsoft.com/office/drawing/2014/main" id="{B987F76A-25E5-8F4D-A08D-EFFBEAFC4DDD}"/>
              </a:ext>
            </a:extLst>
          </p:cNvPr>
          <p:cNvSpPr>
            <a:spLocks noGrp="1"/>
          </p:cNvSpPr>
          <p:nvPr>
            <p:ph type="body" sz="quarter" idx="27"/>
          </p:nvPr>
        </p:nvSpPr>
        <p:spPr/>
        <p:txBody>
          <a:bodyPr/>
          <a:lstStyle/>
          <a:p>
            <a:r>
              <a:rPr lang="en-US" dirty="0"/>
              <a:t>4. CONCLUSIONES</a:t>
            </a:r>
          </a:p>
        </p:txBody>
      </p:sp>
      <p:sp>
        <p:nvSpPr>
          <p:cNvPr id="34" name="Text Placeholder 33">
            <a:extLst>
              <a:ext uri="{FF2B5EF4-FFF2-40B4-BE49-F238E27FC236}">
                <a16:creationId xmlns:a16="http://schemas.microsoft.com/office/drawing/2014/main" id="{7D41EBDE-1609-3448-80A4-1C45137E7020}"/>
              </a:ext>
            </a:extLst>
          </p:cNvPr>
          <p:cNvSpPr>
            <a:spLocks noGrp="1"/>
          </p:cNvSpPr>
          <p:nvPr>
            <p:ph type="body" sz="quarter" idx="28"/>
          </p:nvPr>
        </p:nvSpPr>
        <p:spPr/>
        <p:txBody>
          <a:bodyPr/>
          <a:lstStyle/>
          <a:p>
            <a:endParaRPr lang="en-US" dirty="0"/>
          </a:p>
        </p:txBody>
      </p:sp>
      <p:sp>
        <p:nvSpPr>
          <p:cNvPr id="35" name="Text Placeholder 34">
            <a:extLst>
              <a:ext uri="{FF2B5EF4-FFF2-40B4-BE49-F238E27FC236}">
                <a16:creationId xmlns:a16="http://schemas.microsoft.com/office/drawing/2014/main" id="{8DB05AB3-1F2A-F04C-AC72-20A73D4DAA6A}"/>
              </a:ext>
            </a:extLst>
          </p:cNvPr>
          <p:cNvSpPr>
            <a:spLocks noGrp="1"/>
          </p:cNvSpPr>
          <p:nvPr>
            <p:ph type="body" sz="quarter" idx="29"/>
          </p:nvPr>
        </p:nvSpPr>
        <p:spPr>
          <a:xfrm>
            <a:off x="11302462" y="26591818"/>
            <a:ext cx="9881138" cy="566030"/>
          </a:xfrm>
        </p:spPr>
        <p:txBody>
          <a:bodyPr/>
          <a:lstStyle/>
          <a:p>
            <a:r>
              <a:rPr lang="en-US" dirty="0"/>
              <a:t>AGRADECIMIENTOS Y CONTACTO</a:t>
            </a:r>
          </a:p>
        </p:txBody>
      </p:sp>
      <p:sp>
        <p:nvSpPr>
          <p:cNvPr id="36" name="Text Placeholder 35">
            <a:extLst>
              <a:ext uri="{FF2B5EF4-FFF2-40B4-BE49-F238E27FC236}">
                <a16:creationId xmlns:a16="http://schemas.microsoft.com/office/drawing/2014/main" id="{948B5F22-2ED2-E847-9BF3-82D22809A2DC}"/>
              </a:ext>
            </a:extLst>
          </p:cNvPr>
          <p:cNvSpPr>
            <a:spLocks noGrp="1"/>
          </p:cNvSpPr>
          <p:nvPr>
            <p:ph type="body" sz="quarter" idx="30"/>
          </p:nvPr>
        </p:nvSpPr>
        <p:spPr>
          <a:xfrm>
            <a:off x="11297410" y="27186410"/>
            <a:ext cx="9886190" cy="627402"/>
          </a:xfrm>
        </p:spPr>
        <p:txBody>
          <a:bodyPr/>
          <a:lstStyle/>
          <a:p>
            <a:endParaRPr lang="en-US" dirty="0"/>
          </a:p>
        </p:txBody>
      </p:sp>
      <p:sp>
        <p:nvSpPr>
          <p:cNvPr id="37" name="Text Placeholder 36">
            <a:extLst>
              <a:ext uri="{FF2B5EF4-FFF2-40B4-BE49-F238E27FC236}">
                <a16:creationId xmlns:a16="http://schemas.microsoft.com/office/drawing/2014/main" id="{3B540C16-8ABD-8B40-A51F-D32095A92519}"/>
              </a:ext>
            </a:extLst>
          </p:cNvPr>
          <p:cNvSpPr>
            <a:spLocks noGrp="1"/>
          </p:cNvSpPr>
          <p:nvPr>
            <p:ph type="body" sz="quarter" idx="96"/>
          </p:nvPr>
        </p:nvSpPr>
        <p:spPr/>
        <p:txBody>
          <a:bodyPr/>
          <a:lstStyle/>
          <a:p>
            <a:endParaRPr lang="en-US" dirty="0"/>
          </a:p>
        </p:txBody>
      </p:sp>
      <p:sp>
        <p:nvSpPr>
          <p:cNvPr id="38" name="Text Placeholder 37">
            <a:extLst>
              <a:ext uri="{FF2B5EF4-FFF2-40B4-BE49-F238E27FC236}">
                <a16:creationId xmlns:a16="http://schemas.microsoft.com/office/drawing/2014/main" id="{0F56D88A-4B12-0F47-8D8A-2F1828CAE02A}"/>
              </a:ext>
            </a:extLst>
          </p:cNvPr>
          <p:cNvSpPr>
            <a:spLocks noGrp="1"/>
          </p:cNvSpPr>
          <p:nvPr>
            <p:ph type="body" sz="quarter" idx="150"/>
          </p:nvPr>
        </p:nvSpPr>
        <p:spPr>
          <a:xfrm>
            <a:off x="2890078" y="3859049"/>
            <a:ext cx="15608232" cy="769233"/>
          </a:xfrm>
        </p:spPr>
        <p:txBody>
          <a:bodyPr/>
          <a:lstStyle/>
          <a:p>
            <a:r>
              <a:rPr lang="en-US" dirty="0" err="1"/>
              <a:t>Insertar</a:t>
            </a:r>
            <a:r>
              <a:rPr lang="en-US" dirty="0"/>
              <a:t> </a:t>
            </a:r>
            <a:r>
              <a:rPr lang="en-US" dirty="0" err="1"/>
              <a:t>Autores</a:t>
            </a:r>
            <a:endParaRPr lang="en-US" dirty="0"/>
          </a:p>
        </p:txBody>
      </p:sp>
      <p:sp>
        <p:nvSpPr>
          <p:cNvPr id="39" name="Text Placeholder 38">
            <a:extLst>
              <a:ext uri="{FF2B5EF4-FFF2-40B4-BE49-F238E27FC236}">
                <a16:creationId xmlns:a16="http://schemas.microsoft.com/office/drawing/2014/main" id="{6F9BAE11-25C3-0846-BD60-EDC70290B378}"/>
              </a:ext>
            </a:extLst>
          </p:cNvPr>
          <p:cNvSpPr>
            <a:spLocks noGrp="1"/>
          </p:cNvSpPr>
          <p:nvPr>
            <p:ph type="body" sz="quarter" idx="151"/>
          </p:nvPr>
        </p:nvSpPr>
        <p:spPr>
          <a:xfrm>
            <a:off x="2890078" y="2616565"/>
            <a:ext cx="15608232" cy="1318684"/>
          </a:xfrm>
        </p:spPr>
        <p:txBody>
          <a:bodyPr/>
          <a:lstStyle/>
          <a:p>
            <a:r>
              <a:rPr lang="en-US" dirty="0"/>
              <a:t>INSERTAR TITULO PONENCIA</a:t>
            </a:r>
          </a:p>
        </p:txBody>
      </p:sp>
      <p:sp>
        <p:nvSpPr>
          <p:cNvPr id="40" name="Text Placeholder 39">
            <a:extLst>
              <a:ext uri="{FF2B5EF4-FFF2-40B4-BE49-F238E27FC236}">
                <a16:creationId xmlns:a16="http://schemas.microsoft.com/office/drawing/2014/main" id="{4E095D28-F987-E544-B047-DF5F82B6C3C9}"/>
              </a:ext>
            </a:extLst>
          </p:cNvPr>
          <p:cNvSpPr>
            <a:spLocks noGrp="1"/>
          </p:cNvSpPr>
          <p:nvPr>
            <p:ph type="body" sz="quarter" idx="153"/>
          </p:nvPr>
        </p:nvSpPr>
        <p:spPr>
          <a:xfrm>
            <a:off x="2890078" y="1333230"/>
            <a:ext cx="15608232" cy="1130935"/>
          </a:xfrm>
        </p:spPr>
        <p:txBody>
          <a:bodyPr>
            <a:normAutofit fontScale="85000" lnSpcReduction="20000"/>
          </a:bodyPr>
          <a:lstStyle/>
          <a:p>
            <a:r>
              <a:rPr lang="en-US" dirty="0"/>
              <a:t>INSERTAR </a:t>
            </a:r>
            <a:r>
              <a:rPr lang="en-US" dirty="0" err="1"/>
              <a:t>Título</a:t>
            </a:r>
            <a:r>
              <a:rPr lang="en-US" dirty="0"/>
              <a:t> del </a:t>
            </a:r>
            <a:r>
              <a:rPr lang="en-US" dirty="0" err="1"/>
              <a:t>Simposio</a:t>
            </a:r>
            <a:endParaRPr lang="en-US" dirty="0"/>
          </a:p>
        </p:txBody>
      </p:sp>
      <p:pic>
        <p:nvPicPr>
          <p:cNvPr id="19" name="Picture 7">
            <a:extLst>
              <a:ext uri="{FF2B5EF4-FFF2-40B4-BE49-F238E27FC236}">
                <a16:creationId xmlns:a16="http://schemas.microsoft.com/office/drawing/2014/main" id="{95290901-B4D3-4064-85F4-DAE18FE7A3DA}"/>
              </a:ext>
            </a:extLst>
          </p:cNvPr>
          <p:cNvPicPr>
            <a:picLocks noChangeAspect="1"/>
          </p:cNvPicPr>
          <p:nvPr/>
        </p:nvPicPr>
        <p:blipFill>
          <a:blip r:embed="rId3"/>
          <a:srcRect/>
          <a:stretch>
            <a:fillRect/>
          </a:stretch>
        </p:blipFill>
        <p:spPr>
          <a:xfrm>
            <a:off x="0" y="0"/>
            <a:ext cx="21388388" cy="1199515"/>
          </a:xfrm>
          <a:prstGeom prst="rect">
            <a:avLst/>
          </a:prstGeom>
        </p:spPr>
      </p:pic>
      <p:pic>
        <p:nvPicPr>
          <p:cNvPr id="20" name="Picture 7">
            <a:extLst>
              <a:ext uri="{FF2B5EF4-FFF2-40B4-BE49-F238E27FC236}">
                <a16:creationId xmlns:a16="http://schemas.microsoft.com/office/drawing/2014/main" id="{2FFC4E95-5061-45A6-B719-057AACD396AA}"/>
              </a:ext>
            </a:extLst>
          </p:cNvPr>
          <p:cNvPicPr>
            <a:picLocks noChangeAspect="1"/>
          </p:cNvPicPr>
          <p:nvPr/>
        </p:nvPicPr>
        <p:blipFill>
          <a:blip r:embed="rId3"/>
          <a:srcRect/>
          <a:stretch>
            <a:fillRect/>
          </a:stretch>
        </p:blipFill>
        <p:spPr>
          <a:xfrm rot="10800000">
            <a:off x="0" y="28444442"/>
            <a:ext cx="21388388" cy="1819388"/>
          </a:xfrm>
          <a:prstGeom prst="rect">
            <a:avLst/>
          </a:prstGeom>
        </p:spPr>
      </p:pic>
      <p:sp>
        <p:nvSpPr>
          <p:cNvPr id="21" name="Text Placeholder 32">
            <a:extLst>
              <a:ext uri="{FF2B5EF4-FFF2-40B4-BE49-F238E27FC236}">
                <a16:creationId xmlns:a16="http://schemas.microsoft.com/office/drawing/2014/main" id="{A32D00C9-1922-491C-974A-562E5BAFB34D}"/>
              </a:ext>
            </a:extLst>
          </p:cNvPr>
          <p:cNvSpPr txBox="1">
            <a:spLocks/>
          </p:cNvSpPr>
          <p:nvPr/>
        </p:nvSpPr>
        <p:spPr>
          <a:xfrm>
            <a:off x="0" y="21892740"/>
            <a:ext cx="21183600" cy="558738"/>
          </a:xfrm>
          <a:prstGeom prst="rect">
            <a:avLst/>
          </a:prstGeom>
          <a:noFill/>
        </p:spPr>
        <p:txBody>
          <a:bodyPr wrap="square" lIns="63307" tIns="63307" rIns="63307" bIns="63307" anchor="ctr" anchorCtr="0">
            <a:spAutoFit/>
          </a:bodyPr>
          <a:lstStyle>
            <a:lvl1pPr marL="0" indent="0" algn="ctr" defTabSz="3038715" rtl="0" eaLnBrk="1" latinLnBrk="0" hangingPunct="1">
              <a:spcBef>
                <a:spcPct val="20000"/>
              </a:spcBef>
              <a:buFont typeface="Arial" pitchFamily="34" charset="0"/>
              <a:buNone/>
              <a:defRPr sz="2800" b="1" u="sng" kern="1200" baseline="0">
                <a:solidFill>
                  <a:schemeClr val="accent5">
                    <a:lumMod val="50000"/>
                  </a:schemeClr>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r>
              <a:rPr lang="en-US" dirty="0"/>
              <a:t>5. REFERENCIAS BIBLIOGRÁFICAS</a:t>
            </a:r>
          </a:p>
        </p:txBody>
      </p:sp>
      <p:sp>
        <p:nvSpPr>
          <p:cNvPr id="2" name="1 CuadroTexto"/>
          <p:cNvSpPr txBox="1"/>
          <p:nvPr/>
        </p:nvSpPr>
        <p:spPr>
          <a:xfrm>
            <a:off x="449463" y="23459090"/>
            <a:ext cx="20203365" cy="400110"/>
          </a:xfrm>
          <a:prstGeom prst="rect">
            <a:avLst/>
          </a:prstGeom>
          <a:noFill/>
        </p:spPr>
        <p:txBody>
          <a:bodyPr wrap="square" rtlCol="0">
            <a:spAutoFit/>
          </a:bodyPr>
          <a:lstStyle/>
          <a:p>
            <a:r>
              <a:rPr lang="es-DO" sz="2000" dirty="0">
                <a:latin typeface="Times New Roman" panose="02020603050405020304" pitchFamily="18" charset="0"/>
                <a:cs typeface="Times New Roman" panose="02020603050405020304" pitchFamily="18" charset="0"/>
              </a:rPr>
              <a:t>Insertar referencias</a:t>
            </a:r>
          </a:p>
        </p:txBody>
      </p:sp>
      <p:pic>
        <p:nvPicPr>
          <p:cNvPr id="3" name="Picture 2">
            <a:extLst>
              <a:ext uri="{FF2B5EF4-FFF2-40B4-BE49-F238E27FC236}">
                <a16:creationId xmlns:a16="http://schemas.microsoft.com/office/drawing/2014/main" id="{CE3114A6-C9F3-C235-E5C9-62DCD47FE2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26" y="879044"/>
            <a:ext cx="2466674" cy="4090236"/>
          </a:xfrm>
          <a:prstGeom prst="rect">
            <a:avLst/>
          </a:prstGeom>
        </p:spPr>
      </p:pic>
    </p:spTree>
    <p:extLst>
      <p:ext uri="{BB962C8B-B14F-4D97-AF65-F5344CB8AC3E}">
        <p14:creationId xmlns:p14="http://schemas.microsoft.com/office/powerpoint/2010/main" val="3742088974"/>
      </p:ext>
    </p:extLst>
  </p:cSld>
  <p:clrMapOvr>
    <a:masterClrMapping/>
  </p:clrMapOvr>
</p:sld>
</file>

<file path=ppt/theme/theme1.xml><?xml version="1.0" encoding="utf-8"?>
<a:theme xmlns:a="http://schemas.openxmlformats.org/drawingml/2006/main" name="A1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PosterPresentations.com-100CMx140CM</Template>
  <TotalTime>1421</TotalTime>
  <Words>36</Words>
  <Application>Microsoft Office PowerPoint</Application>
  <PresentationFormat>Custom</PresentationFormat>
  <Paragraphs>11</Paragraphs>
  <Slides>1</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Arial</vt:lpstr>
      <vt:lpstr>Arial Black</vt:lpstr>
      <vt:lpstr>Calibri</vt:lpstr>
      <vt:lpstr>Times New Roman</vt:lpstr>
      <vt:lpstr>Trebuchet MS</vt:lpstr>
      <vt:lpstr>A1 Template</vt:lpstr>
      <vt:lpstr>Without Guides</vt:lpstr>
      <vt:lpstr>PowerPoint Presentation</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A1 PowerPoint Presentation</dc:title>
  <dc:subject>Research poster presentation template</dc:subject>
  <dc:creator>PosterPresentations.com</dc:creator>
  <cp:keywords>A1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Roberto Cabrera Alvarez</cp:lastModifiedBy>
  <cp:revision>40</cp:revision>
  <dcterms:created xsi:type="dcterms:W3CDTF">2012-02-10T00:21:22Z</dcterms:created>
  <dcterms:modified xsi:type="dcterms:W3CDTF">2023-04-25T11:31:15Z</dcterms:modified>
  <cp:category>Research poster templates</cp:category>
</cp:coreProperties>
</file>