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150" d="100"/>
          <a:sy n="150" d="100"/>
        </p:scale>
        <p:origin x="2124" y="-66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4/25/2023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p:txBody>
          <a:bodyPr/>
          <a:lstStyle/>
          <a:p>
            <a:endParaRPr lang="en-US"/>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INTRODUCTION (OBJECTIVES)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METHODOLOGY</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RESULTS AND DISCUSSION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p:txBody>
          <a:bodyPr/>
          <a:lstStyle/>
          <a:p>
            <a:endParaRPr lang="en-US"/>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p:txBody>
          <a:bodyPr/>
          <a:lstStyle/>
          <a:p>
            <a:endParaRPr lang="en-US"/>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0854419" y="26171482"/>
            <a:ext cx="10085926" cy="566030"/>
          </a:xfrm>
        </p:spPr>
        <p:txBody>
          <a:bodyPr/>
          <a:lstStyle/>
          <a:p>
            <a:endParaRPr lang="en-US"/>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0846595" y="26746720"/>
            <a:ext cx="10090978" cy="634878"/>
          </a:xfrm>
        </p:spPr>
        <p:txBody>
          <a:bodyPr/>
          <a:lstStyle/>
          <a:p>
            <a:endParaRPr lang="en-US"/>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p:txBody>
          <a:bodyPr/>
          <a:lstStyle/>
          <a:p>
            <a:endParaRPr lang="en-US"/>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06497"/>
            <a:ext cx="15608232" cy="769233"/>
          </a:xfrm>
        </p:spPr>
        <p:txBody>
          <a:bodyPr/>
          <a:lstStyle/>
          <a:p>
            <a:r>
              <a:rPr lang="en-US" dirty="0"/>
              <a:t>Authors</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3937"/>
            <a:ext cx="15608232" cy="1318684"/>
          </a:xfrm>
        </p:spPr>
        <p:txBody>
          <a:bodyPr/>
          <a:lstStyle/>
          <a:p>
            <a:r>
              <a:rPr lang="en-US" dirty="0"/>
              <a:t>Insert Title of work</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224028"/>
            <a:ext cx="15608232" cy="1421440"/>
          </a:xfrm>
        </p:spPr>
        <p:txBody>
          <a:bodyPr>
            <a:normAutofit lnSpcReduction="10000"/>
          </a:bodyPr>
          <a:lstStyle/>
          <a:p>
            <a:r>
              <a:rPr lang="en-US" dirty="0"/>
              <a:t>Insert Symposium Title</a:t>
            </a:r>
          </a:p>
        </p:txBody>
      </p:sp>
      <p:pic>
        <p:nvPicPr>
          <p:cNvPr id="15"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pic>
        <p:nvPicPr>
          <p:cNvPr id="20"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sp>
        <p:nvSpPr>
          <p:cNvPr id="21" name="Text Placeholder 32">
            <a:extLst>
              <a:ext uri="{FF2B5EF4-FFF2-40B4-BE49-F238E27FC236}">
                <a16:creationId xmlns:a16="http://schemas.microsoft.com/office/drawing/2014/main" id="{B987F76A-25E5-8F4D-A08D-EFFBEAFC4DDD}"/>
              </a:ext>
            </a:extLst>
          </p:cNvPr>
          <p:cNvSpPr txBox="1">
            <a:spLocks/>
          </p:cNvSpPr>
          <p:nvPr/>
        </p:nvSpPr>
        <p:spPr>
          <a:xfrm>
            <a:off x="440616" y="20400869"/>
            <a:ext cx="20275275"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REFERENCES</a:t>
            </a:r>
          </a:p>
        </p:txBody>
      </p:sp>
      <p:sp>
        <p:nvSpPr>
          <p:cNvPr id="2" name="1 CuadroTexto"/>
          <p:cNvSpPr txBox="1"/>
          <p:nvPr/>
        </p:nvSpPr>
        <p:spPr>
          <a:xfrm rot="10800000" flipV="1">
            <a:off x="449463" y="21094262"/>
            <a:ext cx="20490883" cy="400110"/>
          </a:xfrm>
          <a:prstGeom prst="rect">
            <a:avLst/>
          </a:prstGeom>
          <a:noFill/>
        </p:spPr>
        <p:txBody>
          <a:bodyPr wrap="square" rtlCol="0">
            <a:spAutoFit/>
          </a:bodyPr>
          <a:lstStyle/>
          <a:p>
            <a:r>
              <a:rPr lang="es-DO" sz="2000" dirty="0">
                <a:latin typeface="Times New Roman" panose="02020603050405020304" pitchFamily="18" charset="0"/>
                <a:cs typeface="Times New Roman" panose="02020603050405020304" pitchFamily="18" charset="0"/>
              </a:rPr>
              <a:t>INSERT REFERENCES</a:t>
            </a:r>
          </a:p>
        </p:txBody>
      </p:sp>
      <p:pic>
        <p:nvPicPr>
          <p:cNvPr id="4" name="Picture 3">
            <a:extLst>
              <a:ext uri="{FF2B5EF4-FFF2-40B4-BE49-F238E27FC236}">
                <a16:creationId xmlns:a16="http://schemas.microsoft.com/office/drawing/2014/main" id="{CE3114A6-C9F3-C235-E5C9-62DCD47FE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 y="737929"/>
            <a:ext cx="2466674" cy="409023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1389</TotalTime>
  <Words>31</Words>
  <Application>Microsoft Office PowerPoint</Application>
  <PresentationFormat>Custom</PresentationFormat>
  <Paragraphs>10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Roberto Cabrera Alvarez</cp:lastModifiedBy>
  <cp:revision>35</cp:revision>
  <dcterms:created xsi:type="dcterms:W3CDTF">2012-02-10T00:21:22Z</dcterms:created>
  <dcterms:modified xsi:type="dcterms:W3CDTF">2023-04-25T11:31:37Z</dcterms:modified>
  <cp:category>Research poster templates</cp:category>
</cp:coreProperties>
</file>