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60" r:id="rId2"/>
  </p:sldMasterIdLst>
  <p:notesMasterIdLst>
    <p:notesMasterId r:id="rId4"/>
  </p:notesMasterIdLst>
  <p:handoutMasterIdLst>
    <p:handoutMasterId r:id="rId5"/>
  </p:handoutMasterIdLst>
  <p:sldIdLst>
    <p:sldId id="257" r:id="rId3"/>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265">
          <p15:clr>
            <a:srgbClr val="A4A3A4"/>
          </p15:clr>
        </p15:guide>
        <p15:guide id="3" orient="horz" pos="18541">
          <p15:clr>
            <a:srgbClr val="A4A3A4"/>
          </p15:clr>
        </p15:guide>
        <p15:guide id="5" pos="1319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89" autoAdjust="0"/>
    <p:restoredTop sz="94777" autoAdjust="0"/>
  </p:normalViewPr>
  <p:slideViewPr>
    <p:cSldViewPr snapToGrid="0" snapToObjects="1" showGuides="1">
      <p:cViewPr>
        <p:scale>
          <a:sx n="150" d="100"/>
          <a:sy n="150" d="100"/>
        </p:scale>
        <p:origin x="2124" y="-660"/>
      </p:cViewPr>
      <p:guideLst>
        <p:guide orient="horz" pos="265"/>
        <p:guide orient="horz" pos="18541"/>
        <p:guide pos="131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4/25/2023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4/25/2023</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3183462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thout Guide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extLst>
      <p:ext uri="{BB962C8B-B14F-4D97-AF65-F5344CB8AC3E}">
        <p14:creationId xmlns:p14="http://schemas.microsoft.com/office/powerpoint/2010/main" val="3014640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www.posterpresentations.com/how-to-change-the-research-poster-template-colors.html" TargetMode="Externa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6.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graphicFrame>
        <p:nvGraphicFramePr>
          <p:cNvPr id="3" name="Table 2">
            <a:extLst>
              <a:ext uri="{FF2B5EF4-FFF2-40B4-BE49-F238E27FC236}">
                <a16:creationId xmlns:a16="http://schemas.microsoft.com/office/drawing/2014/main" id="{C74784A8-6F25-7449-9CCF-614BC1946BC7}"/>
              </a:ext>
            </a:extLst>
          </p:cNvPr>
          <p:cNvGraphicFramePr>
            <a:graphicFrameLocks noGrp="1"/>
          </p:cNvGraphicFramePr>
          <p:nvPr userDrawn="1">
            <p:extLst>
              <p:ext uri="{D42A27DB-BD31-4B8C-83A1-F6EECF244321}">
                <p14:modId xmlns:p14="http://schemas.microsoft.com/office/powerpoint/2010/main" val="1988771644"/>
              </p:ext>
            </p:extLst>
          </p:nvPr>
        </p:nvGraphicFramePr>
        <p:xfrm>
          <a:off x="-8726467" y="34253"/>
          <a:ext cx="8117859" cy="30210616"/>
        </p:xfrm>
        <a:graphic>
          <a:graphicData uri="http://schemas.openxmlformats.org/drawingml/2006/table">
            <a:tbl>
              <a:tblPr firstRow="1" bandRow="1">
                <a:tableStyleId>{5C22544A-7EE6-4342-B048-85BDC9FD1C3A}</a:tableStyleId>
              </a:tblPr>
              <a:tblGrid>
                <a:gridCol w="3480873">
                  <a:extLst>
                    <a:ext uri="{9D8B030D-6E8A-4147-A177-3AD203B41FA5}">
                      <a16:colId xmlns:a16="http://schemas.microsoft.com/office/drawing/2014/main" val="20000"/>
                    </a:ext>
                  </a:extLst>
                </a:gridCol>
                <a:gridCol w="4636986">
                  <a:extLst>
                    <a:ext uri="{9D8B030D-6E8A-4147-A177-3AD203B41FA5}">
                      <a16:colId xmlns:a16="http://schemas.microsoft.com/office/drawing/2014/main"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dirty="0"/>
                    </a:p>
                  </a:txBody>
                  <a:tcPr/>
                </a:tc>
                <a:extLst>
                  <a:ext uri="{0D108BD9-81ED-4DB2-BD59-A6C34878D82A}">
                    <a16:rowId xmlns:a16="http://schemas.microsoft.com/office/drawing/2014/main" val="10000"/>
                  </a:ext>
                </a:extLst>
              </a:tr>
              <a:tr h="359893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subtitle, text, tables, charts and photos. </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We provide a series of online tutorials that will guide you through the poster design process and answer your poster production questions. For complete template tutorials,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the  </a:t>
                      </a:r>
                      <a:r>
                        <a:rPr lang="en-US" sz="1800" i="0" dirty="0">
                          <a:solidFill>
                            <a:srgbClr val="FFC000"/>
                          </a:solidFill>
                          <a:latin typeface="Arial"/>
                          <a:cs typeface="Arial"/>
                        </a:rPr>
                        <a:t>HELP DESK</a:t>
                      </a:r>
                      <a:r>
                        <a:rPr lang="en-US" sz="1800" i="0" baseline="0" dirty="0">
                          <a:solidFill>
                            <a:srgbClr val="D9D9D9"/>
                          </a:solidFill>
                          <a:latin typeface="Arial"/>
                          <a:cs typeface="Arial"/>
                        </a:rPr>
                        <a:t> </a:t>
                      </a:r>
                      <a:r>
                        <a:rPr lang="en-US" sz="1800" i="0" dirty="0">
                          <a:solidFill>
                            <a:srgbClr val="D9D9D9"/>
                          </a:solidFill>
                          <a:latin typeface="Arial"/>
                          <a:cs typeface="Arial"/>
                        </a:rPr>
                        <a:t>tab.</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To print your poster using our same-day professional printing service,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a:t>
                      </a:r>
                      <a:r>
                        <a:rPr lang="en-US" sz="1800" i="0" dirty="0">
                          <a:solidFill>
                            <a:srgbClr val="FFC000"/>
                          </a:solidFill>
                          <a:latin typeface="Arial"/>
                          <a:cs typeface="Arial"/>
                        </a:rPr>
                        <a:t>Order your poster</a:t>
                      </a:r>
                      <a:r>
                        <a:rPr lang="en-US" sz="1800" i="0" dirty="0">
                          <a:solidFill>
                            <a:srgbClr val="D9D9D9"/>
                          </a:solidFill>
                          <a:latin typeface="Arial"/>
                          <a:cs typeface="Arial"/>
                        </a:rPr>
                        <a:t>".</a:t>
                      </a:r>
                      <a:endParaRPr lang="en-US" sz="1800" b="1"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val="677555919"/>
                  </a:ext>
                </a:extLst>
              </a:tr>
              <a:tr h="4292704">
                <a:tc>
                  <a:txBody>
                    <a:bodyPr/>
                    <a:lstStyle/>
                    <a:p>
                      <a:pPr algn="ctr"/>
                      <a:endParaRPr lang="en-US" sz="1800" dirty="0">
                        <a:solidFill>
                          <a:srgbClr val="1F3A4E"/>
                        </a:solidFill>
                      </a:endParaRPr>
                    </a:p>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val="10001"/>
                  </a:ext>
                </a:extLst>
              </a:tr>
              <a:tr h="1994589">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Abstract, Objectives, Methods, Results, etc.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val="10006"/>
                  </a:ext>
                </a:extLst>
              </a:tr>
              <a:tr h="2067811">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val="10010"/>
                  </a:ext>
                </a:extLst>
              </a:tr>
            </a:tbl>
          </a:graphicData>
        </a:graphic>
      </p:graphicFrame>
      <p:graphicFrame>
        <p:nvGraphicFramePr>
          <p:cNvPr id="4" name="Table 3">
            <a:extLst>
              <a:ext uri="{FF2B5EF4-FFF2-40B4-BE49-F238E27FC236}">
                <a16:creationId xmlns:a16="http://schemas.microsoft.com/office/drawing/2014/main" id="{70EF0DC5-0CE8-8B48-8495-AC770E4326B0}"/>
              </a:ext>
            </a:extLst>
          </p:cNvPr>
          <p:cNvGraphicFramePr>
            <a:graphicFrameLocks noGrp="1"/>
          </p:cNvGraphicFramePr>
          <p:nvPr userDrawn="1">
            <p:extLst>
              <p:ext uri="{D42A27DB-BD31-4B8C-83A1-F6EECF244321}">
                <p14:modId xmlns:p14="http://schemas.microsoft.com/office/powerpoint/2010/main" val="2914211395"/>
              </p:ext>
            </p:extLst>
          </p:nvPr>
        </p:nvGraphicFramePr>
        <p:xfrm>
          <a:off x="21937684" y="-142032"/>
          <a:ext cx="8060660" cy="30430194"/>
        </p:xfrm>
        <a:graphic>
          <a:graphicData uri="http://schemas.openxmlformats.org/drawingml/2006/table">
            <a:tbl>
              <a:tblPr firstRow="1" bandRow="1">
                <a:tableStyleId>{5C22544A-7EE6-4342-B048-85BDC9FD1C3A}</a:tableStyleId>
              </a:tblPr>
              <a:tblGrid>
                <a:gridCol w="3162981">
                  <a:extLst>
                    <a:ext uri="{9D8B030D-6E8A-4147-A177-3AD203B41FA5}">
                      <a16:colId xmlns:a16="http://schemas.microsoft.com/office/drawing/2014/main" val="20000"/>
                    </a:ext>
                  </a:extLst>
                </a:gridCol>
                <a:gridCol w="950236">
                  <a:extLst>
                    <a:ext uri="{9D8B030D-6E8A-4147-A177-3AD203B41FA5}">
                      <a16:colId xmlns:a16="http://schemas.microsoft.com/office/drawing/2014/main" val="764104496"/>
                    </a:ext>
                  </a:extLst>
                </a:gridCol>
                <a:gridCol w="3947443">
                  <a:extLst>
                    <a:ext uri="{9D8B030D-6E8A-4147-A177-3AD203B41FA5}">
                      <a16:colId xmlns:a16="http://schemas.microsoft.com/office/drawing/2014/main" val="4164475170"/>
                    </a:ext>
                  </a:extLst>
                </a:gridCol>
              </a:tblGrid>
              <a:tr h="1192134">
                <a:tc gridSpan="3">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727945">
                <a:tc gridSpan="3">
                  <a:txBody>
                    <a:bodyPr/>
                    <a:lstStyle/>
                    <a:p>
                      <a:pPr algn="l"/>
                      <a:r>
                        <a:rPr lang="en-US" sz="2000" b="1" baseline="0" dirty="0">
                          <a:solidFill>
                            <a:srgbClr val="FFC000"/>
                          </a:solidFill>
                          <a:latin typeface="Arial" panose="020B0604020202020204" pitchFamily="34" charset="0"/>
                          <a:cs typeface="Arial" panose="020B0604020202020204" pitchFamily="34" charset="0"/>
                        </a:rPr>
                        <a:t>How to change the template colors</a:t>
                      </a: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change the overall template color theme by clicking on the COLORS dropdown menu under the DESIGN tab. You can see a tutorial here: </a:t>
                      </a:r>
                      <a:r>
                        <a:rPr lang="en-US" sz="1800" dirty="0">
                          <a:solidFill>
                            <a:srgbClr val="FFC000"/>
                          </a:solidFill>
                          <a:hlinkClick r:id="rId7">
                            <a:extLst>
                              <a:ext uri="{A12FA001-AC4F-418D-AE19-62706E023703}">
                                <ahyp:hlinkClr xmlns:ahyp="http://schemas.microsoft.com/office/drawing/2018/hyperlinkcolor" val="tx"/>
                              </a:ext>
                            </a:extLst>
                          </a:hlinkClick>
                        </a:rPr>
                        <a:t>https://www.posterpresentations.com/how-to-change-the-research-poster-template-colors.html</a:t>
                      </a:r>
                      <a:endParaRPr lang="en-US" sz="1800" dirty="0">
                        <a:solidFill>
                          <a:srgbClr val="FFC000"/>
                        </a:solidFill>
                      </a:endParaRP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also manually change the color of individual elements by going to VIEW &gt; SLIDE MASTER. On the left side of your screen select the background master where you can change the template background, column sizes, etc. </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After you finish working on the SLIDE MASTER, it is important that you go to VIEW &gt; NORMAL to continue working on your poster. </a:t>
                      </a:r>
                    </a:p>
                  </a:txBody>
                  <a:tcPr marL="182880" marT="137160">
                    <a:solidFill>
                      <a:schemeClr val="tx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4259477">
                <a:tc gridSpan="3">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p>
                      <a:pPr marL="0" marR="0" indent="0" algn="l" defTabSz="3765366" rtl="0" eaLnBrk="1" fontAlgn="auto" latinLnBrk="0" hangingPunct="1">
                        <a:lnSpc>
                          <a:spcPct val="100000"/>
                        </a:lnSpc>
                        <a:spcBef>
                          <a:spcPts val="0"/>
                        </a:spcBef>
                        <a:spcAft>
                          <a:spcPts val="0"/>
                        </a:spcAft>
                        <a:buClrTx/>
                        <a:buSzTx/>
                        <a:buFontTx/>
                        <a:buNone/>
                        <a:tabLst/>
                        <a:defRPr/>
                      </a:pPr>
                      <a:r>
                        <a:rPr lang="en-US" sz="1800" dirty="0">
                          <a:solidFill>
                            <a:srgbClr val="D9D9D9"/>
                          </a:solidFill>
                          <a:latin typeface="Arial" panose="020B0604020202020204" pitchFamily="34" charset="0"/>
                          <a:cs typeface="Arial" panose="020B0604020202020204" pitchFamily="34" charset="0"/>
                        </a:rPr>
                        <a:t>You can see a tutorial here: </a:t>
                      </a:r>
                      <a:r>
                        <a:rPr lang="en-US" sz="1800" u="sng" dirty="0">
                          <a:solidFill>
                            <a:srgbClr val="FFC000"/>
                          </a:solidFill>
                          <a:latin typeface="Arial" panose="020B0604020202020204" pitchFamily="34" charset="0"/>
                          <a:cs typeface="Arial" panose="020B0604020202020204" pitchFamily="34" charset="0"/>
                        </a:rPr>
                        <a:t>https://</a:t>
                      </a:r>
                      <a:r>
                        <a:rPr lang="en-US" sz="1800" u="sng" dirty="0" err="1">
                          <a:solidFill>
                            <a:srgbClr val="FFC000"/>
                          </a:solidFill>
                          <a:latin typeface="Arial" panose="020B0604020202020204" pitchFamily="34" charset="0"/>
                          <a:cs typeface="Arial" panose="020B0604020202020204" pitchFamily="34" charset="0"/>
                        </a:rPr>
                        <a:t>www.posterpresentations.com</a:t>
                      </a:r>
                      <a:r>
                        <a:rPr lang="en-US" sz="1800" u="sng" dirty="0">
                          <a:solidFill>
                            <a:srgbClr val="FFC000"/>
                          </a:solidFill>
                          <a:latin typeface="Arial" panose="020B0604020202020204" pitchFamily="34" charset="0"/>
                          <a:cs typeface="Arial" panose="020B0604020202020204" pitchFamily="34" charset="0"/>
                        </a:rPr>
                        <a:t>/how-to-change-the-column-</a:t>
                      </a:r>
                      <a:r>
                        <a:rPr lang="en-US" sz="1800" u="sng" dirty="0" err="1">
                          <a:solidFill>
                            <a:srgbClr val="FFC000"/>
                          </a:solidFill>
                          <a:latin typeface="Arial" panose="020B0604020202020204" pitchFamily="34" charset="0"/>
                          <a:cs typeface="Arial" panose="020B0604020202020204" pitchFamily="34" charset="0"/>
                        </a:rPr>
                        <a:t>configuration.html</a:t>
                      </a:r>
                      <a:endParaRPr lang="en-US" sz="4400" u="sng" dirty="0">
                        <a:solidFill>
                          <a:srgbClr val="FFC000"/>
                        </a:solidFill>
                      </a:endParaRPr>
                    </a:p>
                  </a:txBody>
                  <a:tcPr marL="182880" marT="137160">
                    <a:solidFill>
                      <a:schemeClr val="tx1"/>
                    </a:solidFill>
                  </a:tcPr>
                </a:tc>
                <a:tc hMerge="1">
                  <a:txBody>
                    <a:bodyPr/>
                    <a:lstStyle/>
                    <a:p>
                      <a:endParaRPr lang="en-US"/>
                    </a:p>
                  </a:txBody>
                  <a:tcPr/>
                </a:tc>
                <a:tc hMerge="1">
                  <a:txBody>
                    <a:bodyPr/>
                    <a:lstStyle/>
                    <a:p>
                      <a:endParaRPr lang="en-US" dirty="0"/>
                    </a:p>
                  </a:txBody>
                  <a:tcPr marL="182880" marT="137160">
                    <a:solidFill>
                      <a:srgbClr val="010101"/>
                    </a:solidFill>
                  </a:tcPr>
                </a:tc>
                <a:extLst>
                  <a:ext uri="{0D108BD9-81ED-4DB2-BD59-A6C34878D82A}">
                    <a16:rowId xmlns:a16="http://schemas.microsoft.com/office/drawing/2014/main"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8">
                        <a:extLst>
                          <a:ext uri="{28A0092B-C50C-407E-A947-70E740481C1C}">
                            <a14:useLocalDpi xmlns:a14="http://schemas.microsoft.com/office/drawing/2010/main" val="0"/>
                          </a:ext>
                        </a:extLst>
                      </a:blip>
                      <a:srcRect/>
                      <a:stretch>
                        <a:fillRect/>
                      </a:stretch>
                    </a:blipFill>
                  </a:tcPr>
                </a:tc>
                <a:tc rowSpan="2"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rowSpan="2"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3200" b="1" noProof="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noProof="0">
                          <a:solidFill>
                            <a:srgbClr val="D9D9D9"/>
                          </a:solidFill>
                          <a:latin typeface="Arial" panose="020B0604020202020204" pitchFamily="34" charset="0"/>
                          <a:cs typeface="Arial" panose="020B0604020202020204" pitchFamily="34" charset="0"/>
                        </a:rPr>
                        <a:t>The Quick Start</a:t>
                      </a:r>
                      <a:r>
                        <a:rPr lang="en-US" sz="2800" baseline="0" noProof="0">
                          <a:solidFill>
                            <a:srgbClr val="D9D9D9"/>
                          </a:solidFill>
                          <a:latin typeface="Arial" panose="020B0604020202020204" pitchFamily="34" charset="0"/>
                          <a:cs typeface="Arial" panose="020B0604020202020204" pitchFamily="34" charset="0"/>
                        </a:rPr>
                        <a:t> Guides</a:t>
                      </a:r>
                      <a:r>
                        <a:rPr lang="en-US" sz="2800" noProof="0">
                          <a:solidFill>
                            <a:srgbClr val="D9D9D9"/>
                          </a:solidFill>
                          <a:latin typeface="Arial" panose="020B0604020202020204" pitchFamily="34" charset="0"/>
                          <a:cs typeface="Arial" panose="020B0604020202020204" pitchFamily="34" charset="0"/>
                        </a:rPr>
                        <a:t> </a:t>
                      </a:r>
                      <a:r>
                        <a:rPr lang="en-US" sz="2800" u="sng" noProof="0">
                          <a:solidFill>
                            <a:srgbClr val="D9D9D9"/>
                          </a:solidFill>
                          <a:latin typeface="Arial" panose="020B0604020202020204" pitchFamily="34" charset="0"/>
                          <a:cs typeface="Arial" panose="020B0604020202020204" pitchFamily="34" charset="0"/>
                        </a:rPr>
                        <a:t>are outside the template’s printable area</a:t>
                      </a:r>
                      <a:r>
                        <a:rPr lang="en-US" sz="2800" noProof="0">
                          <a:solidFill>
                            <a:srgbClr val="D9D9D9"/>
                          </a:solidFill>
                          <a:latin typeface="Arial" panose="020B0604020202020204" pitchFamily="34" charset="0"/>
                          <a:cs typeface="Arial" panose="020B0604020202020204" pitchFamily="34" charset="0"/>
                        </a:rPr>
                        <a:t> and they will not be on the printed poster</a:t>
                      </a:r>
                      <a:r>
                        <a:rPr lang="en-US" sz="2800" baseline="0" noProof="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To hide the guides click on the </a:t>
                      </a:r>
                      <a:r>
                        <a:rPr lang="en-US" sz="2800" b="1" baseline="0" noProof="0">
                          <a:solidFill>
                            <a:srgbClr val="D9D9D9"/>
                          </a:solidFill>
                          <a:latin typeface="Arial" panose="020B0604020202020204" pitchFamily="34" charset="0"/>
                          <a:cs typeface="Arial" panose="020B0604020202020204" pitchFamily="34" charset="0"/>
                        </a:rPr>
                        <a:t>Home</a:t>
                      </a:r>
                      <a:r>
                        <a:rPr lang="en-US" sz="2800" baseline="0" noProof="0">
                          <a:solidFill>
                            <a:srgbClr val="D9D9D9"/>
                          </a:solidFill>
                          <a:latin typeface="Arial" panose="020B0604020202020204" pitchFamily="34" charset="0"/>
                          <a:cs typeface="Arial" panose="020B0604020202020204" pitchFamily="34" charset="0"/>
                        </a:rPr>
                        <a:t> tab (top of the screen) and then click on the </a:t>
                      </a:r>
                      <a:r>
                        <a:rPr lang="en-US" sz="2800" b="1"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 button below to see the available layouts. Choose the </a:t>
                      </a:r>
                      <a:r>
                        <a:rPr lang="en-US" sz="2800" b="1" baseline="0" noProof="0">
                          <a:solidFill>
                            <a:srgbClr val="D9D9D9"/>
                          </a:solidFill>
                          <a:latin typeface="Arial" panose="020B0604020202020204" pitchFamily="34" charset="0"/>
                          <a:cs typeface="Arial" panose="020B0604020202020204" pitchFamily="34" charset="0"/>
                        </a:rPr>
                        <a:t>Without Guides </a:t>
                      </a:r>
                      <a:r>
                        <a:rPr lang="en-US" sz="2800" b="0"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a:t>
                      </a: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5"/>
                  </a:ext>
                </a:extLst>
              </a:tr>
              <a:tr h="5446460">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gridSpan="2"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hMerge="1" vMerge="1">
                  <a:txBody>
                    <a:bodyPr/>
                    <a:lstStyle/>
                    <a:p>
                      <a:endParaRPr lang="en-US"/>
                    </a:p>
                  </a:txBody>
                  <a:tcPr/>
                </a:tc>
                <a:extLst>
                  <a:ext uri="{0D108BD9-81ED-4DB2-BD59-A6C34878D82A}">
                    <a16:rowId xmlns:a16="http://schemas.microsoft.com/office/drawing/2014/main"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gridSpan="2">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tc hMerge="1">
                  <a:txBody>
                    <a:bodyPr/>
                    <a:lstStyle/>
                    <a:p>
                      <a:pPr algn="ctr"/>
                      <a:r>
                        <a:rPr lang="en-US" sz="13800" b="1" dirty="0">
                          <a:solidFill>
                            <a:srgbClr val="D9D9D9"/>
                          </a:solidFill>
                          <a:latin typeface="Arial" panose="020B0604020202020204" pitchFamily="34" charset="0"/>
                          <a:cs typeface="Arial" panose="020B0604020202020204" pitchFamily="34" charset="0"/>
                        </a:rPr>
                        <a:t>F5</a:t>
                      </a:r>
                      <a:r>
                        <a:rPr lang="en-US" sz="2800" baseline="0" dirty="0">
                          <a:solidFill>
                            <a:srgbClr val="D9D9D9"/>
                          </a:solidFill>
                          <a:latin typeface="Arial" panose="020B0604020202020204" pitchFamily="34" charset="0"/>
                          <a:cs typeface="Arial" panose="020B0604020202020204" pitchFamily="34" charset="0"/>
                        </a:rPr>
                        <a:t> </a:t>
                      </a:r>
                      <a:endParaRPr lang="en-US" sz="6000" dirty="0"/>
                    </a:p>
                  </a:txBody>
                  <a:tcPr marL="182880" marT="137160" anchor="ctr">
                    <a:solidFill>
                      <a:schemeClr val="tx1">
                        <a:lumMod val="95000"/>
                        <a:lumOff val="5000"/>
                      </a:schemeClr>
                    </a:solidFill>
                  </a:tcPr>
                </a:tc>
                <a:extLst>
                  <a:ext uri="{0D108BD9-81ED-4DB2-BD59-A6C34878D82A}">
                    <a16:rowId xmlns:a16="http://schemas.microsoft.com/office/drawing/2014/main" val="10006"/>
                  </a:ext>
                </a:extLst>
              </a:tr>
              <a:tr h="5308827">
                <a:tc gridSpan="3">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How to 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When you are ready to have your poster printed go online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and click on the "</a:t>
                      </a:r>
                      <a:r>
                        <a:rPr lang="en-US" sz="1800" noProof="0" dirty="0">
                          <a:solidFill>
                            <a:srgbClr val="FFC000"/>
                          </a:solidFill>
                          <a:latin typeface="Arial"/>
                          <a:cs typeface="Arial"/>
                        </a:rPr>
                        <a:t>Order Your Poster</a:t>
                      </a:r>
                      <a:r>
                        <a:rPr lang="en-US" sz="1800" noProof="0" dirty="0">
                          <a:solidFill>
                            <a:srgbClr val="D9D9D9"/>
                          </a:solidFill>
                          <a:latin typeface="Arial"/>
                          <a:cs typeface="Arial"/>
                        </a:rPr>
                        <a:t>" button. You can have your poster printed on professional papers, fabric for easy traveling and a variety of other materials.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If you submit a PowerPoint document, you will be receiving a PDF proof for your approval prior to printing. If your order is placed and paid for before noon (Pacific time) Monday-Friday, your order will ship out that same day. FedEx Next day, Second day, Third day, and Free Ground services are offered. </a:t>
                      </a:r>
                    </a:p>
                    <a:p>
                      <a:pPr marL="0" marR="0" lvl="0" indent="0" algn="l" defTabSz="114300" rtl="0" eaLnBrk="1" fontAlgn="auto" latinLnBrk="0" hangingPunct="1">
                        <a:lnSpc>
                          <a:spcPct val="100000"/>
                        </a:lnSpc>
                        <a:spcBef>
                          <a:spcPts val="0"/>
                        </a:spcBef>
                        <a:spcAft>
                          <a:spcPts val="0"/>
                        </a:spcAft>
                        <a:buClrTx/>
                        <a:buSzTx/>
                        <a:buFontTx/>
                        <a:buNone/>
                        <a:tabLst/>
                        <a:defRPr/>
                      </a:pPr>
                      <a:br>
                        <a:rPr lang="en-US" sz="1800" noProof="0" dirty="0">
                          <a:solidFill>
                            <a:srgbClr val="D9D9D9"/>
                          </a:solidFill>
                          <a:latin typeface="Arial"/>
                          <a:cs typeface="Arial"/>
                        </a:rPr>
                      </a:br>
                      <a:r>
                        <a:rPr lang="en-US" sz="1800" noProof="0" dirty="0">
                          <a:solidFill>
                            <a:srgbClr val="D9D9D9"/>
                          </a:solidFill>
                          <a:latin typeface="Arial"/>
                          <a:cs typeface="Arial"/>
                        </a:rPr>
                        <a:t>Go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for more information.</a:t>
                      </a:r>
                    </a:p>
                  </a:txBody>
                  <a:tcPr marL="182880" marT="137160">
                    <a:solidFill>
                      <a:srgbClr val="01010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047130">
                <a:tc gridSpan="3">
                  <a:txBody>
                    <a:bodyPr/>
                    <a:lstStyle/>
                    <a:p>
                      <a:endParaRPr lang="en-US" sz="1800" dirty="0">
                        <a:solidFill>
                          <a:srgbClr val="1F3A4E"/>
                        </a:solidFill>
                      </a:endParaRPr>
                    </a:p>
                  </a:txBody>
                  <a:tcPr marL="182880" marT="137160">
                    <a:blipFill dpi="0" rotWithShape="1">
                      <a:blip r:embed="rId9">
                        <a:extLst>
                          <a:ext uri="{28A0092B-C50C-407E-A947-70E740481C1C}">
                            <a14:useLocalDpi xmlns:a14="http://schemas.microsoft.com/office/drawing/2010/main" val="0"/>
                          </a:ext>
                        </a:extLst>
                      </a:blip>
                      <a:srcRect/>
                      <a:stretch>
                        <a:fillRect/>
                      </a:stretch>
                    </a:blip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1130052">
                <a:tc gridSpan="2">
                  <a:txBody>
                    <a:bodyPr/>
                    <a:lstStyle/>
                    <a:p>
                      <a:pPr>
                        <a:lnSpc>
                          <a:spcPts val="2600"/>
                        </a:lnSpc>
                      </a:pPr>
                      <a:r>
                        <a:rPr lang="en-US" sz="1800" dirty="0">
                          <a:solidFill>
                            <a:schemeClr val="bg1">
                              <a:lumMod val="85000"/>
                            </a:schemeClr>
                          </a:solidFill>
                          <a:latin typeface="Arial"/>
                          <a:cs typeface="Arial"/>
                        </a:rPr>
                        <a:t>© 2019</a:t>
                      </a:r>
                      <a:r>
                        <a:rPr lang="en-US" sz="1800" baseline="0" dirty="0">
                          <a:solidFill>
                            <a:schemeClr val="bg1">
                              <a:lumMod val="85000"/>
                            </a:schemeClr>
                          </a:solidFill>
                          <a:latin typeface="Arial"/>
                          <a:cs typeface="Arial"/>
                        </a:rPr>
                        <a:t> </a:t>
                      </a:r>
                      <a:r>
                        <a:rPr lang="en-US" sz="1800" dirty="0" err="1">
                          <a:solidFill>
                            <a:schemeClr val="bg1">
                              <a:lumMod val="85000"/>
                            </a:schemeClr>
                          </a:solidFill>
                          <a:latin typeface="Arial"/>
                          <a:cs typeface="Arial"/>
                        </a:rPr>
                        <a:t>PosterPresentations.com</a:t>
                      </a:r>
                      <a:br>
                        <a:rPr lang="en-US" sz="1800" dirty="0">
                          <a:solidFill>
                            <a:schemeClr val="bg1">
                              <a:lumMod val="85000"/>
                            </a:schemeClr>
                          </a:solidFill>
                          <a:latin typeface="Arial"/>
                          <a:cs typeface="Arial"/>
                        </a:rPr>
                      </a:br>
                      <a:r>
                        <a:rPr lang="en-US" sz="1800" dirty="0">
                          <a:solidFill>
                            <a:schemeClr val="bg1">
                              <a:lumMod val="85000"/>
                            </a:schemeClr>
                          </a:solidFill>
                          <a:latin typeface="Arial"/>
                          <a:cs typeface="Arial"/>
                        </a:rPr>
                        <a:t>2117 Fourth Street ,</a:t>
                      </a:r>
                      <a:r>
                        <a:rPr lang="en-US" sz="1800" baseline="0" dirty="0">
                          <a:solidFill>
                            <a:schemeClr val="bg1">
                              <a:lumMod val="85000"/>
                            </a:schemeClr>
                          </a:solidFill>
                          <a:latin typeface="Arial"/>
                          <a:cs typeface="Arial"/>
                        </a:rPr>
                        <a:t> STE C        </a:t>
                      </a:r>
                    </a:p>
                    <a:p>
                      <a:pPr>
                        <a:lnSpc>
                          <a:spcPts val="2600"/>
                        </a:lnSpc>
                      </a:pPr>
                      <a:r>
                        <a:rPr lang="en-US" sz="1800" baseline="0" dirty="0">
                          <a:solidFill>
                            <a:schemeClr val="bg1">
                              <a:lumMod val="85000"/>
                            </a:schemeClr>
                          </a:solidFill>
                          <a:latin typeface="Arial"/>
                          <a:cs typeface="Arial"/>
                        </a:rPr>
                        <a:t>Berkeley CA 94710 USA</a:t>
                      </a:r>
                      <a:endParaRPr lang="en-US" sz="1800" dirty="0">
                        <a:solidFill>
                          <a:schemeClr val="bg1">
                            <a:lumMod val="85000"/>
                          </a:schemeClr>
                        </a:solidFill>
                        <a:latin typeface="Arial"/>
                        <a:cs typeface="Arial"/>
                      </a:endParaRPr>
                    </a:p>
                  </a:txBody>
                  <a:tcPr marL="182880" marT="137160">
                    <a:solidFill>
                      <a:srgbClr val="010101"/>
                    </a:solidFill>
                  </a:tcPr>
                </a:tc>
                <a:tc hMerge="1">
                  <a:txBody>
                    <a:bodyPr/>
                    <a:lstStyle/>
                    <a:p>
                      <a:pPr>
                        <a:lnSpc>
                          <a:spcPts val="2600"/>
                        </a:lnSpc>
                      </a:pPr>
                      <a:endParaRPr lang="en-US" sz="2400" dirty="0">
                        <a:solidFill>
                          <a:schemeClr val="bg1">
                            <a:lumMod val="85000"/>
                          </a:schemeClr>
                        </a:solidFill>
                        <a:latin typeface="Arial"/>
                        <a:cs typeface="Arial"/>
                      </a:endParaRPr>
                    </a:p>
                  </a:txBody>
                  <a:tcPr marL="182880" marT="137160">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1800" b="1" dirty="0">
                          <a:solidFill>
                            <a:srgbClr val="D0D0D0"/>
                          </a:solidFill>
                          <a:latin typeface="Arial"/>
                          <a:cs typeface="Arial"/>
                        </a:rPr>
                        <a:t>For complete tutorials</a:t>
                      </a:r>
                      <a:r>
                        <a:rPr lang="en-US" sz="1800" b="1" baseline="0" dirty="0">
                          <a:solidFill>
                            <a:srgbClr val="D0D0D0"/>
                          </a:solidFill>
                          <a:latin typeface="Arial"/>
                          <a:cs typeface="Arial"/>
                        </a:rPr>
                        <a:t> visit:</a:t>
                      </a:r>
                    </a:p>
                    <a:p>
                      <a:pPr marL="0" marR="0" indent="0" algn="l" defTabSz="4388900" rtl="0" eaLnBrk="1" fontAlgn="auto" latinLnBrk="0" hangingPunct="1">
                        <a:lnSpc>
                          <a:spcPct val="100000"/>
                        </a:lnSpc>
                        <a:spcBef>
                          <a:spcPts val="0"/>
                        </a:spcBef>
                        <a:spcAft>
                          <a:spcPts val="0"/>
                        </a:spcAft>
                        <a:buClrTx/>
                        <a:buSzTx/>
                        <a:buFontTx/>
                        <a:buNone/>
                        <a:tabLst/>
                        <a:defRPr/>
                      </a:pPr>
                      <a:r>
                        <a:rPr lang="en-US" sz="1400" b="1" dirty="0">
                          <a:solidFill>
                            <a:srgbClr val="FFC000"/>
                          </a:solidFill>
                          <a:latin typeface="Arial"/>
                          <a:cs typeface="Arial"/>
                        </a:rPr>
                        <a:t>https://</a:t>
                      </a:r>
                      <a:r>
                        <a:rPr lang="en-US" sz="1400" b="1" dirty="0" err="1">
                          <a:solidFill>
                            <a:srgbClr val="FFC000"/>
                          </a:solidFill>
                          <a:latin typeface="Arial"/>
                          <a:cs typeface="Arial"/>
                        </a:rPr>
                        <a:t>www.posterpresentations.com</a:t>
                      </a:r>
                      <a:r>
                        <a:rPr lang="en-US" sz="1400" b="1" dirty="0">
                          <a:solidFill>
                            <a:srgbClr val="FFC000"/>
                          </a:solidFill>
                          <a:latin typeface="Arial"/>
                          <a:cs typeface="Arial"/>
                        </a:rPr>
                        <a:t>/</a:t>
                      </a:r>
                      <a:r>
                        <a:rPr lang="en-US" sz="1400" b="1" dirty="0" err="1">
                          <a:solidFill>
                            <a:srgbClr val="FFC000"/>
                          </a:solidFill>
                          <a:latin typeface="Arial"/>
                          <a:cs typeface="Arial"/>
                        </a:rPr>
                        <a:t>helpdesk.html</a:t>
                      </a:r>
                      <a:endParaRPr lang="en-US" sz="9600" dirty="0"/>
                    </a:p>
                  </a:txBody>
                  <a:tcPr marL="182880" marT="137160">
                    <a:solidFill>
                      <a:srgbClr val="010101"/>
                    </a:solidFill>
                  </a:tcPr>
                </a:tc>
                <a:extLst>
                  <a:ext uri="{0D108BD9-81ED-4DB2-BD59-A6C34878D82A}">
                    <a16:rowId xmlns:a16="http://schemas.microsoft.com/office/drawing/2014/main" val="10009"/>
                  </a:ext>
                </a:extLst>
              </a:tr>
            </a:tbl>
          </a:graphicData>
        </a:graphic>
      </p:graphicFrame>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spTree>
    <p:extLst>
      <p:ext uri="{BB962C8B-B14F-4D97-AF65-F5344CB8AC3E}">
        <p14:creationId xmlns:p14="http://schemas.microsoft.com/office/powerpoint/2010/main" val="3448820764"/>
      </p:ext>
    </p:extLst>
  </p:cSld>
  <p:clrMap bg1="lt1" tx1="dk1" bg2="lt2" tx2="dk2" accent1="accent1" accent2="accent2" accent3="accent3" accent4="accent4" accent5="accent5" accent6="accent6" hlink="hlink" folHlink="folHlink"/>
  <p:sldLayoutIdLst>
    <p:sldLayoutId id="2147483661"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Placeholder 27">
            <a:extLst>
              <a:ext uri="{FF2B5EF4-FFF2-40B4-BE49-F238E27FC236}">
                <a16:creationId xmlns:a16="http://schemas.microsoft.com/office/drawing/2014/main" id="{3F0F9E90-FAA0-694D-A385-A29160674B09}"/>
              </a:ext>
            </a:extLst>
          </p:cNvPr>
          <p:cNvSpPr>
            <a:spLocks noGrp="1"/>
          </p:cNvSpPr>
          <p:nvPr>
            <p:ph type="body" sz="quarter" idx="10"/>
          </p:nvPr>
        </p:nvSpPr>
        <p:spPr/>
        <p:txBody>
          <a:bodyPr/>
          <a:lstStyle/>
          <a:p>
            <a:endParaRPr lang="en-US"/>
          </a:p>
        </p:txBody>
      </p:sp>
      <p:sp>
        <p:nvSpPr>
          <p:cNvPr id="29" name="Text Placeholder 28">
            <a:extLst>
              <a:ext uri="{FF2B5EF4-FFF2-40B4-BE49-F238E27FC236}">
                <a16:creationId xmlns:a16="http://schemas.microsoft.com/office/drawing/2014/main" id="{FCB797DF-A438-244B-B34C-CCF348A4370E}"/>
              </a:ext>
            </a:extLst>
          </p:cNvPr>
          <p:cNvSpPr>
            <a:spLocks noGrp="1"/>
          </p:cNvSpPr>
          <p:nvPr>
            <p:ph type="body" sz="quarter" idx="11"/>
          </p:nvPr>
        </p:nvSpPr>
        <p:spPr/>
        <p:txBody>
          <a:bodyPr/>
          <a:lstStyle/>
          <a:p>
            <a:r>
              <a:rPr lang="en-US" dirty="0"/>
              <a:t>1. INTRODUCTION (OBJECTIVES)</a:t>
            </a:r>
          </a:p>
        </p:txBody>
      </p:sp>
      <p:sp>
        <p:nvSpPr>
          <p:cNvPr id="30" name="Text Placeholder 29">
            <a:extLst>
              <a:ext uri="{FF2B5EF4-FFF2-40B4-BE49-F238E27FC236}">
                <a16:creationId xmlns:a16="http://schemas.microsoft.com/office/drawing/2014/main" id="{F756C91F-A769-8746-9736-6A1E2B721D6B}"/>
              </a:ext>
            </a:extLst>
          </p:cNvPr>
          <p:cNvSpPr>
            <a:spLocks noGrp="1"/>
          </p:cNvSpPr>
          <p:nvPr>
            <p:ph type="body" sz="quarter" idx="20"/>
          </p:nvPr>
        </p:nvSpPr>
        <p:spPr/>
        <p:txBody>
          <a:bodyPr/>
          <a:lstStyle/>
          <a:p>
            <a:r>
              <a:rPr lang="en-US" dirty="0"/>
              <a:t>2. METHODOLOGY</a:t>
            </a:r>
          </a:p>
        </p:txBody>
      </p:sp>
      <p:sp>
        <p:nvSpPr>
          <p:cNvPr id="31" name="Text Placeholder 30">
            <a:extLst>
              <a:ext uri="{FF2B5EF4-FFF2-40B4-BE49-F238E27FC236}">
                <a16:creationId xmlns:a16="http://schemas.microsoft.com/office/drawing/2014/main" id="{4D8E9A6E-E5FF-AB49-84AA-3A4E1523DDE0}"/>
              </a:ext>
            </a:extLst>
          </p:cNvPr>
          <p:cNvSpPr>
            <a:spLocks noGrp="1"/>
          </p:cNvSpPr>
          <p:nvPr>
            <p:ph type="body" sz="quarter" idx="25"/>
          </p:nvPr>
        </p:nvSpPr>
        <p:spPr/>
        <p:txBody>
          <a:bodyPr/>
          <a:lstStyle/>
          <a:p>
            <a:r>
              <a:rPr lang="en-US" dirty="0"/>
              <a:t>3. RESULTS AND DISCUSSION</a:t>
            </a:r>
          </a:p>
        </p:txBody>
      </p:sp>
      <p:sp>
        <p:nvSpPr>
          <p:cNvPr id="32" name="Text Placeholder 31">
            <a:extLst>
              <a:ext uri="{FF2B5EF4-FFF2-40B4-BE49-F238E27FC236}">
                <a16:creationId xmlns:a16="http://schemas.microsoft.com/office/drawing/2014/main" id="{F1CD45E0-BFBD-6449-A27A-446292982C7D}"/>
              </a:ext>
            </a:extLst>
          </p:cNvPr>
          <p:cNvSpPr>
            <a:spLocks noGrp="1"/>
          </p:cNvSpPr>
          <p:nvPr>
            <p:ph type="body" sz="quarter" idx="26"/>
          </p:nvPr>
        </p:nvSpPr>
        <p:spPr/>
        <p:txBody>
          <a:bodyPr/>
          <a:lstStyle/>
          <a:p>
            <a:endParaRPr lang="en-US"/>
          </a:p>
        </p:txBody>
      </p:sp>
      <p:sp>
        <p:nvSpPr>
          <p:cNvPr id="33" name="Text Placeholder 32">
            <a:extLst>
              <a:ext uri="{FF2B5EF4-FFF2-40B4-BE49-F238E27FC236}">
                <a16:creationId xmlns:a16="http://schemas.microsoft.com/office/drawing/2014/main" id="{B987F76A-25E5-8F4D-A08D-EFFBEAFC4DDD}"/>
              </a:ext>
            </a:extLst>
          </p:cNvPr>
          <p:cNvSpPr>
            <a:spLocks noGrp="1"/>
          </p:cNvSpPr>
          <p:nvPr>
            <p:ph type="body" sz="quarter" idx="27"/>
          </p:nvPr>
        </p:nvSpPr>
        <p:spPr/>
        <p:txBody>
          <a:bodyPr/>
          <a:lstStyle/>
          <a:p>
            <a:r>
              <a:rPr lang="en-US" dirty="0"/>
              <a:t>4. CONCLUSIONS</a:t>
            </a:r>
          </a:p>
        </p:txBody>
      </p:sp>
      <p:sp>
        <p:nvSpPr>
          <p:cNvPr id="34" name="Text Placeholder 33">
            <a:extLst>
              <a:ext uri="{FF2B5EF4-FFF2-40B4-BE49-F238E27FC236}">
                <a16:creationId xmlns:a16="http://schemas.microsoft.com/office/drawing/2014/main" id="{7D41EBDE-1609-3448-80A4-1C45137E7020}"/>
              </a:ext>
            </a:extLst>
          </p:cNvPr>
          <p:cNvSpPr>
            <a:spLocks noGrp="1"/>
          </p:cNvSpPr>
          <p:nvPr>
            <p:ph type="body" sz="quarter" idx="28"/>
          </p:nvPr>
        </p:nvSpPr>
        <p:spPr/>
        <p:txBody>
          <a:bodyPr/>
          <a:lstStyle/>
          <a:p>
            <a:endParaRPr lang="en-US"/>
          </a:p>
        </p:txBody>
      </p:sp>
      <p:sp>
        <p:nvSpPr>
          <p:cNvPr id="35" name="Text Placeholder 34">
            <a:extLst>
              <a:ext uri="{FF2B5EF4-FFF2-40B4-BE49-F238E27FC236}">
                <a16:creationId xmlns:a16="http://schemas.microsoft.com/office/drawing/2014/main" id="{8DB05AB3-1F2A-F04C-AC72-20A73D4DAA6A}"/>
              </a:ext>
            </a:extLst>
          </p:cNvPr>
          <p:cNvSpPr>
            <a:spLocks noGrp="1"/>
          </p:cNvSpPr>
          <p:nvPr>
            <p:ph type="body" sz="quarter" idx="29"/>
          </p:nvPr>
        </p:nvSpPr>
        <p:spPr>
          <a:xfrm>
            <a:off x="10854419" y="26171482"/>
            <a:ext cx="10085926" cy="566030"/>
          </a:xfrm>
        </p:spPr>
        <p:txBody>
          <a:bodyPr/>
          <a:lstStyle/>
          <a:p>
            <a:endParaRPr lang="en-US"/>
          </a:p>
        </p:txBody>
      </p:sp>
      <p:sp>
        <p:nvSpPr>
          <p:cNvPr id="36" name="Text Placeholder 35">
            <a:extLst>
              <a:ext uri="{FF2B5EF4-FFF2-40B4-BE49-F238E27FC236}">
                <a16:creationId xmlns:a16="http://schemas.microsoft.com/office/drawing/2014/main" id="{948B5F22-2ED2-E847-9BF3-82D22809A2DC}"/>
              </a:ext>
            </a:extLst>
          </p:cNvPr>
          <p:cNvSpPr>
            <a:spLocks noGrp="1"/>
          </p:cNvSpPr>
          <p:nvPr>
            <p:ph type="body" sz="quarter" idx="30"/>
          </p:nvPr>
        </p:nvSpPr>
        <p:spPr>
          <a:xfrm>
            <a:off x="10846595" y="26746720"/>
            <a:ext cx="10090978" cy="634878"/>
          </a:xfrm>
        </p:spPr>
        <p:txBody>
          <a:bodyPr/>
          <a:lstStyle/>
          <a:p>
            <a:endParaRPr lang="en-US"/>
          </a:p>
        </p:txBody>
      </p:sp>
      <p:sp>
        <p:nvSpPr>
          <p:cNvPr id="37" name="Text Placeholder 36">
            <a:extLst>
              <a:ext uri="{FF2B5EF4-FFF2-40B4-BE49-F238E27FC236}">
                <a16:creationId xmlns:a16="http://schemas.microsoft.com/office/drawing/2014/main" id="{3B540C16-8ABD-8B40-A51F-D32095A92519}"/>
              </a:ext>
            </a:extLst>
          </p:cNvPr>
          <p:cNvSpPr>
            <a:spLocks noGrp="1"/>
          </p:cNvSpPr>
          <p:nvPr>
            <p:ph type="body" sz="quarter" idx="96"/>
          </p:nvPr>
        </p:nvSpPr>
        <p:spPr/>
        <p:txBody>
          <a:bodyPr/>
          <a:lstStyle/>
          <a:p>
            <a:endParaRPr lang="en-US"/>
          </a:p>
        </p:txBody>
      </p:sp>
      <p:sp>
        <p:nvSpPr>
          <p:cNvPr id="38" name="Text Placeholder 37">
            <a:extLst>
              <a:ext uri="{FF2B5EF4-FFF2-40B4-BE49-F238E27FC236}">
                <a16:creationId xmlns:a16="http://schemas.microsoft.com/office/drawing/2014/main" id="{0F56D88A-4B12-0F47-8D8A-2F1828CAE02A}"/>
              </a:ext>
            </a:extLst>
          </p:cNvPr>
          <p:cNvSpPr>
            <a:spLocks noGrp="1"/>
          </p:cNvSpPr>
          <p:nvPr>
            <p:ph type="body" sz="quarter" idx="150"/>
          </p:nvPr>
        </p:nvSpPr>
        <p:spPr>
          <a:xfrm>
            <a:off x="2890078" y="3806497"/>
            <a:ext cx="15608232" cy="769233"/>
          </a:xfrm>
        </p:spPr>
        <p:txBody>
          <a:bodyPr/>
          <a:lstStyle/>
          <a:p>
            <a:r>
              <a:rPr lang="en-US" dirty="0"/>
              <a:t>Authors</a:t>
            </a:r>
          </a:p>
        </p:txBody>
      </p:sp>
      <p:sp>
        <p:nvSpPr>
          <p:cNvPr id="39" name="Text Placeholder 38">
            <a:extLst>
              <a:ext uri="{FF2B5EF4-FFF2-40B4-BE49-F238E27FC236}">
                <a16:creationId xmlns:a16="http://schemas.microsoft.com/office/drawing/2014/main" id="{6F9BAE11-25C3-0846-BD60-EDC70290B378}"/>
              </a:ext>
            </a:extLst>
          </p:cNvPr>
          <p:cNvSpPr>
            <a:spLocks noGrp="1"/>
          </p:cNvSpPr>
          <p:nvPr>
            <p:ph type="body" sz="quarter" idx="151"/>
          </p:nvPr>
        </p:nvSpPr>
        <p:spPr>
          <a:xfrm>
            <a:off x="2890078" y="2613937"/>
            <a:ext cx="15608232" cy="1318684"/>
          </a:xfrm>
        </p:spPr>
        <p:txBody>
          <a:bodyPr/>
          <a:lstStyle/>
          <a:p>
            <a:r>
              <a:rPr lang="en-US" dirty="0"/>
              <a:t>Insert Title of work</a:t>
            </a:r>
          </a:p>
        </p:txBody>
      </p:sp>
      <p:sp>
        <p:nvSpPr>
          <p:cNvPr id="40" name="Text Placeholder 39">
            <a:extLst>
              <a:ext uri="{FF2B5EF4-FFF2-40B4-BE49-F238E27FC236}">
                <a16:creationId xmlns:a16="http://schemas.microsoft.com/office/drawing/2014/main" id="{4E095D28-F987-E544-B047-DF5F82B6C3C9}"/>
              </a:ext>
            </a:extLst>
          </p:cNvPr>
          <p:cNvSpPr>
            <a:spLocks noGrp="1"/>
          </p:cNvSpPr>
          <p:nvPr>
            <p:ph type="body" sz="quarter" idx="153"/>
          </p:nvPr>
        </p:nvSpPr>
        <p:spPr>
          <a:xfrm>
            <a:off x="2890078" y="1224028"/>
            <a:ext cx="15608232" cy="1421440"/>
          </a:xfrm>
        </p:spPr>
        <p:txBody>
          <a:bodyPr>
            <a:normAutofit lnSpcReduction="10000"/>
          </a:bodyPr>
          <a:lstStyle/>
          <a:p>
            <a:r>
              <a:rPr lang="en-US" dirty="0"/>
              <a:t>Insert Symposium Title</a:t>
            </a:r>
          </a:p>
        </p:txBody>
      </p:sp>
      <p:pic>
        <p:nvPicPr>
          <p:cNvPr id="15" name="Picture 7">
            <a:extLst>
              <a:ext uri="{FF2B5EF4-FFF2-40B4-BE49-F238E27FC236}">
                <a16:creationId xmlns:a16="http://schemas.microsoft.com/office/drawing/2014/main" id="{2FFC4E95-5061-45A6-B719-057AACD396AA}"/>
              </a:ext>
            </a:extLst>
          </p:cNvPr>
          <p:cNvPicPr>
            <a:picLocks noChangeAspect="1"/>
          </p:cNvPicPr>
          <p:nvPr/>
        </p:nvPicPr>
        <p:blipFill>
          <a:blip r:embed="rId3"/>
          <a:srcRect/>
          <a:stretch>
            <a:fillRect/>
          </a:stretch>
        </p:blipFill>
        <p:spPr>
          <a:xfrm rot="10800000">
            <a:off x="0" y="28444442"/>
            <a:ext cx="21388388" cy="1819388"/>
          </a:xfrm>
          <a:prstGeom prst="rect">
            <a:avLst/>
          </a:prstGeom>
        </p:spPr>
      </p:pic>
      <p:pic>
        <p:nvPicPr>
          <p:cNvPr id="20" name="Picture 7">
            <a:extLst>
              <a:ext uri="{FF2B5EF4-FFF2-40B4-BE49-F238E27FC236}">
                <a16:creationId xmlns:a16="http://schemas.microsoft.com/office/drawing/2014/main" id="{95290901-B4D3-4064-85F4-DAE18FE7A3DA}"/>
              </a:ext>
            </a:extLst>
          </p:cNvPr>
          <p:cNvPicPr>
            <a:picLocks noChangeAspect="1"/>
          </p:cNvPicPr>
          <p:nvPr/>
        </p:nvPicPr>
        <p:blipFill>
          <a:blip r:embed="rId3"/>
          <a:srcRect/>
          <a:stretch>
            <a:fillRect/>
          </a:stretch>
        </p:blipFill>
        <p:spPr>
          <a:xfrm>
            <a:off x="0" y="0"/>
            <a:ext cx="21388388" cy="1199515"/>
          </a:xfrm>
          <a:prstGeom prst="rect">
            <a:avLst/>
          </a:prstGeom>
        </p:spPr>
      </p:pic>
      <p:sp>
        <p:nvSpPr>
          <p:cNvPr id="21" name="Text Placeholder 32">
            <a:extLst>
              <a:ext uri="{FF2B5EF4-FFF2-40B4-BE49-F238E27FC236}">
                <a16:creationId xmlns:a16="http://schemas.microsoft.com/office/drawing/2014/main" id="{B987F76A-25E5-8F4D-A08D-EFFBEAFC4DDD}"/>
              </a:ext>
            </a:extLst>
          </p:cNvPr>
          <p:cNvSpPr txBox="1">
            <a:spLocks/>
          </p:cNvSpPr>
          <p:nvPr/>
        </p:nvSpPr>
        <p:spPr>
          <a:xfrm>
            <a:off x="440616" y="20400869"/>
            <a:ext cx="20275275" cy="558738"/>
          </a:xfrm>
          <a:prstGeom prst="rect">
            <a:avLst/>
          </a:prstGeom>
          <a:noFill/>
        </p:spPr>
        <p:txBody>
          <a:bodyPr wrap="square" lIns="63307" tIns="63307" rIns="63307" bIns="63307" anchor="ctr" anchorCtr="0">
            <a:spAutoFit/>
          </a:bodyPr>
          <a:lstStyle>
            <a:lvl1pPr marL="0" indent="0" algn="ctr" defTabSz="3038715" rtl="0" eaLnBrk="1" latinLnBrk="0" hangingPunct="1">
              <a:spcBef>
                <a:spcPct val="20000"/>
              </a:spcBef>
              <a:buFont typeface="Arial" pitchFamily="34" charset="0"/>
              <a:buNone/>
              <a:defRPr sz="2800" b="1" u="sng" kern="1200" baseline="0">
                <a:solidFill>
                  <a:schemeClr val="accent5">
                    <a:lumMod val="50000"/>
                  </a:schemeClr>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r>
              <a:rPr lang="en-US" dirty="0"/>
              <a:t>5. REFERENCES</a:t>
            </a:r>
          </a:p>
        </p:txBody>
      </p:sp>
      <p:sp>
        <p:nvSpPr>
          <p:cNvPr id="2" name="1 CuadroTexto"/>
          <p:cNvSpPr txBox="1"/>
          <p:nvPr/>
        </p:nvSpPr>
        <p:spPr>
          <a:xfrm rot="10800000" flipV="1">
            <a:off x="449463" y="21094262"/>
            <a:ext cx="20490883" cy="400110"/>
          </a:xfrm>
          <a:prstGeom prst="rect">
            <a:avLst/>
          </a:prstGeom>
          <a:noFill/>
        </p:spPr>
        <p:txBody>
          <a:bodyPr wrap="square" rtlCol="0">
            <a:spAutoFit/>
          </a:bodyPr>
          <a:lstStyle/>
          <a:p>
            <a:r>
              <a:rPr lang="es-DO" sz="2000" dirty="0">
                <a:latin typeface="Times New Roman" panose="02020603050405020304" pitchFamily="18" charset="0"/>
                <a:cs typeface="Times New Roman" panose="02020603050405020304" pitchFamily="18" charset="0"/>
              </a:rPr>
              <a:t>INSERT REFERENCES</a:t>
            </a:r>
          </a:p>
        </p:txBody>
      </p:sp>
      <p:pic>
        <p:nvPicPr>
          <p:cNvPr id="4" name="Picture 3">
            <a:extLst>
              <a:ext uri="{FF2B5EF4-FFF2-40B4-BE49-F238E27FC236}">
                <a16:creationId xmlns:a16="http://schemas.microsoft.com/office/drawing/2014/main" id="{CE3114A6-C9F3-C235-E5C9-62DCD47FE2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1" y="737929"/>
            <a:ext cx="2466674" cy="4090236"/>
          </a:xfrm>
          <a:prstGeom prst="rect">
            <a:avLst/>
          </a:prstGeom>
        </p:spPr>
      </p:pic>
    </p:spTree>
    <p:extLst>
      <p:ext uri="{BB962C8B-B14F-4D97-AF65-F5344CB8AC3E}">
        <p14:creationId xmlns:p14="http://schemas.microsoft.com/office/powerpoint/2010/main" val="3742088974"/>
      </p:ext>
    </p:extLst>
  </p:cSld>
  <p:clrMapOvr>
    <a:masterClrMapping/>
  </p:clrMapOvr>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Without Gu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PosterPresentations.com-100CMx140CM</Template>
  <TotalTime>1389</TotalTime>
  <Words>31</Words>
  <Application>Microsoft Office PowerPoint</Application>
  <PresentationFormat>Custom</PresentationFormat>
  <Paragraphs>10</Paragraphs>
  <Slides>1</Slides>
  <Notes>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vt:i4>
      </vt:variant>
    </vt:vector>
  </HeadingPairs>
  <TitlesOfParts>
    <vt:vector size="8" baseType="lpstr">
      <vt:lpstr>Arial</vt:lpstr>
      <vt:lpstr>Arial Black</vt:lpstr>
      <vt:lpstr>Calibri</vt:lpstr>
      <vt:lpstr>Times New Roman</vt:lpstr>
      <vt:lpstr>Trebuchet MS</vt:lpstr>
      <vt:lpstr>A1 Template</vt:lpstr>
      <vt:lpstr>Without Guides</vt:lpstr>
      <vt:lpstr>PowerPoint Presentation</vt:lpstr>
    </vt:vector>
  </TitlesOfParts>
  <Manager>A. Kotoulas</Manager>
  <Company>Canterbury Media Services, Inc.</Company>
  <LinksUpToDate>false</LinksUpToDate>
  <SharedDoc>false</SharedDoc>
  <HyperlinkBase>https://www.posterpresentations.com/free-poster-templates.html</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A1 PowerPoint Presentation</dc:title>
  <dc:subject>Research poster presentation template</dc:subject>
  <dc:creator>PosterPresentations.com</dc:creator>
  <cp:keywords>A1 Powerpoint poster template, scientific poster template, research poster template</cp:keywords>
  <dc:description>This template is the property of PosterPresentations.com. You are free to modify and print the template as needed, as long as the PosterPresentations.com watermark at the bottom left of the page is visible. Call us if you need help with this poster template. 1-866-649-3004 (c)PosterPresentations.com</dc:description>
  <cp:lastModifiedBy>Roberto Cabrera Alvarez</cp:lastModifiedBy>
  <cp:revision>35</cp:revision>
  <dcterms:created xsi:type="dcterms:W3CDTF">2012-02-10T00:21:22Z</dcterms:created>
  <dcterms:modified xsi:type="dcterms:W3CDTF">2023-04-25T11:31:37Z</dcterms:modified>
  <cp:category>Research poster templates</cp:category>
</cp:coreProperties>
</file>