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6E"/>
    <a:srgbClr val="64759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14" d="100"/>
          <a:sy n="14" d="100"/>
        </p:scale>
        <p:origin x="2360" y="16"/>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2019D-8FCF-47DF-978B-F8C83F0D14F8}" type="doc">
      <dgm:prSet loTypeId="urn:microsoft.com/office/officeart/2005/8/layout/gear1" loCatId="process" qsTypeId="urn:microsoft.com/office/officeart/2005/8/quickstyle/simple1" qsCatId="simple" csTypeId="urn:microsoft.com/office/officeart/2005/8/colors/accent1_2" csCatId="accent1" phldr="1"/>
      <dgm:spPr/>
    </dgm:pt>
    <dgm:pt modelId="{BA315925-AF73-45B4-AB02-3A93CB04E775}">
      <dgm:prSet phldrT="[Text]" custT="1">
        <dgm:style>
          <a:lnRef idx="2">
            <a:schemeClr val="dk1"/>
          </a:lnRef>
          <a:fillRef idx="1">
            <a:schemeClr val="lt1"/>
          </a:fillRef>
          <a:effectRef idx="0">
            <a:schemeClr val="dk1"/>
          </a:effectRef>
          <a:fontRef idx="minor">
            <a:schemeClr val="dk1"/>
          </a:fontRef>
        </dgm:style>
      </dgm:prSet>
      <dgm:spPr/>
      <dgm:t>
        <a:bodyPr/>
        <a:lstStyle/>
        <a:p>
          <a:r>
            <a:rPr lang="es-ES" sz="1800" dirty="0"/>
            <a:t>Comunidad</a:t>
          </a:r>
          <a:endParaRPr lang="en-GB" sz="1800" dirty="0"/>
        </a:p>
      </dgm:t>
    </dgm:pt>
    <dgm:pt modelId="{9C60D5A2-94BA-4F25-9868-8C8E046F49F2}" type="parTrans" cxnId="{4DDAFBAE-E68E-447B-BB81-B210E2067393}">
      <dgm:prSet/>
      <dgm:spPr/>
      <dgm:t>
        <a:bodyPr/>
        <a:lstStyle/>
        <a:p>
          <a:endParaRPr lang="en-GB" sz="4800"/>
        </a:p>
      </dgm:t>
    </dgm:pt>
    <dgm:pt modelId="{DE444EF2-41A2-4781-AC0B-76B3E9CB33E1}" type="sibTrans" cxnId="{4DDAFBAE-E68E-447B-BB81-B210E2067393}">
      <dgm:prSet/>
      <dgm:spPr/>
      <dgm:t>
        <a:bodyPr/>
        <a:lstStyle/>
        <a:p>
          <a:endParaRPr lang="en-GB" sz="4800"/>
        </a:p>
      </dgm:t>
    </dgm:pt>
    <dgm:pt modelId="{9DDABD91-4383-4B84-8A47-6F04640687F1}">
      <dgm:prSet phldrT="[Text]" custT="1">
        <dgm:style>
          <a:lnRef idx="2">
            <a:schemeClr val="dk1"/>
          </a:lnRef>
          <a:fillRef idx="1">
            <a:schemeClr val="lt1"/>
          </a:fillRef>
          <a:effectRef idx="0">
            <a:schemeClr val="dk1"/>
          </a:effectRef>
          <a:fontRef idx="minor">
            <a:schemeClr val="dk1"/>
          </a:fontRef>
        </dgm:style>
      </dgm:prSet>
      <dgm:spPr/>
      <dgm:t>
        <a:bodyPr/>
        <a:lstStyle/>
        <a:p>
          <a:r>
            <a:rPr lang="es-ES" sz="1800" dirty="0"/>
            <a:t>Profesores</a:t>
          </a:r>
          <a:endParaRPr lang="en-GB" sz="1800" dirty="0"/>
        </a:p>
      </dgm:t>
    </dgm:pt>
    <dgm:pt modelId="{EEA33250-1F35-4300-A3E0-42BFBE0B18A1}" type="parTrans" cxnId="{345D42FE-EE34-499C-8739-57898CC1E201}">
      <dgm:prSet/>
      <dgm:spPr/>
      <dgm:t>
        <a:bodyPr/>
        <a:lstStyle/>
        <a:p>
          <a:endParaRPr lang="en-GB" sz="4800"/>
        </a:p>
      </dgm:t>
    </dgm:pt>
    <dgm:pt modelId="{B430AD82-2EC6-4B7D-9559-46B21CB3E799}" type="sibTrans" cxnId="{345D42FE-EE34-499C-8739-57898CC1E201}">
      <dgm:prSet/>
      <dgm:spPr/>
      <dgm:t>
        <a:bodyPr/>
        <a:lstStyle/>
        <a:p>
          <a:endParaRPr lang="en-GB" sz="4800"/>
        </a:p>
      </dgm:t>
    </dgm:pt>
    <dgm:pt modelId="{55D0108F-9777-4921-82F2-278CAC2F517C}">
      <dgm:prSet phldrT="[Text]" custT="1">
        <dgm:style>
          <a:lnRef idx="2">
            <a:schemeClr val="dk1"/>
          </a:lnRef>
          <a:fillRef idx="1">
            <a:schemeClr val="lt1"/>
          </a:fillRef>
          <a:effectRef idx="0">
            <a:schemeClr val="dk1"/>
          </a:effectRef>
          <a:fontRef idx="minor">
            <a:schemeClr val="dk1"/>
          </a:fontRef>
        </dgm:style>
      </dgm:prSet>
      <dgm:spPr/>
      <dgm:t>
        <a:bodyPr/>
        <a:lstStyle/>
        <a:p>
          <a:r>
            <a:rPr lang="es-ES" sz="1800" dirty="0"/>
            <a:t>Estudiantes</a:t>
          </a:r>
          <a:endParaRPr lang="en-GB" sz="1800" dirty="0"/>
        </a:p>
      </dgm:t>
    </dgm:pt>
    <dgm:pt modelId="{A18D62FF-4BE0-4DF5-A0F1-CFCC53FB1532}" type="parTrans" cxnId="{CE89B9FA-E303-4BC3-BFCE-AAC778D12807}">
      <dgm:prSet/>
      <dgm:spPr/>
      <dgm:t>
        <a:bodyPr/>
        <a:lstStyle/>
        <a:p>
          <a:endParaRPr lang="en-GB" sz="4800"/>
        </a:p>
      </dgm:t>
    </dgm:pt>
    <dgm:pt modelId="{ECA2672C-F529-4849-8C68-53BF6F1A19CA}" type="sibTrans" cxnId="{CE89B9FA-E303-4BC3-BFCE-AAC778D12807}">
      <dgm:prSet/>
      <dgm:spPr/>
      <dgm:t>
        <a:bodyPr/>
        <a:lstStyle/>
        <a:p>
          <a:endParaRPr lang="en-GB" sz="4800"/>
        </a:p>
      </dgm:t>
    </dgm:pt>
    <dgm:pt modelId="{EF6B11F3-EFD3-4556-AF53-3294334E1B4C}" type="pres">
      <dgm:prSet presAssocID="{B912019D-8FCF-47DF-978B-F8C83F0D14F8}" presName="composite" presStyleCnt="0">
        <dgm:presLayoutVars>
          <dgm:chMax val="3"/>
          <dgm:animLvl val="lvl"/>
          <dgm:resizeHandles val="exact"/>
        </dgm:presLayoutVars>
      </dgm:prSet>
      <dgm:spPr/>
    </dgm:pt>
    <dgm:pt modelId="{A65615D4-70D5-4E55-ADA5-3AEBB2BD2B48}" type="pres">
      <dgm:prSet presAssocID="{BA315925-AF73-45B4-AB02-3A93CB04E775}" presName="gear1" presStyleLbl="node1" presStyleIdx="0" presStyleCnt="3">
        <dgm:presLayoutVars>
          <dgm:chMax val="1"/>
          <dgm:bulletEnabled val="1"/>
        </dgm:presLayoutVars>
      </dgm:prSet>
      <dgm:spPr/>
    </dgm:pt>
    <dgm:pt modelId="{D0CB492D-ED7E-4BB3-A967-6EE5EBBB1919}" type="pres">
      <dgm:prSet presAssocID="{BA315925-AF73-45B4-AB02-3A93CB04E775}" presName="gear1srcNode" presStyleLbl="node1" presStyleIdx="0" presStyleCnt="3"/>
      <dgm:spPr/>
    </dgm:pt>
    <dgm:pt modelId="{B4FA7FDF-80D4-4568-9750-85FBA9A4DB74}" type="pres">
      <dgm:prSet presAssocID="{BA315925-AF73-45B4-AB02-3A93CB04E775}" presName="gear1dstNode" presStyleLbl="node1" presStyleIdx="0" presStyleCnt="3"/>
      <dgm:spPr/>
    </dgm:pt>
    <dgm:pt modelId="{FAA1B1D6-8BB5-4654-BA7D-749B77E57843}" type="pres">
      <dgm:prSet presAssocID="{9DDABD91-4383-4B84-8A47-6F04640687F1}" presName="gear2" presStyleLbl="node1" presStyleIdx="1" presStyleCnt="3">
        <dgm:presLayoutVars>
          <dgm:chMax val="1"/>
          <dgm:bulletEnabled val="1"/>
        </dgm:presLayoutVars>
      </dgm:prSet>
      <dgm:spPr/>
    </dgm:pt>
    <dgm:pt modelId="{D33279EC-60E0-4FB7-8C62-E96F3CFF7568}" type="pres">
      <dgm:prSet presAssocID="{9DDABD91-4383-4B84-8A47-6F04640687F1}" presName="gear2srcNode" presStyleLbl="node1" presStyleIdx="1" presStyleCnt="3"/>
      <dgm:spPr/>
    </dgm:pt>
    <dgm:pt modelId="{E151C384-1962-4E28-ACB6-80B22F112821}" type="pres">
      <dgm:prSet presAssocID="{9DDABD91-4383-4B84-8A47-6F04640687F1}" presName="gear2dstNode" presStyleLbl="node1" presStyleIdx="1" presStyleCnt="3"/>
      <dgm:spPr/>
    </dgm:pt>
    <dgm:pt modelId="{17A9F330-B5A8-440E-AD91-BE9B877FF7F4}" type="pres">
      <dgm:prSet presAssocID="{55D0108F-9777-4921-82F2-278CAC2F517C}" presName="gear3" presStyleLbl="node1" presStyleIdx="2" presStyleCnt="3"/>
      <dgm:spPr/>
    </dgm:pt>
    <dgm:pt modelId="{CC4530C5-4E52-416F-B90E-BA077D2CB0DA}" type="pres">
      <dgm:prSet presAssocID="{55D0108F-9777-4921-82F2-278CAC2F517C}" presName="gear3tx" presStyleLbl="node1" presStyleIdx="2" presStyleCnt="3">
        <dgm:presLayoutVars>
          <dgm:chMax val="1"/>
          <dgm:bulletEnabled val="1"/>
        </dgm:presLayoutVars>
      </dgm:prSet>
      <dgm:spPr/>
    </dgm:pt>
    <dgm:pt modelId="{EA2DC94D-8205-491C-A0BB-0340DC25F850}" type="pres">
      <dgm:prSet presAssocID="{55D0108F-9777-4921-82F2-278CAC2F517C}" presName="gear3srcNode" presStyleLbl="node1" presStyleIdx="2" presStyleCnt="3"/>
      <dgm:spPr/>
    </dgm:pt>
    <dgm:pt modelId="{9AFAA05F-23EF-4923-A6B4-FABFDFF8702E}" type="pres">
      <dgm:prSet presAssocID="{55D0108F-9777-4921-82F2-278CAC2F517C}" presName="gear3dstNode" presStyleLbl="node1" presStyleIdx="2" presStyleCnt="3"/>
      <dgm:spPr/>
    </dgm:pt>
    <dgm:pt modelId="{B13FD51D-DDC6-4BC2-A4F9-0FCDC0E2A589}" type="pres">
      <dgm:prSet presAssocID="{DE444EF2-41A2-4781-AC0B-76B3E9CB33E1}" presName="connector1" presStyleLbl="sibTrans2D1" presStyleIdx="0" presStyleCnt="3"/>
      <dgm:spPr/>
    </dgm:pt>
    <dgm:pt modelId="{6E47175A-ACBF-4428-A3DE-CB6A75EDC48A}" type="pres">
      <dgm:prSet presAssocID="{B430AD82-2EC6-4B7D-9559-46B21CB3E799}" presName="connector2" presStyleLbl="sibTrans2D1" presStyleIdx="1" presStyleCnt="3"/>
      <dgm:spPr/>
    </dgm:pt>
    <dgm:pt modelId="{8094ED6A-CBAE-44F6-8747-17D32923FBE6}" type="pres">
      <dgm:prSet presAssocID="{ECA2672C-F529-4849-8C68-53BF6F1A19CA}" presName="connector3" presStyleLbl="sibTrans2D1" presStyleIdx="2" presStyleCnt="3"/>
      <dgm:spPr/>
    </dgm:pt>
  </dgm:ptLst>
  <dgm:cxnLst>
    <dgm:cxn modelId="{804CA41A-442E-4E7B-8297-6A544C0370D6}" type="presOf" srcId="{DE444EF2-41A2-4781-AC0B-76B3E9CB33E1}" destId="{B13FD51D-DDC6-4BC2-A4F9-0FCDC0E2A589}" srcOrd="0" destOrd="0" presId="urn:microsoft.com/office/officeart/2005/8/layout/gear1"/>
    <dgm:cxn modelId="{DB84FA1E-ED84-4C6C-BE45-0B13A0B7B94B}" type="presOf" srcId="{BA315925-AF73-45B4-AB02-3A93CB04E775}" destId="{A65615D4-70D5-4E55-ADA5-3AEBB2BD2B48}" srcOrd="0" destOrd="0" presId="urn:microsoft.com/office/officeart/2005/8/layout/gear1"/>
    <dgm:cxn modelId="{00626C5E-C1E4-4E7F-8CBB-C33E2E606E72}" type="presOf" srcId="{55D0108F-9777-4921-82F2-278CAC2F517C}" destId="{17A9F330-B5A8-440E-AD91-BE9B877FF7F4}" srcOrd="0" destOrd="0" presId="urn:microsoft.com/office/officeart/2005/8/layout/gear1"/>
    <dgm:cxn modelId="{EDF4424B-8EBC-44D5-9743-5B63A858D87D}" type="presOf" srcId="{9DDABD91-4383-4B84-8A47-6F04640687F1}" destId="{E151C384-1962-4E28-ACB6-80B22F112821}" srcOrd="2" destOrd="0" presId="urn:microsoft.com/office/officeart/2005/8/layout/gear1"/>
    <dgm:cxn modelId="{B6DDC182-32F6-4F63-831A-5A469A2FA693}" type="presOf" srcId="{BA315925-AF73-45B4-AB02-3A93CB04E775}" destId="{D0CB492D-ED7E-4BB3-A967-6EE5EBBB1919}" srcOrd="1" destOrd="0" presId="urn:microsoft.com/office/officeart/2005/8/layout/gear1"/>
    <dgm:cxn modelId="{AE5AC792-8A2F-400D-A82F-0EACD9AE8AC8}" type="presOf" srcId="{ECA2672C-F529-4849-8C68-53BF6F1A19CA}" destId="{8094ED6A-CBAE-44F6-8747-17D32923FBE6}" srcOrd="0" destOrd="0" presId="urn:microsoft.com/office/officeart/2005/8/layout/gear1"/>
    <dgm:cxn modelId="{12613DA3-A0E0-439A-81C3-FC08EDBA6A70}" type="presOf" srcId="{B912019D-8FCF-47DF-978B-F8C83F0D14F8}" destId="{EF6B11F3-EFD3-4556-AF53-3294334E1B4C}" srcOrd="0" destOrd="0" presId="urn:microsoft.com/office/officeart/2005/8/layout/gear1"/>
    <dgm:cxn modelId="{02657AA3-ECB1-4CC3-BB40-AD95E60B8BAE}" type="presOf" srcId="{55D0108F-9777-4921-82F2-278CAC2F517C}" destId="{EA2DC94D-8205-491C-A0BB-0340DC25F850}" srcOrd="2" destOrd="0" presId="urn:microsoft.com/office/officeart/2005/8/layout/gear1"/>
    <dgm:cxn modelId="{4DDAFBAE-E68E-447B-BB81-B210E2067393}" srcId="{B912019D-8FCF-47DF-978B-F8C83F0D14F8}" destId="{BA315925-AF73-45B4-AB02-3A93CB04E775}" srcOrd="0" destOrd="0" parTransId="{9C60D5A2-94BA-4F25-9868-8C8E046F49F2}" sibTransId="{DE444EF2-41A2-4781-AC0B-76B3E9CB33E1}"/>
    <dgm:cxn modelId="{C8428EB6-5984-43ED-8EE4-52AC87804F03}" type="presOf" srcId="{BA315925-AF73-45B4-AB02-3A93CB04E775}" destId="{B4FA7FDF-80D4-4568-9750-85FBA9A4DB74}" srcOrd="2" destOrd="0" presId="urn:microsoft.com/office/officeart/2005/8/layout/gear1"/>
    <dgm:cxn modelId="{EBCBBBBC-8655-4497-ACC0-5EFDCD9A2D82}" type="presOf" srcId="{55D0108F-9777-4921-82F2-278CAC2F517C}" destId="{CC4530C5-4E52-416F-B90E-BA077D2CB0DA}" srcOrd="1" destOrd="0" presId="urn:microsoft.com/office/officeart/2005/8/layout/gear1"/>
    <dgm:cxn modelId="{F8F7C9C1-D642-4FBE-A0BB-54DDEBD28F51}" type="presOf" srcId="{55D0108F-9777-4921-82F2-278CAC2F517C}" destId="{9AFAA05F-23EF-4923-A6B4-FABFDFF8702E}" srcOrd="3" destOrd="0" presId="urn:microsoft.com/office/officeart/2005/8/layout/gear1"/>
    <dgm:cxn modelId="{9F4AF9CA-2EFC-4395-B644-43AE93559CC3}" type="presOf" srcId="{9DDABD91-4383-4B84-8A47-6F04640687F1}" destId="{D33279EC-60E0-4FB7-8C62-E96F3CFF7568}" srcOrd="1" destOrd="0" presId="urn:microsoft.com/office/officeart/2005/8/layout/gear1"/>
    <dgm:cxn modelId="{251342CE-9C9E-4180-A1C5-F414CF5B9D1C}" type="presOf" srcId="{B430AD82-2EC6-4B7D-9559-46B21CB3E799}" destId="{6E47175A-ACBF-4428-A3DE-CB6A75EDC48A}" srcOrd="0" destOrd="0" presId="urn:microsoft.com/office/officeart/2005/8/layout/gear1"/>
    <dgm:cxn modelId="{D7F426EE-4C30-4D99-A77B-162CB5EC5C79}" type="presOf" srcId="{9DDABD91-4383-4B84-8A47-6F04640687F1}" destId="{FAA1B1D6-8BB5-4654-BA7D-749B77E57843}" srcOrd="0" destOrd="0" presId="urn:microsoft.com/office/officeart/2005/8/layout/gear1"/>
    <dgm:cxn modelId="{CE89B9FA-E303-4BC3-BFCE-AAC778D12807}" srcId="{B912019D-8FCF-47DF-978B-F8C83F0D14F8}" destId="{55D0108F-9777-4921-82F2-278CAC2F517C}" srcOrd="2" destOrd="0" parTransId="{A18D62FF-4BE0-4DF5-A0F1-CFCC53FB1532}" sibTransId="{ECA2672C-F529-4849-8C68-53BF6F1A19CA}"/>
    <dgm:cxn modelId="{345D42FE-EE34-499C-8739-57898CC1E201}" srcId="{B912019D-8FCF-47DF-978B-F8C83F0D14F8}" destId="{9DDABD91-4383-4B84-8A47-6F04640687F1}" srcOrd="1" destOrd="0" parTransId="{EEA33250-1F35-4300-A3E0-42BFBE0B18A1}" sibTransId="{B430AD82-2EC6-4B7D-9559-46B21CB3E799}"/>
    <dgm:cxn modelId="{A5DC4CB5-9C1D-45A9-AE98-8EFFDAA862A0}" type="presParOf" srcId="{EF6B11F3-EFD3-4556-AF53-3294334E1B4C}" destId="{A65615D4-70D5-4E55-ADA5-3AEBB2BD2B48}" srcOrd="0" destOrd="0" presId="urn:microsoft.com/office/officeart/2005/8/layout/gear1"/>
    <dgm:cxn modelId="{157A0472-3438-4E22-87AF-91AD189755D7}" type="presParOf" srcId="{EF6B11F3-EFD3-4556-AF53-3294334E1B4C}" destId="{D0CB492D-ED7E-4BB3-A967-6EE5EBBB1919}" srcOrd="1" destOrd="0" presId="urn:microsoft.com/office/officeart/2005/8/layout/gear1"/>
    <dgm:cxn modelId="{48E1CCEE-DD52-4C73-8351-3771C26E9C71}" type="presParOf" srcId="{EF6B11F3-EFD3-4556-AF53-3294334E1B4C}" destId="{B4FA7FDF-80D4-4568-9750-85FBA9A4DB74}" srcOrd="2" destOrd="0" presId="urn:microsoft.com/office/officeart/2005/8/layout/gear1"/>
    <dgm:cxn modelId="{13C2E794-15F1-4AE3-A4B3-E80609128682}" type="presParOf" srcId="{EF6B11F3-EFD3-4556-AF53-3294334E1B4C}" destId="{FAA1B1D6-8BB5-4654-BA7D-749B77E57843}" srcOrd="3" destOrd="0" presId="urn:microsoft.com/office/officeart/2005/8/layout/gear1"/>
    <dgm:cxn modelId="{CA2EE42F-667D-4DFF-819B-2A283687423B}" type="presParOf" srcId="{EF6B11F3-EFD3-4556-AF53-3294334E1B4C}" destId="{D33279EC-60E0-4FB7-8C62-E96F3CFF7568}" srcOrd="4" destOrd="0" presId="urn:microsoft.com/office/officeart/2005/8/layout/gear1"/>
    <dgm:cxn modelId="{C6E8C006-6662-4FEF-9609-6454BF14BAC0}" type="presParOf" srcId="{EF6B11F3-EFD3-4556-AF53-3294334E1B4C}" destId="{E151C384-1962-4E28-ACB6-80B22F112821}" srcOrd="5" destOrd="0" presId="urn:microsoft.com/office/officeart/2005/8/layout/gear1"/>
    <dgm:cxn modelId="{6F27FE37-7B58-4A4A-81FA-691A7F21A0DA}" type="presParOf" srcId="{EF6B11F3-EFD3-4556-AF53-3294334E1B4C}" destId="{17A9F330-B5A8-440E-AD91-BE9B877FF7F4}" srcOrd="6" destOrd="0" presId="urn:microsoft.com/office/officeart/2005/8/layout/gear1"/>
    <dgm:cxn modelId="{48799333-CB83-4EF2-8471-EDEF01EEFA68}" type="presParOf" srcId="{EF6B11F3-EFD3-4556-AF53-3294334E1B4C}" destId="{CC4530C5-4E52-416F-B90E-BA077D2CB0DA}" srcOrd="7" destOrd="0" presId="urn:microsoft.com/office/officeart/2005/8/layout/gear1"/>
    <dgm:cxn modelId="{17017146-CC64-4918-A7B5-AA85F0047F37}" type="presParOf" srcId="{EF6B11F3-EFD3-4556-AF53-3294334E1B4C}" destId="{EA2DC94D-8205-491C-A0BB-0340DC25F850}" srcOrd="8" destOrd="0" presId="urn:microsoft.com/office/officeart/2005/8/layout/gear1"/>
    <dgm:cxn modelId="{51E2EEA7-06BB-4185-93B1-D8FAF8CDD19D}" type="presParOf" srcId="{EF6B11F3-EFD3-4556-AF53-3294334E1B4C}" destId="{9AFAA05F-23EF-4923-A6B4-FABFDFF8702E}" srcOrd="9" destOrd="0" presId="urn:microsoft.com/office/officeart/2005/8/layout/gear1"/>
    <dgm:cxn modelId="{BA97DA65-9B62-47CC-8F97-93C244AFC062}" type="presParOf" srcId="{EF6B11F3-EFD3-4556-AF53-3294334E1B4C}" destId="{B13FD51D-DDC6-4BC2-A4F9-0FCDC0E2A589}" srcOrd="10" destOrd="0" presId="urn:microsoft.com/office/officeart/2005/8/layout/gear1"/>
    <dgm:cxn modelId="{4223C095-DBF6-4DF7-8EE7-71FAD59269C5}" type="presParOf" srcId="{EF6B11F3-EFD3-4556-AF53-3294334E1B4C}" destId="{6E47175A-ACBF-4428-A3DE-CB6A75EDC48A}" srcOrd="11" destOrd="0" presId="urn:microsoft.com/office/officeart/2005/8/layout/gear1"/>
    <dgm:cxn modelId="{C2C7490C-7F44-4F78-9D2E-3CBDEE159D7B}" type="presParOf" srcId="{EF6B11F3-EFD3-4556-AF53-3294334E1B4C}" destId="{8094ED6A-CBAE-44F6-8747-17D32923FBE6}" srcOrd="12" destOrd="0" presId="urn:microsoft.com/office/officeart/2005/8/layout/gear1"/>
  </dgm:cxnLst>
  <dgm:bg>
    <a:noFill/>
  </dgm:bg>
  <dgm:whole>
    <a:ln>
      <a:noFill/>
    </a:ln>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615D4-70D5-4E55-ADA5-3AEBB2BD2B48}">
      <dsp:nvSpPr>
        <dsp:cNvPr id="0" name=""/>
        <dsp:cNvSpPr/>
      </dsp:nvSpPr>
      <dsp:spPr>
        <a:xfrm>
          <a:off x="2329070" y="1648574"/>
          <a:ext cx="2014923" cy="2014923"/>
        </a:xfrm>
        <a:prstGeom prst="gear9">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Comunidad</a:t>
          </a:r>
          <a:endParaRPr lang="en-GB" sz="1800" kern="1200" dirty="0"/>
        </a:p>
      </dsp:txBody>
      <dsp:txXfrm>
        <a:off x="2734159" y="2120560"/>
        <a:ext cx="1204745" cy="1035712"/>
      </dsp:txXfrm>
    </dsp:sp>
    <dsp:sp modelId="{FAA1B1D6-8BB5-4654-BA7D-749B77E57843}">
      <dsp:nvSpPr>
        <dsp:cNvPr id="0" name=""/>
        <dsp:cNvSpPr/>
      </dsp:nvSpPr>
      <dsp:spPr>
        <a:xfrm>
          <a:off x="1156751" y="1172319"/>
          <a:ext cx="1465399" cy="1465399"/>
        </a:xfrm>
        <a:prstGeom prst="gear6">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Profesores</a:t>
          </a:r>
          <a:endParaRPr lang="en-GB" sz="1800" kern="1200" dirty="0"/>
        </a:p>
      </dsp:txBody>
      <dsp:txXfrm>
        <a:off x="1525670" y="1543467"/>
        <a:ext cx="727561" cy="723103"/>
      </dsp:txXfrm>
    </dsp:sp>
    <dsp:sp modelId="{17A9F330-B5A8-440E-AD91-BE9B877FF7F4}">
      <dsp:nvSpPr>
        <dsp:cNvPr id="0" name=""/>
        <dsp:cNvSpPr/>
      </dsp:nvSpPr>
      <dsp:spPr>
        <a:xfrm rot="20700000">
          <a:off x="1977524" y="161343"/>
          <a:ext cx="1435792" cy="1435792"/>
        </a:xfrm>
        <a:prstGeom prst="gear6">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Estudiantes</a:t>
          </a:r>
          <a:endParaRPr lang="en-GB" sz="1800" kern="1200" dirty="0"/>
        </a:p>
      </dsp:txBody>
      <dsp:txXfrm rot="-20700000">
        <a:off x="2292435" y="476254"/>
        <a:ext cx="805969" cy="805969"/>
      </dsp:txXfrm>
    </dsp:sp>
    <dsp:sp modelId="{B13FD51D-DDC6-4BC2-A4F9-0FCDC0E2A589}">
      <dsp:nvSpPr>
        <dsp:cNvPr id="0" name=""/>
        <dsp:cNvSpPr/>
      </dsp:nvSpPr>
      <dsp:spPr>
        <a:xfrm>
          <a:off x="2168397" y="1347775"/>
          <a:ext cx="2579102" cy="2579102"/>
        </a:xfrm>
        <a:prstGeom prst="circularArrow">
          <a:avLst>
            <a:gd name="adj1" fmla="val 4688"/>
            <a:gd name="adj2" fmla="val 299029"/>
            <a:gd name="adj3" fmla="val 2502158"/>
            <a:gd name="adj4" fmla="val 1589178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7175A-ACBF-4428-A3DE-CB6A75EDC48A}">
      <dsp:nvSpPr>
        <dsp:cNvPr id="0" name=""/>
        <dsp:cNvSpPr/>
      </dsp:nvSpPr>
      <dsp:spPr>
        <a:xfrm>
          <a:off x="897231" y="850359"/>
          <a:ext cx="1873879" cy="18738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4ED6A-CBAE-44F6-8747-17D32923FBE6}">
      <dsp:nvSpPr>
        <dsp:cNvPr id="0" name=""/>
        <dsp:cNvSpPr/>
      </dsp:nvSpPr>
      <dsp:spPr>
        <a:xfrm>
          <a:off x="1645410" y="-150871"/>
          <a:ext cx="2020419" cy="202041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10/5/2023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hyperlink" Target="mailto:rociochavezcedre@gmail.com" TargetMode="External"/><Relationship Id="rId21" Type="http://schemas.openxmlformats.org/officeDocument/2006/relationships/diagramQuickStyle" Target="../diagrams/quickStyle1.xml"/><Relationship Id="rId7" Type="http://schemas.openxmlformats.org/officeDocument/2006/relationships/hyperlink" Target="https://ddd/uab/cat/pub/grafica/grafica_a2014v2n4/grafica_a2014v2n4p89.pdf" TargetMode="External"/><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diagramLayout" Target="../diagrams/layout1.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hyperlink" Target="mailto:yolivera@uclv.cu" TargetMode="External"/><Relationship Id="rId15" Type="http://schemas.openxmlformats.org/officeDocument/2006/relationships/image" Target="../media/image15.png"/><Relationship Id="rId23" Type="http://schemas.microsoft.com/office/2007/relationships/diagramDrawing" Target="../diagrams/drawing1.xml"/><Relationship Id="rId10" Type="http://schemas.openxmlformats.org/officeDocument/2006/relationships/image" Target="../media/image10.png"/><Relationship Id="rId19" Type="http://schemas.openxmlformats.org/officeDocument/2006/relationships/diagramData" Target="../diagrams/data1.xml"/><Relationship Id="rId4" Type="http://schemas.openxmlformats.org/officeDocument/2006/relationships/hyperlink" Target="mailto:amescobar@gmail.com" TargetMode="External"/><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512498" y="10262387"/>
            <a:ext cx="4813699" cy="6176058"/>
          </a:xfrm>
        </p:spPr>
        <p:txBody>
          <a:bodyPr/>
          <a:lstStyle/>
          <a:p>
            <a:pPr algn="r"/>
            <a:r>
              <a:rPr lang="es-ES" sz="2400" b="1" u="sng" dirty="0"/>
              <a:t>Objetivo</a:t>
            </a:r>
            <a:r>
              <a:rPr lang="es-ES" sz="2400" dirty="0"/>
              <a:t>: Elaborar el Manual de Identidad Visual del Proyecto de Desarrollo Local “Comunidades en Innovación” (COMINN)</a:t>
            </a:r>
          </a:p>
          <a:p>
            <a:pPr marL="342900" indent="-342900" algn="just">
              <a:buFont typeface="Arial" panose="020B0604020202020204" pitchFamily="34" charset="0"/>
              <a:buChar char="•"/>
            </a:pPr>
            <a:r>
              <a:rPr lang="es-ES" sz="2400" dirty="0"/>
              <a:t>Identificar las particularidades del proyecto.</a:t>
            </a:r>
          </a:p>
          <a:p>
            <a:pPr marL="342900" indent="-342900" algn="just">
              <a:buFont typeface="Arial" panose="020B0604020202020204" pitchFamily="34" charset="0"/>
              <a:buChar char="•"/>
            </a:pPr>
            <a:r>
              <a:rPr lang="es-ES" sz="2400" dirty="0"/>
              <a:t>Diseñar los elementos constitutivos de la identidad visual.</a:t>
            </a:r>
          </a:p>
          <a:p>
            <a:pPr marL="342900" indent="-342900" algn="just">
              <a:buFont typeface="Arial" panose="020B0604020202020204" pitchFamily="34" charset="0"/>
              <a:buChar char="•"/>
            </a:pPr>
            <a:r>
              <a:rPr lang="es-ES" sz="2400" dirty="0"/>
              <a:t>Definir las posibles alternativas y aplicaciones </a:t>
            </a:r>
          </a:p>
          <a:p>
            <a:pPr marL="342900" indent="-342900" algn="just">
              <a:buFont typeface="Arial" panose="020B0604020202020204" pitchFamily="34" charset="0"/>
              <a:buChar char="•"/>
            </a:pPr>
            <a:r>
              <a:rPr lang="es-ES" sz="2400" dirty="0"/>
              <a:t>Determinar las regulaciones y prohibiciones para el uso de estos elementos.</a:t>
            </a:r>
          </a:p>
          <a:p>
            <a:pPr algn="just"/>
            <a:endParaRPr lang="es-ES" dirty="0"/>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410421" y="5622737"/>
            <a:ext cx="8550158" cy="415986"/>
          </a:xfrm>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3045037" y="16270818"/>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9220219" y="5677017"/>
            <a:ext cx="10093752" cy="566030"/>
          </a:xfrm>
        </p:spPr>
        <p:txBody>
          <a:bodyPr/>
          <a:lstStyle/>
          <a:p>
            <a:r>
              <a:rPr lang="en-US" dirty="0"/>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602439" y="16278535"/>
            <a:ext cx="10090978" cy="566030"/>
          </a:xfrm>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5332114" y="17016628"/>
            <a:ext cx="15608232" cy="5180290"/>
          </a:xfrm>
        </p:spPr>
        <p:txBody>
          <a:bodyPr/>
          <a:lstStyle/>
          <a:p>
            <a:pPr algn="r"/>
            <a:r>
              <a:rPr lang="es-ES" dirty="0"/>
              <a:t>COMINN es un proyecto con intensiones transformadoras en seis comunidades vulnerables de ahí que se que pretende llevar la alegría, la esperanza y el cambio a partir de las ideas y la creatividad.  Trabaja la inclusión social, y trabaja los ODS  como dos pilares fundamentales en su accionar.  Otro de los conceptos que se evoca es el valor de los individuos como actor principal del cambio en las comunidades.</a:t>
            </a:r>
          </a:p>
          <a:p>
            <a:pPr algn="r"/>
            <a:r>
              <a:rPr lang="es-ES" dirty="0"/>
              <a:t> </a:t>
            </a:r>
          </a:p>
          <a:p>
            <a:pPr algn="r"/>
            <a:r>
              <a:rPr lang="es-ES" dirty="0"/>
              <a:t>Constituyen la identidad los signos simples: imagotipo, tipografía, gama cromática y los complementarios como ilustraciones, conceptos y formatos.</a:t>
            </a:r>
          </a:p>
          <a:p>
            <a:pPr algn="r"/>
            <a:endParaRPr lang="es-ES" dirty="0"/>
          </a:p>
          <a:p>
            <a:pPr algn="r"/>
            <a:r>
              <a:rPr lang="es-ES" dirty="0"/>
              <a:t>El isologotipo es el identificador oficial del proyecto, del cual se pueden utilizar por separado el imagotipo, logotipo y el genérico según las aplicaciones de oficina, digitales o promocionales que se vayan a realizar.</a:t>
            </a:r>
          </a:p>
          <a:p>
            <a:pPr algn="r"/>
            <a:r>
              <a:rPr lang="es-ES" dirty="0"/>
              <a:t> </a:t>
            </a:r>
          </a:p>
          <a:p>
            <a:pPr algn="r"/>
            <a:r>
              <a:rPr lang="es-ES" dirty="0"/>
              <a:t>Las regulaciones y normativas están expuestas en el manual y no se deben tomar decisiones antes de consultarlo.</a:t>
            </a:r>
          </a:p>
          <a:p>
            <a:pPr algn="r"/>
            <a:endParaRPr lang="es-ES" dirty="0"/>
          </a:p>
          <a:p>
            <a:pPr algn="r"/>
            <a:r>
              <a:rPr lang="es-ES" dirty="0"/>
              <a:t>El rol del manual de identidad visual  es invaluable al ser un esclarecedor del accionar del proyecto para un público que desconoce su actividad y aún no tiene posicionado los signos más prominentes de la entidad. </a:t>
            </a:r>
            <a:endParaRPr lang="en-US" dirty="0"/>
          </a:p>
          <a:p>
            <a:pPr algn="r"/>
            <a:endParaRPr lang="es-ES" dirty="0"/>
          </a:p>
          <a:p>
            <a:endParaRPr lang="es-ES" dirty="0"/>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r>
              <a:rPr lang="en-US" dirty="0">
                <a:hlinkClick r:id="rId3"/>
              </a:rPr>
              <a:t>rociochavezcedre@gmail.com</a:t>
            </a:r>
            <a:r>
              <a:rPr lang="en-US" dirty="0"/>
              <a:t>, </a:t>
            </a:r>
            <a:r>
              <a:rPr lang="en-US" dirty="0">
                <a:hlinkClick r:id="rId4"/>
              </a:rPr>
              <a:t>amescobar@gmail.com</a:t>
            </a:r>
            <a:r>
              <a:rPr lang="en-US" dirty="0"/>
              <a:t>, </a:t>
            </a:r>
            <a:r>
              <a:rPr lang="en-US" dirty="0">
                <a:hlinkClick r:id="rId5"/>
              </a:rPr>
              <a:t>yolivera@uclv.cu</a:t>
            </a:r>
            <a:r>
              <a:rPr lang="en-US" dirty="0"/>
              <a:t> </a:t>
            </a:r>
          </a:p>
          <a:p>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584676" y="17174498"/>
            <a:ext cx="4437211" cy="4086810"/>
          </a:xfrm>
        </p:spPr>
        <p:style>
          <a:lnRef idx="2">
            <a:schemeClr val="accent1"/>
          </a:lnRef>
          <a:fillRef idx="1">
            <a:schemeClr val="lt1"/>
          </a:fillRef>
          <a:effectRef idx="0">
            <a:schemeClr val="accent1"/>
          </a:effectRef>
          <a:fontRef idx="minor">
            <a:schemeClr val="dk1"/>
          </a:fontRef>
        </p:style>
        <p:txBody>
          <a:bodyPr/>
          <a:lstStyle/>
          <a:p>
            <a:r>
              <a:rPr lang="en-US" sz="2400" b="1" dirty="0" err="1"/>
              <a:t>Enfoque</a:t>
            </a:r>
            <a:r>
              <a:rPr lang="en-US" sz="2400" b="1" dirty="0"/>
              <a:t>: </a:t>
            </a:r>
            <a:r>
              <a:rPr lang="en-US" sz="2400" dirty="0" err="1"/>
              <a:t>Mixto</a:t>
            </a:r>
            <a:r>
              <a:rPr lang="en-US" sz="2400" dirty="0"/>
              <a:t> </a:t>
            </a:r>
          </a:p>
          <a:p>
            <a:r>
              <a:rPr lang="en-US" sz="2400" b="1" dirty="0" err="1"/>
              <a:t>Diseño</a:t>
            </a:r>
            <a:r>
              <a:rPr lang="en-US" sz="2400" b="1" dirty="0"/>
              <a:t>:</a:t>
            </a:r>
            <a:r>
              <a:rPr lang="en-US" sz="2400" dirty="0"/>
              <a:t> </a:t>
            </a:r>
            <a:r>
              <a:rPr lang="en-US" sz="2400" dirty="0" err="1"/>
              <a:t>Triangulación</a:t>
            </a:r>
            <a:r>
              <a:rPr lang="en-US" sz="2400" dirty="0"/>
              <a:t> </a:t>
            </a:r>
            <a:r>
              <a:rPr lang="en-US" sz="2400" dirty="0" err="1"/>
              <a:t>Concurrente</a:t>
            </a:r>
            <a:r>
              <a:rPr lang="en-US" sz="2400" dirty="0"/>
              <a:t> </a:t>
            </a:r>
          </a:p>
          <a:p>
            <a:r>
              <a:rPr lang="en-US" sz="2400" b="1" dirty="0" err="1"/>
              <a:t>Técnicas</a:t>
            </a:r>
            <a:r>
              <a:rPr lang="en-US" sz="2400" dirty="0"/>
              <a:t>: </a:t>
            </a:r>
          </a:p>
          <a:p>
            <a:r>
              <a:rPr lang="en-US" sz="2400" dirty="0" err="1"/>
              <a:t>Análisis</a:t>
            </a:r>
            <a:r>
              <a:rPr lang="en-US" sz="2400" dirty="0"/>
              <a:t> de </a:t>
            </a:r>
            <a:r>
              <a:rPr lang="en-US" sz="2400" dirty="0" err="1"/>
              <a:t>documentos</a:t>
            </a:r>
            <a:r>
              <a:rPr lang="en-US" sz="2400" dirty="0"/>
              <a:t> </a:t>
            </a:r>
            <a:r>
              <a:rPr lang="en-US" sz="2400" dirty="0" err="1"/>
              <a:t>oficiales</a:t>
            </a:r>
            <a:endParaRPr lang="en-US" sz="2400" dirty="0"/>
          </a:p>
          <a:p>
            <a:r>
              <a:rPr lang="en-US" sz="2400" dirty="0" err="1"/>
              <a:t>Entrevista</a:t>
            </a:r>
            <a:r>
              <a:rPr lang="en-US" sz="2400" dirty="0"/>
              <a:t> </a:t>
            </a:r>
            <a:r>
              <a:rPr lang="en-US" sz="2400" dirty="0" err="1"/>
              <a:t>Semiestructurada</a:t>
            </a:r>
            <a:endParaRPr lang="en-US" sz="2400" dirty="0"/>
          </a:p>
          <a:p>
            <a:r>
              <a:rPr lang="en-US" sz="2400" dirty="0"/>
              <a:t>Grupo Focal </a:t>
            </a:r>
          </a:p>
          <a:p>
            <a:r>
              <a:rPr lang="en-US" sz="2400" b="1" dirty="0" err="1"/>
              <a:t>Muestreo</a:t>
            </a:r>
            <a:r>
              <a:rPr lang="en-US" sz="2400" b="1" dirty="0"/>
              <a:t>:</a:t>
            </a:r>
            <a:r>
              <a:rPr lang="en-US" sz="2400" dirty="0"/>
              <a:t> No </a:t>
            </a:r>
            <a:r>
              <a:rPr lang="en-US" sz="2400" dirty="0" err="1"/>
              <a:t>probabilístico</a:t>
            </a:r>
            <a:r>
              <a:rPr lang="en-US" sz="2400" dirty="0"/>
              <a:t> de </a:t>
            </a:r>
            <a:r>
              <a:rPr lang="en-US" sz="2400" dirty="0" err="1"/>
              <a:t>sujetos</a:t>
            </a:r>
            <a:r>
              <a:rPr lang="en-US" sz="2400" dirty="0"/>
              <a:t> </a:t>
            </a:r>
            <a:r>
              <a:rPr lang="en-US" sz="2400" dirty="0" err="1"/>
              <a:t>tipo</a:t>
            </a:r>
            <a:r>
              <a:rPr lang="en-US" sz="2400" dirty="0"/>
              <a:t> </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4292265"/>
            <a:ext cx="15608232" cy="769233"/>
          </a:xfrm>
        </p:spPr>
        <p:txBody>
          <a:bodyPr>
            <a:normAutofit/>
          </a:bodyPr>
          <a:lstStyle/>
          <a:p>
            <a:r>
              <a:rPr lang="en-US" sz="2800" dirty="0" err="1"/>
              <a:t>Rocío</a:t>
            </a:r>
            <a:r>
              <a:rPr lang="en-US" sz="2800" dirty="0"/>
              <a:t> Chávez </a:t>
            </a:r>
            <a:r>
              <a:rPr lang="en-US" sz="2800" dirty="0" err="1"/>
              <a:t>Cedré</a:t>
            </a:r>
            <a:r>
              <a:rPr lang="en-US" sz="2800" dirty="0"/>
              <a:t>, Ana Beatriz Machado Escobar, M.SC. </a:t>
            </a:r>
            <a:r>
              <a:rPr lang="en-US" sz="2800" dirty="0" err="1"/>
              <a:t>Yudeivy</a:t>
            </a:r>
            <a:r>
              <a:rPr lang="en-US" sz="2800" dirty="0"/>
              <a:t> Olivera López </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n-US" dirty="0"/>
              <a:t>MANUAL DE IDENTIDAD VISUAL DEL PROYECTO DE DESARROLLO LOCAL “COMUNIDADES EN INNOVACIÓN”</a:t>
            </a: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55000" lnSpcReduction="20000"/>
          </a:bodyPr>
          <a:lstStyle/>
          <a:p>
            <a:r>
              <a:rPr lang="en-US" dirty="0"/>
              <a:t>VI </a:t>
            </a:r>
            <a:r>
              <a:rPr lang="en-US" dirty="0" err="1"/>
              <a:t>Conferencia</a:t>
            </a:r>
            <a:r>
              <a:rPr lang="en-US" dirty="0"/>
              <a:t> </a:t>
            </a:r>
            <a:r>
              <a:rPr lang="en-US" dirty="0" err="1"/>
              <a:t>Internacional</a:t>
            </a:r>
            <a:r>
              <a:rPr lang="en-US" dirty="0"/>
              <a:t> de </a:t>
            </a:r>
            <a:r>
              <a:rPr lang="en-US" dirty="0" err="1"/>
              <a:t>Estudios</a:t>
            </a:r>
            <a:r>
              <a:rPr lang="en-US" dirty="0"/>
              <a:t> </a:t>
            </a:r>
            <a:r>
              <a:rPr lang="en-US" dirty="0" err="1"/>
              <a:t>Humanísticos</a:t>
            </a:r>
            <a:r>
              <a:rPr lang="en-US" dirty="0"/>
              <a:t> </a:t>
            </a:r>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6"/>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6"/>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10639" y="22476711"/>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459090"/>
            <a:ext cx="20203365" cy="2554545"/>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a:solidFill>
                  <a:srgbClr val="2E446E"/>
                </a:solidFill>
                <a:latin typeface="Times New Roman" panose="02020603050405020304" pitchFamily="18" charset="0"/>
                <a:cs typeface="Times New Roman" panose="02020603050405020304" pitchFamily="18" charset="0"/>
              </a:rPr>
              <a:t>  Acuerdo No. 518 “Metodología para el desarrollo del Trabajo Comunitario Integrado desde las circunscripciones”. Ley No. 132 “De organización y funcionamiento de las Asambleas Municipales del Poder Popular y los Consejos Populares” (2023). </a:t>
            </a:r>
          </a:p>
          <a:p>
            <a:pPr marL="342900" indent="-342900" algn="just">
              <a:buFont typeface="Arial" panose="020B0604020202020204" pitchFamily="34" charset="0"/>
              <a:buChar char="•"/>
            </a:pPr>
            <a:r>
              <a:rPr lang="es-ES" sz="2000" dirty="0">
                <a:solidFill>
                  <a:srgbClr val="2E446E"/>
                </a:solidFill>
                <a:latin typeface="Times New Roman" panose="02020603050405020304" pitchFamily="18" charset="0"/>
                <a:cs typeface="Times New Roman" panose="02020603050405020304" pitchFamily="18" charset="0"/>
              </a:rPr>
              <a:t>Alonso y </a:t>
            </a:r>
            <a:r>
              <a:rPr lang="es-ES" sz="2000" dirty="0" err="1">
                <a:solidFill>
                  <a:srgbClr val="2E446E"/>
                </a:solidFill>
                <a:latin typeface="Times New Roman" panose="02020603050405020304" pitchFamily="18" charset="0"/>
                <a:cs typeface="Times New Roman" panose="02020603050405020304" pitchFamily="18" charset="0"/>
              </a:rPr>
              <a:t>Saladrigas</a:t>
            </a:r>
            <a:r>
              <a:rPr lang="es-ES" sz="2000" dirty="0">
                <a:solidFill>
                  <a:srgbClr val="2E446E"/>
                </a:solidFill>
                <a:latin typeface="Times New Roman" panose="02020603050405020304" pitchFamily="18" charset="0"/>
                <a:cs typeface="Times New Roman" panose="02020603050405020304" pitchFamily="18" charset="0"/>
              </a:rPr>
              <a:t> (2008). para investigar en Comunicación Social. Guía didáctica. Editorial </a:t>
            </a:r>
            <a:r>
              <a:rPr lang="es-ES" sz="2000" dirty="0" err="1">
                <a:solidFill>
                  <a:srgbClr val="2E446E"/>
                </a:solidFill>
                <a:latin typeface="Times New Roman" panose="02020603050405020304" pitchFamily="18" charset="0"/>
                <a:cs typeface="Times New Roman" panose="02020603050405020304" pitchFamily="18" charset="0"/>
              </a:rPr>
              <a:t>Felix</a:t>
            </a:r>
            <a:r>
              <a:rPr lang="es-ES" sz="2000" dirty="0">
                <a:solidFill>
                  <a:srgbClr val="2E446E"/>
                </a:solidFill>
                <a:latin typeface="Times New Roman" panose="02020603050405020304" pitchFamily="18" charset="0"/>
                <a:cs typeface="Times New Roman" panose="02020603050405020304" pitchFamily="18" charset="0"/>
              </a:rPr>
              <a:t> Varela. </a:t>
            </a:r>
          </a:p>
          <a:p>
            <a:pPr marL="342900" indent="-342900" algn="just">
              <a:buFont typeface="Arial" panose="020B0604020202020204" pitchFamily="34" charset="0"/>
              <a:buChar char="•"/>
            </a:pPr>
            <a:r>
              <a:rPr lang="es-ES" sz="2000" dirty="0">
                <a:solidFill>
                  <a:srgbClr val="2E446E"/>
                </a:solidFill>
                <a:latin typeface="Times New Roman" panose="02020603050405020304" pitchFamily="18" charset="0"/>
                <a:cs typeface="Times New Roman" panose="02020603050405020304" pitchFamily="18" charset="0"/>
              </a:rPr>
              <a:t>Costa, J. (2014). Diseño de Comunicación Visual: el nuevo paradigma. En Revista EXPERTIA. 2; 4. Recuperado de: </a:t>
            </a:r>
            <a:r>
              <a:rPr lang="es-ES" sz="2000" dirty="0">
                <a:solidFill>
                  <a:srgbClr val="2E446E"/>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https://ddd/uab/cat/pub/grafica/grafica_a2014v2n4/grafica_a2014v2n4p89.pdf</a:t>
            </a:r>
            <a:endParaRPr lang="es-ES" sz="2000" dirty="0">
              <a:solidFill>
                <a:srgbClr val="2E446E"/>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sz="2000" dirty="0">
                <a:solidFill>
                  <a:srgbClr val="2E446E"/>
                </a:solidFill>
                <a:latin typeface="Times New Roman" panose="02020603050405020304" pitchFamily="18" charset="0"/>
                <a:cs typeface="Times New Roman" panose="02020603050405020304" pitchFamily="18" charset="0"/>
              </a:rPr>
              <a:t>Garcés Corra, et al. (2019). Manual de comunicación e información estratégica en Gobiernos Locales. PADIT. </a:t>
            </a:r>
          </a:p>
          <a:p>
            <a:pPr marL="342900" indent="-342900" algn="just">
              <a:buFont typeface="Arial" panose="020B0604020202020204" pitchFamily="34" charset="0"/>
              <a:buChar char="•"/>
            </a:pPr>
            <a:r>
              <a:rPr lang="es-ES" sz="2000" dirty="0">
                <a:solidFill>
                  <a:srgbClr val="2E446E"/>
                </a:solidFill>
                <a:latin typeface="Times New Roman" panose="02020603050405020304" pitchFamily="18" charset="0"/>
                <a:cs typeface="Times New Roman" panose="02020603050405020304" pitchFamily="18" charset="0"/>
              </a:rPr>
              <a:t>Hernández Sampieri, R., Baptista Lucio, P., &amp; Fernández Collado, C. (2014). Metodología de la </a:t>
            </a:r>
            <a:r>
              <a:rPr lang="es-ES" sz="2000" dirty="0" err="1">
                <a:solidFill>
                  <a:srgbClr val="2E446E"/>
                </a:solidFill>
                <a:latin typeface="Times New Roman" panose="02020603050405020304" pitchFamily="18" charset="0"/>
                <a:cs typeface="Times New Roman" panose="02020603050405020304" pitchFamily="18" charset="0"/>
              </a:rPr>
              <a:t>inverstigación</a:t>
            </a:r>
            <a:r>
              <a:rPr lang="es-ES" sz="2000" dirty="0">
                <a:solidFill>
                  <a:srgbClr val="2E446E"/>
                </a:solidFill>
                <a:latin typeface="Times New Roman" panose="02020603050405020304" pitchFamily="18" charset="0"/>
                <a:cs typeface="Times New Roman" panose="02020603050405020304" pitchFamily="18" charset="0"/>
              </a:rPr>
              <a:t> (Sexta Edición ed.). México. </a:t>
            </a:r>
          </a:p>
          <a:p>
            <a:r>
              <a:rPr lang="es-ES" sz="2000" dirty="0">
                <a:solidFill>
                  <a:srgbClr val="2E446E"/>
                </a:solidFill>
                <a:latin typeface="Times New Roman" panose="02020603050405020304" pitchFamily="18" charset="0"/>
                <a:cs typeface="Times New Roman" panose="02020603050405020304" pitchFamily="18" charset="0"/>
              </a:rPr>
              <a:t> </a:t>
            </a:r>
            <a:endParaRPr lang="es-DO" sz="2000" dirty="0">
              <a:solidFill>
                <a:srgbClr val="2E446E"/>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3114A6-C9F3-C235-E5C9-62DCD47FE2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26" y="879044"/>
            <a:ext cx="2466674" cy="4090236"/>
          </a:xfrm>
          <a:prstGeom prst="rect">
            <a:avLst/>
          </a:prstGeom>
        </p:spPr>
      </p:pic>
      <p:pic>
        <p:nvPicPr>
          <p:cNvPr id="193" name="Picture 192">
            <a:extLst>
              <a:ext uri="{FF2B5EF4-FFF2-40B4-BE49-F238E27FC236}">
                <a16:creationId xmlns:a16="http://schemas.microsoft.com/office/drawing/2014/main" id="{3221B5ED-F309-46CC-B9C6-4EC19239AA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V="1">
            <a:off x="10097853" y="15067041"/>
            <a:ext cx="10841072" cy="579253"/>
          </a:xfrm>
          <a:prstGeom prst="rect">
            <a:avLst/>
          </a:prstGeom>
        </p:spPr>
      </p:pic>
      <p:pic>
        <p:nvPicPr>
          <p:cNvPr id="194" name="Content Placeholder 6">
            <a:extLst>
              <a:ext uri="{FF2B5EF4-FFF2-40B4-BE49-F238E27FC236}">
                <a16:creationId xmlns:a16="http://schemas.microsoft.com/office/drawing/2014/main" id="{3CC1F323-C7AC-411D-A81B-3AB317CEA692}"/>
              </a:ext>
            </a:extLst>
          </p:cNvPr>
          <p:cNvPicPr>
            <a:picLocks noChangeAspect="1"/>
          </p:cNvPicPr>
          <p:nvPr/>
        </p:nvPicPr>
        <p:blipFill rotWithShape="1">
          <a:blip r:embed="rId10">
            <a:extLst>
              <a:ext uri="{28A0092B-C50C-407E-A947-70E740481C1C}">
                <a14:useLocalDpi xmlns:a14="http://schemas.microsoft.com/office/drawing/2010/main" val="0"/>
              </a:ext>
            </a:extLst>
          </a:blip>
          <a:srcRect t="58091"/>
          <a:stretch/>
        </p:blipFill>
        <p:spPr>
          <a:xfrm>
            <a:off x="9621231" y="6165943"/>
            <a:ext cx="6784073" cy="2232757"/>
          </a:xfrm>
          <a:prstGeom prst="rect">
            <a:avLst/>
          </a:prstGeom>
        </p:spPr>
      </p:pic>
      <p:pic>
        <p:nvPicPr>
          <p:cNvPr id="206" name="Picture 205">
            <a:extLst>
              <a:ext uri="{FF2B5EF4-FFF2-40B4-BE49-F238E27FC236}">
                <a16:creationId xmlns:a16="http://schemas.microsoft.com/office/drawing/2014/main" id="{8E0AE563-1A77-48EA-B16C-DD416AC41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669082" y="12670737"/>
            <a:ext cx="2276495" cy="1938837"/>
          </a:xfrm>
          <a:prstGeom prst="rect">
            <a:avLst/>
          </a:prstGeom>
        </p:spPr>
      </p:pic>
      <p:grpSp>
        <p:nvGrpSpPr>
          <p:cNvPr id="12" name="Group 11">
            <a:extLst>
              <a:ext uri="{FF2B5EF4-FFF2-40B4-BE49-F238E27FC236}">
                <a16:creationId xmlns:a16="http://schemas.microsoft.com/office/drawing/2014/main" id="{A1600B8B-7CFB-4620-A928-D9A3C19A450C}"/>
              </a:ext>
            </a:extLst>
          </p:cNvPr>
          <p:cNvGrpSpPr/>
          <p:nvPr/>
        </p:nvGrpSpPr>
        <p:grpSpPr>
          <a:xfrm>
            <a:off x="10130013" y="13194201"/>
            <a:ext cx="5745745" cy="1415373"/>
            <a:chOff x="11606644" y="9973123"/>
            <a:chExt cx="4877109" cy="1636257"/>
          </a:xfrm>
        </p:grpSpPr>
        <p:grpSp>
          <p:nvGrpSpPr>
            <p:cNvPr id="217" name="Group 216">
              <a:extLst>
                <a:ext uri="{FF2B5EF4-FFF2-40B4-BE49-F238E27FC236}">
                  <a16:creationId xmlns:a16="http://schemas.microsoft.com/office/drawing/2014/main" id="{7D82576C-DC40-4C38-8E8A-56D94B93C1B6}"/>
                </a:ext>
              </a:extLst>
            </p:cNvPr>
            <p:cNvGrpSpPr/>
            <p:nvPr/>
          </p:nvGrpSpPr>
          <p:grpSpPr>
            <a:xfrm>
              <a:off x="15983327" y="9999522"/>
              <a:ext cx="500426" cy="1593747"/>
              <a:chOff x="11362378" y="4598516"/>
              <a:chExt cx="537489" cy="1626689"/>
            </a:xfrm>
          </p:grpSpPr>
          <p:sp>
            <p:nvSpPr>
              <p:cNvPr id="218" name="Rectangle 217">
                <a:extLst>
                  <a:ext uri="{FF2B5EF4-FFF2-40B4-BE49-F238E27FC236}">
                    <a16:creationId xmlns:a16="http://schemas.microsoft.com/office/drawing/2014/main" id="{6D4A9B02-4CF8-4F6C-925D-3185A95D3A59}"/>
                  </a:ext>
                </a:extLst>
              </p:cNvPr>
              <p:cNvSpPr/>
              <p:nvPr/>
            </p:nvSpPr>
            <p:spPr>
              <a:xfrm rot="5400000">
                <a:off x="11470817" y="4818612"/>
                <a:ext cx="329946" cy="528155"/>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E1B5732A-006C-4DB6-BFD7-5BE6487EC0B8}"/>
                  </a:ext>
                </a:extLst>
              </p:cNvPr>
              <p:cNvSpPr/>
              <p:nvPr/>
            </p:nvSpPr>
            <p:spPr>
              <a:xfrm rot="5400000">
                <a:off x="11470817" y="4499411"/>
                <a:ext cx="329946" cy="528155"/>
              </a:xfrm>
              <a:prstGeom prst="rect">
                <a:avLst/>
              </a:prstGeom>
              <a:solidFill>
                <a:srgbClr val="EA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a:extLst>
                  <a:ext uri="{FF2B5EF4-FFF2-40B4-BE49-F238E27FC236}">
                    <a16:creationId xmlns:a16="http://schemas.microsoft.com/office/drawing/2014/main" id="{ADDDB655-3E86-44D4-9C71-821C695B8E5B}"/>
                  </a:ext>
                </a:extLst>
              </p:cNvPr>
              <p:cNvSpPr/>
              <p:nvPr/>
            </p:nvSpPr>
            <p:spPr>
              <a:xfrm rot="5400000">
                <a:off x="11470817" y="5120312"/>
                <a:ext cx="329946" cy="528155"/>
              </a:xfrm>
              <a:prstGeom prst="rect">
                <a:avLst/>
              </a:prstGeom>
              <a:solidFill>
                <a:srgbClr val="FFF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a:extLst>
                  <a:ext uri="{FF2B5EF4-FFF2-40B4-BE49-F238E27FC236}">
                    <a16:creationId xmlns:a16="http://schemas.microsoft.com/office/drawing/2014/main" id="{B04E67F1-2C18-40C7-8D22-A87426B7B96E}"/>
                  </a:ext>
                </a:extLst>
              </p:cNvPr>
              <p:cNvSpPr/>
              <p:nvPr/>
            </p:nvSpPr>
            <p:spPr>
              <a:xfrm rot="5400000">
                <a:off x="11470455" y="5449571"/>
                <a:ext cx="329946" cy="528155"/>
              </a:xfrm>
              <a:prstGeom prst="rect">
                <a:avLst/>
              </a:prstGeom>
              <a:solidFill>
                <a:srgbClr val="FFF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Rectangle 221">
                <a:extLst>
                  <a:ext uri="{FF2B5EF4-FFF2-40B4-BE49-F238E27FC236}">
                    <a16:creationId xmlns:a16="http://schemas.microsoft.com/office/drawing/2014/main" id="{E2E529DA-84D5-4438-A996-982C2EF365AB}"/>
                  </a:ext>
                </a:extLst>
              </p:cNvPr>
              <p:cNvSpPr/>
              <p:nvPr/>
            </p:nvSpPr>
            <p:spPr>
              <a:xfrm rot="5400000">
                <a:off x="11461483" y="5796154"/>
                <a:ext cx="329946" cy="528156"/>
              </a:xfrm>
              <a:prstGeom prst="rect">
                <a:avLst/>
              </a:prstGeom>
              <a:solidFill>
                <a:srgbClr val="FFF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3" name="Group 222">
              <a:extLst>
                <a:ext uri="{FF2B5EF4-FFF2-40B4-BE49-F238E27FC236}">
                  <a16:creationId xmlns:a16="http://schemas.microsoft.com/office/drawing/2014/main" id="{713E5FA1-CF41-4928-B324-FD39ED172531}"/>
                </a:ext>
              </a:extLst>
            </p:cNvPr>
            <p:cNvGrpSpPr/>
            <p:nvPr/>
          </p:nvGrpSpPr>
          <p:grpSpPr>
            <a:xfrm>
              <a:off x="13833527" y="10540288"/>
              <a:ext cx="2092361" cy="498503"/>
              <a:chOff x="9069253" y="5151119"/>
              <a:chExt cx="2247328" cy="508807"/>
            </a:xfrm>
          </p:grpSpPr>
          <p:grpSp>
            <p:nvGrpSpPr>
              <p:cNvPr id="224" name="Group 223">
                <a:extLst>
                  <a:ext uri="{FF2B5EF4-FFF2-40B4-BE49-F238E27FC236}">
                    <a16:creationId xmlns:a16="http://schemas.microsoft.com/office/drawing/2014/main" id="{DDFBD062-D7E5-4527-AF0A-0BAE16F7CDC3}"/>
                  </a:ext>
                </a:extLst>
              </p:cNvPr>
              <p:cNvGrpSpPr/>
              <p:nvPr/>
            </p:nvGrpSpPr>
            <p:grpSpPr>
              <a:xfrm>
                <a:off x="9069253" y="5151119"/>
                <a:ext cx="1872810" cy="508807"/>
                <a:chOff x="-214725" y="948843"/>
                <a:chExt cx="1506049" cy="314027"/>
              </a:xfrm>
              <a:solidFill>
                <a:srgbClr val="E63A2B"/>
              </a:solidFill>
            </p:grpSpPr>
            <p:sp>
              <p:nvSpPr>
                <p:cNvPr id="226" name="Rectangle 225">
                  <a:extLst>
                    <a:ext uri="{FF2B5EF4-FFF2-40B4-BE49-F238E27FC236}">
                      <a16:creationId xmlns:a16="http://schemas.microsoft.com/office/drawing/2014/main" id="{06E02BAD-7399-43F4-9AE6-7184A7E4E8A2}"/>
                    </a:ext>
                  </a:extLst>
                </p:cNvPr>
                <p:cNvSpPr/>
                <p:nvPr/>
              </p:nvSpPr>
              <p:spPr>
                <a:xfrm>
                  <a:off x="83629" y="948972"/>
                  <a:ext cx="308401" cy="313898"/>
                </a:xfrm>
                <a:prstGeom prst="rect">
                  <a:avLst/>
                </a:prstGeom>
                <a:solidFill>
                  <a:srgbClr val="E63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93DBC216-E9C7-4679-8572-14A9E18DB5FC}"/>
                    </a:ext>
                  </a:extLst>
                </p:cNvPr>
                <p:cNvSpPr/>
                <p:nvPr/>
              </p:nvSpPr>
              <p:spPr>
                <a:xfrm>
                  <a:off x="-214725" y="948972"/>
                  <a:ext cx="308401" cy="313898"/>
                </a:xfrm>
                <a:prstGeom prst="rect">
                  <a:avLst/>
                </a:prstGeom>
                <a:solidFill>
                  <a:srgbClr val="961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Rectangle 227">
                  <a:extLst>
                    <a:ext uri="{FF2B5EF4-FFF2-40B4-BE49-F238E27FC236}">
                      <a16:creationId xmlns:a16="http://schemas.microsoft.com/office/drawing/2014/main" id="{694F869D-051D-4AEA-B9CA-39EBF7C372D0}"/>
                    </a:ext>
                  </a:extLst>
                </p:cNvPr>
                <p:cNvSpPr/>
                <p:nvPr/>
              </p:nvSpPr>
              <p:spPr>
                <a:xfrm>
                  <a:off x="381284" y="948843"/>
                  <a:ext cx="308401" cy="313898"/>
                </a:xfrm>
                <a:prstGeom prst="rect">
                  <a:avLst/>
                </a:prstGeom>
                <a:solidFill>
                  <a:srgbClr val="E95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Rectangle 228">
                  <a:extLst>
                    <a:ext uri="{FF2B5EF4-FFF2-40B4-BE49-F238E27FC236}">
                      <a16:creationId xmlns:a16="http://schemas.microsoft.com/office/drawing/2014/main" id="{9E5F301D-4DE7-41FF-A155-B53733D9A058}"/>
                    </a:ext>
                  </a:extLst>
                </p:cNvPr>
                <p:cNvSpPr/>
                <p:nvPr/>
              </p:nvSpPr>
              <p:spPr>
                <a:xfrm>
                  <a:off x="684450" y="948972"/>
                  <a:ext cx="308401" cy="313898"/>
                </a:xfrm>
                <a:prstGeom prst="rect">
                  <a:avLst/>
                </a:pr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A905A50E-EF2C-478D-98F6-F9A84BC877C3}"/>
                    </a:ext>
                  </a:extLst>
                </p:cNvPr>
                <p:cNvSpPr/>
                <p:nvPr/>
              </p:nvSpPr>
              <p:spPr>
                <a:xfrm>
                  <a:off x="982923" y="948843"/>
                  <a:ext cx="308401" cy="313898"/>
                </a:xfrm>
                <a:prstGeom prst="rect">
                  <a:avLst/>
                </a:prstGeom>
                <a:solidFill>
                  <a:srgbClr val="F29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5" name="Rectangle 224">
                <a:extLst>
                  <a:ext uri="{FF2B5EF4-FFF2-40B4-BE49-F238E27FC236}">
                    <a16:creationId xmlns:a16="http://schemas.microsoft.com/office/drawing/2014/main" id="{23987B72-BCD4-4DE7-967B-57EC51A64F28}"/>
                  </a:ext>
                </a:extLst>
              </p:cNvPr>
              <p:cNvSpPr/>
              <p:nvPr/>
            </p:nvSpPr>
            <p:spPr>
              <a:xfrm>
                <a:off x="10933076" y="5151119"/>
                <a:ext cx="383505" cy="508598"/>
              </a:xfrm>
              <a:prstGeom prst="rect">
                <a:avLst/>
              </a:prstGeom>
              <a:solidFill>
                <a:srgbClr val="FBD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oup 230">
              <a:extLst>
                <a:ext uri="{FF2B5EF4-FFF2-40B4-BE49-F238E27FC236}">
                  <a16:creationId xmlns:a16="http://schemas.microsoft.com/office/drawing/2014/main" id="{D8988688-0D6A-4E72-A713-FAE7A1793D17}"/>
                </a:ext>
              </a:extLst>
            </p:cNvPr>
            <p:cNvGrpSpPr/>
            <p:nvPr/>
          </p:nvGrpSpPr>
          <p:grpSpPr>
            <a:xfrm>
              <a:off x="11606645" y="10538078"/>
              <a:ext cx="2092361" cy="498503"/>
              <a:chOff x="6789129" y="5148909"/>
              <a:chExt cx="2247328" cy="508807"/>
            </a:xfrm>
          </p:grpSpPr>
          <p:grpSp>
            <p:nvGrpSpPr>
              <p:cNvPr id="232" name="Group 231">
                <a:extLst>
                  <a:ext uri="{FF2B5EF4-FFF2-40B4-BE49-F238E27FC236}">
                    <a16:creationId xmlns:a16="http://schemas.microsoft.com/office/drawing/2014/main" id="{3C0F950C-BCA8-459C-853F-CD7C3ED51723}"/>
                  </a:ext>
                </a:extLst>
              </p:cNvPr>
              <p:cNvGrpSpPr/>
              <p:nvPr/>
            </p:nvGrpSpPr>
            <p:grpSpPr>
              <a:xfrm>
                <a:off x="6789129" y="5148909"/>
                <a:ext cx="1872810" cy="508807"/>
                <a:chOff x="-214725" y="948843"/>
                <a:chExt cx="1506049" cy="314027"/>
              </a:xfrm>
              <a:solidFill>
                <a:srgbClr val="1F539F"/>
              </a:solidFill>
            </p:grpSpPr>
            <p:sp>
              <p:nvSpPr>
                <p:cNvPr id="234" name="Rectangle 233">
                  <a:extLst>
                    <a:ext uri="{FF2B5EF4-FFF2-40B4-BE49-F238E27FC236}">
                      <a16:creationId xmlns:a16="http://schemas.microsoft.com/office/drawing/2014/main" id="{0CEC2A5F-8869-4B12-835C-FC5BC38E8BB2}"/>
                    </a:ext>
                  </a:extLst>
                </p:cNvPr>
                <p:cNvSpPr/>
                <p:nvPr/>
              </p:nvSpPr>
              <p:spPr>
                <a:xfrm>
                  <a:off x="83629" y="948972"/>
                  <a:ext cx="308401" cy="3138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87B5C9D5-B13B-498E-8C4A-70BC0A88D3DD}"/>
                    </a:ext>
                  </a:extLst>
                </p:cNvPr>
                <p:cNvSpPr/>
                <p:nvPr/>
              </p:nvSpPr>
              <p:spPr>
                <a:xfrm>
                  <a:off x="-214725" y="948972"/>
                  <a:ext cx="308401" cy="313898"/>
                </a:xfrm>
                <a:prstGeom prst="rect">
                  <a:avLst/>
                </a:prstGeom>
                <a:solidFill>
                  <a:srgbClr val="173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Rectangle 235">
                  <a:extLst>
                    <a:ext uri="{FF2B5EF4-FFF2-40B4-BE49-F238E27FC236}">
                      <a16:creationId xmlns:a16="http://schemas.microsoft.com/office/drawing/2014/main" id="{A7D987A9-D459-4805-8563-103C786D6E4B}"/>
                    </a:ext>
                  </a:extLst>
                </p:cNvPr>
                <p:cNvSpPr/>
                <p:nvPr/>
              </p:nvSpPr>
              <p:spPr>
                <a:xfrm>
                  <a:off x="381284" y="948843"/>
                  <a:ext cx="308401" cy="313898"/>
                </a:xfrm>
                <a:prstGeom prst="rect">
                  <a:avLst/>
                </a:prstGeom>
                <a:solidFill>
                  <a:srgbClr val="5E9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Rectangle 236">
                  <a:extLst>
                    <a:ext uri="{FF2B5EF4-FFF2-40B4-BE49-F238E27FC236}">
                      <a16:creationId xmlns:a16="http://schemas.microsoft.com/office/drawing/2014/main" id="{75381DBA-72F5-4432-B2AC-21DE476DB20D}"/>
                    </a:ext>
                  </a:extLst>
                </p:cNvPr>
                <p:cNvSpPr/>
                <p:nvPr/>
              </p:nvSpPr>
              <p:spPr>
                <a:xfrm>
                  <a:off x="684450" y="948972"/>
                  <a:ext cx="308401" cy="313898"/>
                </a:xfrm>
                <a:prstGeom prst="rect">
                  <a:avLst/>
                </a:prstGeom>
                <a:solidFill>
                  <a:srgbClr val="96B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Rectangle 237">
                  <a:extLst>
                    <a:ext uri="{FF2B5EF4-FFF2-40B4-BE49-F238E27FC236}">
                      <a16:creationId xmlns:a16="http://schemas.microsoft.com/office/drawing/2014/main" id="{3B1BBEBA-B6C5-4B0F-8105-98F6F69BC06A}"/>
                    </a:ext>
                  </a:extLst>
                </p:cNvPr>
                <p:cNvSpPr/>
                <p:nvPr/>
              </p:nvSpPr>
              <p:spPr>
                <a:xfrm>
                  <a:off x="982923" y="948843"/>
                  <a:ext cx="308401" cy="313898"/>
                </a:xfrm>
                <a:prstGeom prst="rect">
                  <a:avLst/>
                </a:prstGeom>
                <a:solidFill>
                  <a:srgbClr val="BCD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3" name="Rectangle 232">
                <a:extLst>
                  <a:ext uri="{FF2B5EF4-FFF2-40B4-BE49-F238E27FC236}">
                    <a16:creationId xmlns:a16="http://schemas.microsoft.com/office/drawing/2014/main" id="{35D773A3-CB17-4D89-81AC-D541633F0D39}"/>
                  </a:ext>
                </a:extLst>
              </p:cNvPr>
              <p:cNvSpPr/>
              <p:nvPr/>
            </p:nvSpPr>
            <p:spPr>
              <a:xfrm>
                <a:off x="8652952" y="5148909"/>
                <a:ext cx="383505" cy="508598"/>
              </a:xfrm>
              <a:prstGeom prst="rect">
                <a:avLst/>
              </a:prstGeom>
              <a:solidFill>
                <a:srgbClr val="E2E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9" name="Group 238">
              <a:extLst>
                <a:ext uri="{FF2B5EF4-FFF2-40B4-BE49-F238E27FC236}">
                  <a16:creationId xmlns:a16="http://schemas.microsoft.com/office/drawing/2014/main" id="{C0A34852-34B8-4CD9-9C87-C91AA7A8034C}"/>
                </a:ext>
              </a:extLst>
            </p:cNvPr>
            <p:cNvGrpSpPr/>
            <p:nvPr/>
          </p:nvGrpSpPr>
          <p:grpSpPr>
            <a:xfrm>
              <a:off x="11606644" y="11110877"/>
              <a:ext cx="2094488" cy="498503"/>
              <a:chOff x="6789128" y="5721708"/>
              <a:chExt cx="2249612" cy="508807"/>
            </a:xfrm>
          </p:grpSpPr>
          <p:grpSp>
            <p:nvGrpSpPr>
              <p:cNvPr id="240" name="Group 239">
                <a:extLst>
                  <a:ext uri="{FF2B5EF4-FFF2-40B4-BE49-F238E27FC236}">
                    <a16:creationId xmlns:a16="http://schemas.microsoft.com/office/drawing/2014/main" id="{AD61548C-25BA-4FAF-B50D-ECAB9C8F22B3}"/>
                  </a:ext>
                </a:extLst>
              </p:cNvPr>
              <p:cNvGrpSpPr/>
              <p:nvPr/>
            </p:nvGrpSpPr>
            <p:grpSpPr>
              <a:xfrm>
                <a:off x="6789128" y="5721708"/>
                <a:ext cx="1873781" cy="508807"/>
                <a:chOff x="-215505" y="948843"/>
                <a:chExt cx="1506829" cy="314027"/>
              </a:xfrm>
              <a:solidFill>
                <a:srgbClr val="AB4694"/>
              </a:solidFill>
            </p:grpSpPr>
            <p:sp>
              <p:nvSpPr>
                <p:cNvPr id="242" name="Rectangle 241">
                  <a:extLst>
                    <a:ext uri="{FF2B5EF4-FFF2-40B4-BE49-F238E27FC236}">
                      <a16:creationId xmlns:a16="http://schemas.microsoft.com/office/drawing/2014/main" id="{51C5953B-3D4F-4016-A211-C3733356AFBB}"/>
                    </a:ext>
                  </a:extLst>
                </p:cNvPr>
                <p:cNvSpPr/>
                <p:nvPr/>
              </p:nvSpPr>
              <p:spPr>
                <a:xfrm>
                  <a:off x="83629" y="948972"/>
                  <a:ext cx="308401" cy="313898"/>
                </a:xfrm>
                <a:prstGeom prst="rect">
                  <a:avLst/>
                </a:prstGeom>
                <a:solidFill>
                  <a:srgbClr val="A04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3" name="Rectangle 242">
                  <a:extLst>
                    <a:ext uri="{FF2B5EF4-FFF2-40B4-BE49-F238E27FC236}">
                      <a16:creationId xmlns:a16="http://schemas.microsoft.com/office/drawing/2014/main" id="{1059CA02-C0A2-44E7-9B36-2DE34FC3A8E3}"/>
                    </a:ext>
                  </a:extLst>
                </p:cNvPr>
                <p:cNvSpPr/>
                <p:nvPr/>
              </p:nvSpPr>
              <p:spPr>
                <a:xfrm>
                  <a:off x="-215505" y="948972"/>
                  <a:ext cx="308401" cy="313898"/>
                </a:xfrm>
                <a:prstGeom prst="rect">
                  <a:avLst/>
                </a:prstGeom>
                <a:solidFill>
                  <a:srgbClr val="5F2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Rectangle 243">
                  <a:extLst>
                    <a:ext uri="{FF2B5EF4-FFF2-40B4-BE49-F238E27FC236}">
                      <a16:creationId xmlns:a16="http://schemas.microsoft.com/office/drawing/2014/main" id="{8AB0D1D5-7AEE-46C4-8D8D-346B1355BE97}"/>
                    </a:ext>
                  </a:extLst>
                </p:cNvPr>
                <p:cNvSpPr/>
                <p:nvPr/>
              </p:nvSpPr>
              <p:spPr>
                <a:xfrm>
                  <a:off x="381284" y="948843"/>
                  <a:ext cx="308401" cy="313898"/>
                </a:xfrm>
                <a:prstGeom prst="rect">
                  <a:avLst/>
                </a:prstGeom>
                <a:solidFill>
                  <a:srgbClr val="B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Rectangle 244">
                  <a:extLst>
                    <a:ext uri="{FF2B5EF4-FFF2-40B4-BE49-F238E27FC236}">
                      <a16:creationId xmlns:a16="http://schemas.microsoft.com/office/drawing/2014/main" id="{93CC7C3F-9E9F-438B-ADEA-0554AD19C916}"/>
                    </a:ext>
                  </a:extLst>
                </p:cNvPr>
                <p:cNvSpPr/>
                <p:nvPr/>
              </p:nvSpPr>
              <p:spPr>
                <a:xfrm>
                  <a:off x="684450" y="948972"/>
                  <a:ext cx="308401" cy="313898"/>
                </a:xfrm>
                <a:prstGeom prst="rect">
                  <a:avLst/>
                </a:prstGeom>
                <a:solidFill>
                  <a:srgbClr val="BB7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6" name="Rectangle 245">
                  <a:extLst>
                    <a:ext uri="{FF2B5EF4-FFF2-40B4-BE49-F238E27FC236}">
                      <a16:creationId xmlns:a16="http://schemas.microsoft.com/office/drawing/2014/main" id="{2165F2F4-6620-4D1E-A7F7-139802A3FF9D}"/>
                    </a:ext>
                  </a:extLst>
                </p:cNvPr>
                <p:cNvSpPr/>
                <p:nvPr/>
              </p:nvSpPr>
              <p:spPr>
                <a:xfrm>
                  <a:off x="982923" y="948843"/>
                  <a:ext cx="308401" cy="313898"/>
                </a:xfrm>
                <a:prstGeom prst="rect">
                  <a:avLst/>
                </a:prstGeom>
                <a:solidFill>
                  <a:srgbClr val="CD9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1" name="Rectangle 240">
                <a:extLst>
                  <a:ext uri="{FF2B5EF4-FFF2-40B4-BE49-F238E27FC236}">
                    <a16:creationId xmlns:a16="http://schemas.microsoft.com/office/drawing/2014/main" id="{BB4CABB7-5888-4990-BFFA-8D0BA0975518}"/>
                  </a:ext>
                </a:extLst>
              </p:cNvPr>
              <p:cNvSpPr/>
              <p:nvPr/>
            </p:nvSpPr>
            <p:spPr>
              <a:xfrm>
                <a:off x="8655235" y="5721708"/>
                <a:ext cx="383505" cy="508598"/>
              </a:xfrm>
              <a:prstGeom prst="rect">
                <a:avLst/>
              </a:prstGeom>
              <a:solidFill>
                <a:srgbClr val="E3C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7" name="Group 246">
              <a:extLst>
                <a:ext uri="{FF2B5EF4-FFF2-40B4-BE49-F238E27FC236}">
                  <a16:creationId xmlns:a16="http://schemas.microsoft.com/office/drawing/2014/main" id="{89091781-9B43-4AD9-A45B-A07490A3B060}"/>
                </a:ext>
              </a:extLst>
            </p:cNvPr>
            <p:cNvGrpSpPr/>
            <p:nvPr/>
          </p:nvGrpSpPr>
          <p:grpSpPr>
            <a:xfrm>
              <a:off x="13826809" y="9994198"/>
              <a:ext cx="2092361" cy="498503"/>
              <a:chOff x="9083180" y="4588148"/>
              <a:chExt cx="2247328" cy="508807"/>
            </a:xfrm>
          </p:grpSpPr>
          <p:grpSp>
            <p:nvGrpSpPr>
              <p:cNvPr id="248" name="Group 247">
                <a:extLst>
                  <a:ext uri="{FF2B5EF4-FFF2-40B4-BE49-F238E27FC236}">
                    <a16:creationId xmlns:a16="http://schemas.microsoft.com/office/drawing/2014/main" id="{47DC51A9-CA04-4325-B690-6D3EE3D7304F}"/>
                  </a:ext>
                </a:extLst>
              </p:cNvPr>
              <p:cNvGrpSpPr/>
              <p:nvPr/>
            </p:nvGrpSpPr>
            <p:grpSpPr>
              <a:xfrm>
                <a:off x="9083180" y="4588148"/>
                <a:ext cx="1872810" cy="508807"/>
                <a:chOff x="-214725" y="948843"/>
                <a:chExt cx="1506049" cy="314027"/>
              </a:xfrm>
              <a:solidFill>
                <a:srgbClr val="E8890A"/>
              </a:solidFill>
            </p:grpSpPr>
            <p:sp>
              <p:nvSpPr>
                <p:cNvPr id="250" name="Rectangle 249">
                  <a:extLst>
                    <a:ext uri="{FF2B5EF4-FFF2-40B4-BE49-F238E27FC236}">
                      <a16:creationId xmlns:a16="http://schemas.microsoft.com/office/drawing/2014/main" id="{F5A04F1C-13EE-47CE-9ECB-756A00307B86}"/>
                    </a:ext>
                  </a:extLst>
                </p:cNvPr>
                <p:cNvSpPr/>
                <p:nvPr/>
              </p:nvSpPr>
              <p:spPr>
                <a:xfrm>
                  <a:off x="83629" y="948972"/>
                  <a:ext cx="308401" cy="313898"/>
                </a:xfrm>
                <a:prstGeom prst="rect">
                  <a:avLst/>
                </a:prstGeom>
                <a:solidFill>
                  <a:srgbClr val="F6A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Rectangle 250">
                  <a:extLst>
                    <a:ext uri="{FF2B5EF4-FFF2-40B4-BE49-F238E27FC236}">
                      <a16:creationId xmlns:a16="http://schemas.microsoft.com/office/drawing/2014/main" id="{9D17EE49-A088-40B2-AD72-EBD7DB07FABF}"/>
                    </a:ext>
                  </a:extLst>
                </p:cNvPr>
                <p:cNvSpPr/>
                <p:nvPr/>
              </p:nvSpPr>
              <p:spPr>
                <a:xfrm>
                  <a:off x="-214725" y="948972"/>
                  <a:ext cx="308401" cy="3138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Rectangle 251">
                  <a:extLst>
                    <a:ext uri="{FF2B5EF4-FFF2-40B4-BE49-F238E27FC236}">
                      <a16:creationId xmlns:a16="http://schemas.microsoft.com/office/drawing/2014/main" id="{F0BF053C-3F05-43CD-A730-CA70777D3A50}"/>
                    </a:ext>
                  </a:extLst>
                </p:cNvPr>
                <p:cNvSpPr/>
                <p:nvPr/>
              </p:nvSpPr>
              <p:spPr>
                <a:xfrm>
                  <a:off x="381284" y="948843"/>
                  <a:ext cx="308401" cy="313898"/>
                </a:xfrm>
                <a:prstGeom prst="rect">
                  <a:avLst/>
                </a:prstGeom>
                <a:solidFill>
                  <a:srgbClr val="F7B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Rectangle 252">
                  <a:extLst>
                    <a:ext uri="{FF2B5EF4-FFF2-40B4-BE49-F238E27FC236}">
                      <a16:creationId xmlns:a16="http://schemas.microsoft.com/office/drawing/2014/main" id="{08288E11-6E80-4285-BF07-968663FEEAAB}"/>
                    </a:ext>
                  </a:extLst>
                </p:cNvPr>
                <p:cNvSpPr/>
                <p:nvPr/>
              </p:nvSpPr>
              <p:spPr>
                <a:xfrm>
                  <a:off x="684450" y="948972"/>
                  <a:ext cx="308401" cy="313898"/>
                </a:xfrm>
                <a:prstGeom prst="rect">
                  <a:avLst/>
                </a:prstGeom>
                <a:solidFill>
                  <a:srgbClr val="F9C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4" name="Rectangle 253">
                  <a:extLst>
                    <a:ext uri="{FF2B5EF4-FFF2-40B4-BE49-F238E27FC236}">
                      <a16:creationId xmlns:a16="http://schemas.microsoft.com/office/drawing/2014/main" id="{EFE21108-9BC3-4F76-AC92-6A826D2E7EAA}"/>
                    </a:ext>
                  </a:extLst>
                </p:cNvPr>
                <p:cNvSpPr/>
                <p:nvPr/>
              </p:nvSpPr>
              <p:spPr>
                <a:xfrm>
                  <a:off x="982923" y="948843"/>
                  <a:ext cx="308401" cy="313898"/>
                </a:xfrm>
                <a:prstGeom prst="rect">
                  <a:avLst/>
                </a:prstGeom>
                <a:solidFill>
                  <a:srgbClr val="FB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9" name="Rectangle 248">
                <a:extLst>
                  <a:ext uri="{FF2B5EF4-FFF2-40B4-BE49-F238E27FC236}">
                    <a16:creationId xmlns:a16="http://schemas.microsoft.com/office/drawing/2014/main" id="{F31A25F5-4AE1-44FB-8222-8C55EEC981BA}"/>
                  </a:ext>
                </a:extLst>
              </p:cNvPr>
              <p:cNvSpPr/>
              <p:nvPr/>
            </p:nvSpPr>
            <p:spPr>
              <a:xfrm>
                <a:off x="10947003" y="4588148"/>
                <a:ext cx="383505" cy="508598"/>
              </a:xfrm>
              <a:prstGeom prst="rect">
                <a:avLst/>
              </a:prstGeom>
              <a:solidFill>
                <a:srgbClr val="FCE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5" name="Group 254">
              <a:extLst>
                <a:ext uri="{FF2B5EF4-FFF2-40B4-BE49-F238E27FC236}">
                  <a16:creationId xmlns:a16="http://schemas.microsoft.com/office/drawing/2014/main" id="{C749B694-FC98-4B73-AEC8-C28D5271A6A6}"/>
                </a:ext>
              </a:extLst>
            </p:cNvPr>
            <p:cNvGrpSpPr/>
            <p:nvPr/>
          </p:nvGrpSpPr>
          <p:grpSpPr>
            <a:xfrm>
              <a:off x="13813115" y="11108136"/>
              <a:ext cx="2092361" cy="498503"/>
              <a:chOff x="9062089" y="5718967"/>
              <a:chExt cx="2247328" cy="508807"/>
            </a:xfrm>
          </p:grpSpPr>
          <p:grpSp>
            <p:nvGrpSpPr>
              <p:cNvPr id="256" name="Group 255">
                <a:extLst>
                  <a:ext uri="{FF2B5EF4-FFF2-40B4-BE49-F238E27FC236}">
                    <a16:creationId xmlns:a16="http://schemas.microsoft.com/office/drawing/2014/main" id="{338E592F-97A8-4D99-BFA2-3D2EA72E4B32}"/>
                  </a:ext>
                </a:extLst>
              </p:cNvPr>
              <p:cNvGrpSpPr/>
              <p:nvPr/>
            </p:nvGrpSpPr>
            <p:grpSpPr>
              <a:xfrm>
                <a:off x="9062089" y="5718967"/>
                <a:ext cx="1872810" cy="508807"/>
                <a:chOff x="-214725" y="948843"/>
                <a:chExt cx="1506049" cy="314027"/>
              </a:xfrm>
              <a:solidFill>
                <a:srgbClr val="ED75A9"/>
              </a:solidFill>
            </p:grpSpPr>
            <p:sp>
              <p:nvSpPr>
                <p:cNvPr id="258" name="Rectangle 257">
                  <a:extLst>
                    <a:ext uri="{FF2B5EF4-FFF2-40B4-BE49-F238E27FC236}">
                      <a16:creationId xmlns:a16="http://schemas.microsoft.com/office/drawing/2014/main" id="{F1A78E38-1C46-4910-A706-34F1B1C673AE}"/>
                    </a:ext>
                  </a:extLst>
                </p:cNvPr>
                <p:cNvSpPr/>
                <p:nvPr/>
              </p:nvSpPr>
              <p:spPr>
                <a:xfrm>
                  <a:off x="83629" y="948972"/>
                  <a:ext cx="308401" cy="313898"/>
                </a:xfrm>
                <a:prstGeom prst="rect">
                  <a:avLst/>
                </a:prstGeom>
                <a:solidFill>
                  <a:srgbClr val="D31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F2D7B108-A098-4294-9421-878DBCD8845F}"/>
                    </a:ext>
                  </a:extLst>
                </p:cNvPr>
                <p:cNvSpPr/>
                <p:nvPr/>
              </p:nvSpPr>
              <p:spPr>
                <a:xfrm>
                  <a:off x="-214725" y="948972"/>
                  <a:ext cx="308401" cy="313898"/>
                </a:xfrm>
                <a:prstGeom prst="rect">
                  <a:avLst/>
                </a:prstGeom>
                <a:solidFill>
                  <a:srgbClr val="A31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0" name="Rectangle 259">
                  <a:extLst>
                    <a:ext uri="{FF2B5EF4-FFF2-40B4-BE49-F238E27FC236}">
                      <a16:creationId xmlns:a16="http://schemas.microsoft.com/office/drawing/2014/main" id="{D102E91F-57D0-4D74-938E-C2B7599C3FC8}"/>
                    </a:ext>
                  </a:extLst>
                </p:cNvPr>
                <p:cNvSpPr/>
                <p:nvPr/>
              </p:nvSpPr>
              <p:spPr>
                <a:xfrm>
                  <a:off x="381284" y="948843"/>
                  <a:ext cx="308401" cy="313898"/>
                </a:xfrm>
                <a:prstGeom prst="rect">
                  <a:avLst/>
                </a:prstGeom>
                <a:solidFill>
                  <a:srgbClr val="E74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Rectangle 260">
                  <a:extLst>
                    <a:ext uri="{FF2B5EF4-FFF2-40B4-BE49-F238E27FC236}">
                      <a16:creationId xmlns:a16="http://schemas.microsoft.com/office/drawing/2014/main" id="{4F7C0AF3-8102-4D97-9755-AC100B44623F}"/>
                    </a:ext>
                  </a:extLst>
                </p:cNvPr>
                <p:cNvSpPr/>
                <p:nvPr/>
              </p:nvSpPr>
              <p:spPr>
                <a:xfrm>
                  <a:off x="684450" y="948972"/>
                  <a:ext cx="308401" cy="3138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2" name="Rectangle 261">
                  <a:extLst>
                    <a:ext uri="{FF2B5EF4-FFF2-40B4-BE49-F238E27FC236}">
                      <a16:creationId xmlns:a16="http://schemas.microsoft.com/office/drawing/2014/main" id="{F4E4489C-9311-4ED0-A9F7-605C29C72D85}"/>
                    </a:ext>
                  </a:extLst>
                </p:cNvPr>
                <p:cNvSpPr/>
                <p:nvPr/>
              </p:nvSpPr>
              <p:spPr>
                <a:xfrm>
                  <a:off x="982923" y="948843"/>
                  <a:ext cx="308401" cy="313898"/>
                </a:xfrm>
                <a:prstGeom prst="rect">
                  <a:avLst/>
                </a:prstGeom>
                <a:solidFill>
                  <a:srgbClr val="F3A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7" name="Rectangle 256">
                <a:extLst>
                  <a:ext uri="{FF2B5EF4-FFF2-40B4-BE49-F238E27FC236}">
                    <a16:creationId xmlns:a16="http://schemas.microsoft.com/office/drawing/2014/main" id="{FD62E996-4E5B-4A9E-BF68-09547A44B96D}"/>
                  </a:ext>
                </a:extLst>
              </p:cNvPr>
              <p:cNvSpPr/>
              <p:nvPr/>
            </p:nvSpPr>
            <p:spPr>
              <a:xfrm>
                <a:off x="10925912" y="5718967"/>
                <a:ext cx="383505" cy="508598"/>
              </a:xfrm>
              <a:prstGeom prst="rect">
                <a:avLst/>
              </a:prstGeom>
              <a:solidFill>
                <a:srgbClr val="F8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3" name="Group 262">
              <a:extLst>
                <a:ext uri="{FF2B5EF4-FFF2-40B4-BE49-F238E27FC236}">
                  <a16:creationId xmlns:a16="http://schemas.microsoft.com/office/drawing/2014/main" id="{1275A8D1-ACD4-45F9-8C01-EE931F6B5A19}"/>
                </a:ext>
              </a:extLst>
            </p:cNvPr>
            <p:cNvGrpSpPr/>
            <p:nvPr/>
          </p:nvGrpSpPr>
          <p:grpSpPr>
            <a:xfrm>
              <a:off x="11607637" y="9973123"/>
              <a:ext cx="2092361" cy="498503"/>
              <a:chOff x="6790121" y="4583954"/>
              <a:chExt cx="2247328" cy="508807"/>
            </a:xfrm>
          </p:grpSpPr>
          <p:grpSp>
            <p:nvGrpSpPr>
              <p:cNvPr id="264" name="Group 263">
                <a:extLst>
                  <a:ext uri="{FF2B5EF4-FFF2-40B4-BE49-F238E27FC236}">
                    <a16:creationId xmlns:a16="http://schemas.microsoft.com/office/drawing/2014/main" id="{1028F074-552F-4747-A8D2-1029B6761D5C}"/>
                  </a:ext>
                </a:extLst>
              </p:cNvPr>
              <p:cNvGrpSpPr/>
              <p:nvPr/>
            </p:nvGrpSpPr>
            <p:grpSpPr>
              <a:xfrm>
                <a:off x="6790121" y="4583954"/>
                <a:ext cx="1872810" cy="508807"/>
                <a:chOff x="-214725" y="948843"/>
                <a:chExt cx="1506049" cy="314027"/>
              </a:xfrm>
              <a:solidFill>
                <a:srgbClr val="1F539F"/>
              </a:solidFill>
            </p:grpSpPr>
            <p:sp>
              <p:nvSpPr>
                <p:cNvPr id="266" name="Rectangle 265">
                  <a:extLst>
                    <a:ext uri="{FF2B5EF4-FFF2-40B4-BE49-F238E27FC236}">
                      <a16:creationId xmlns:a16="http://schemas.microsoft.com/office/drawing/2014/main" id="{ADAF83FF-25CF-4D75-8075-DB80DF7714E8}"/>
                    </a:ext>
                  </a:extLst>
                </p:cNvPr>
                <p:cNvSpPr/>
                <p:nvPr/>
              </p:nvSpPr>
              <p:spPr>
                <a:xfrm>
                  <a:off x="83629" y="948972"/>
                  <a:ext cx="308401" cy="313898"/>
                </a:xfrm>
                <a:prstGeom prst="rect">
                  <a:avLst/>
                </a:prstGeom>
                <a:solidFill>
                  <a:srgbClr val="3C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7" name="Rectangle 266">
                  <a:extLst>
                    <a:ext uri="{FF2B5EF4-FFF2-40B4-BE49-F238E27FC236}">
                      <a16:creationId xmlns:a16="http://schemas.microsoft.com/office/drawing/2014/main" id="{D0D69CEA-9315-484D-A22E-249C9AC70DF6}"/>
                    </a:ext>
                  </a:extLst>
                </p:cNvPr>
                <p:cNvSpPr/>
                <p:nvPr/>
              </p:nvSpPr>
              <p:spPr>
                <a:xfrm>
                  <a:off x="-214725" y="948972"/>
                  <a:ext cx="308401" cy="313898"/>
                </a:xfrm>
                <a:prstGeom prst="rect">
                  <a:avLst/>
                </a:prstGeom>
                <a:solidFill>
                  <a:srgbClr val="286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Rectangle 267">
                  <a:extLst>
                    <a:ext uri="{FF2B5EF4-FFF2-40B4-BE49-F238E27FC236}">
                      <a16:creationId xmlns:a16="http://schemas.microsoft.com/office/drawing/2014/main" id="{369099DD-E4E7-4C15-860A-E99AAC49AC03}"/>
                    </a:ext>
                  </a:extLst>
                </p:cNvPr>
                <p:cNvSpPr/>
                <p:nvPr/>
              </p:nvSpPr>
              <p:spPr>
                <a:xfrm>
                  <a:off x="381284" y="948843"/>
                  <a:ext cx="308401" cy="313898"/>
                </a:xfrm>
                <a:prstGeom prst="rect">
                  <a:avLst/>
                </a:prstGeom>
                <a:solidFill>
                  <a:srgbClr val="64C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9" name="Rectangle 268">
                  <a:extLst>
                    <a:ext uri="{FF2B5EF4-FFF2-40B4-BE49-F238E27FC236}">
                      <a16:creationId xmlns:a16="http://schemas.microsoft.com/office/drawing/2014/main" id="{A3F01280-3A47-4565-A919-31B7418B1B38}"/>
                    </a:ext>
                  </a:extLst>
                </p:cNvPr>
                <p:cNvSpPr/>
                <p:nvPr/>
              </p:nvSpPr>
              <p:spPr>
                <a:xfrm>
                  <a:off x="684450" y="948972"/>
                  <a:ext cx="308401" cy="313898"/>
                </a:xfrm>
                <a:prstGeom prst="rect">
                  <a:avLst/>
                </a:prstGeom>
                <a:solidFill>
                  <a:srgbClr val="93D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Rectangle 269">
                  <a:extLst>
                    <a:ext uri="{FF2B5EF4-FFF2-40B4-BE49-F238E27FC236}">
                      <a16:creationId xmlns:a16="http://schemas.microsoft.com/office/drawing/2014/main" id="{A64C56B8-1E5B-4C9B-A512-755DE9ACD663}"/>
                    </a:ext>
                  </a:extLst>
                </p:cNvPr>
                <p:cNvSpPr/>
                <p:nvPr/>
              </p:nvSpPr>
              <p:spPr>
                <a:xfrm>
                  <a:off x="982923" y="948843"/>
                  <a:ext cx="308401" cy="313898"/>
                </a:xfrm>
                <a:prstGeom prst="rect">
                  <a:avLst/>
                </a:prstGeom>
                <a:solidFill>
                  <a:srgbClr val="BAE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5" name="Rectangle 264">
                <a:extLst>
                  <a:ext uri="{FF2B5EF4-FFF2-40B4-BE49-F238E27FC236}">
                    <a16:creationId xmlns:a16="http://schemas.microsoft.com/office/drawing/2014/main" id="{14F92B91-3236-4A1F-BEFA-71CE0DCC472A}"/>
                  </a:ext>
                </a:extLst>
              </p:cNvPr>
              <p:cNvSpPr/>
              <p:nvPr/>
            </p:nvSpPr>
            <p:spPr>
              <a:xfrm>
                <a:off x="8653944" y="4583954"/>
                <a:ext cx="383505" cy="508598"/>
              </a:xfrm>
              <a:prstGeom prst="rect">
                <a:avLst/>
              </a:prstGeom>
              <a:solidFill>
                <a:srgbClr val="E1F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1" name="Rectangle 270">
              <a:extLst>
                <a:ext uri="{FF2B5EF4-FFF2-40B4-BE49-F238E27FC236}">
                  <a16:creationId xmlns:a16="http://schemas.microsoft.com/office/drawing/2014/main" id="{81BCE50C-D234-4CDE-B8EF-03379E89B954}"/>
                </a:ext>
              </a:extLst>
            </p:cNvPr>
            <p:cNvSpPr/>
            <p:nvPr/>
          </p:nvSpPr>
          <p:spPr>
            <a:xfrm>
              <a:off x="11606644" y="9986365"/>
              <a:ext cx="4868419" cy="1620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EEDF2918-441F-4893-98B3-F717CECB542E}"/>
              </a:ext>
            </a:extLst>
          </p:cNvPr>
          <p:cNvSpPr txBox="1"/>
          <p:nvPr/>
        </p:nvSpPr>
        <p:spPr>
          <a:xfrm>
            <a:off x="449463" y="6408913"/>
            <a:ext cx="4236037" cy="461665"/>
          </a:xfrm>
          <a:prstGeom prst="rect">
            <a:avLst/>
          </a:prstGeom>
          <a:noFill/>
        </p:spPr>
        <p:txBody>
          <a:bodyPr wrap="square" rtlCol="0">
            <a:spAutoFit/>
          </a:bodyPr>
          <a:lstStyle/>
          <a:p>
            <a:r>
              <a:rPr lang="es-ES" sz="2400" b="1" dirty="0">
                <a:solidFill>
                  <a:srgbClr val="2E446E"/>
                </a:solidFill>
                <a:latin typeface="Times New Roman" panose="02020603050405020304" pitchFamily="18" charset="0"/>
                <a:cs typeface="Times New Roman" panose="02020603050405020304" pitchFamily="18" charset="0"/>
              </a:rPr>
              <a:t>Manual de Identidad Visual</a:t>
            </a:r>
            <a:endParaRPr lang="en-GB" sz="2400" b="1" dirty="0">
              <a:solidFill>
                <a:srgbClr val="2E446E"/>
              </a:solidFill>
              <a:latin typeface="Times New Roman" panose="02020603050405020304" pitchFamily="18" charset="0"/>
              <a:cs typeface="Times New Roman" panose="02020603050405020304" pitchFamily="18" charset="0"/>
            </a:endParaRPr>
          </a:p>
        </p:txBody>
      </p:sp>
      <p:sp>
        <p:nvSpPr>
          <p:cNvPr id="7" name="Rectangle: Folded Corner 6">
            <a:extLst>
              <a:ext uri="{FF2B5EF4-FFF2-40B4-BE49-F238E27FC236}">
                <a16:creationId xmlns:a16="http://schemas.microsoft.com/office/drawing/2014/main" id="{1DAB3FAF-3562-4D5E-9743-70A17B7166E7}"/>
              </a:ext>
            </a:extLst>
          </p:cNvPr>
          <p:cNvSpPr/>
          <p:nvPr/>
        </p:nvSpPr>
        <p:spPr>
          <a:xfrm>
            <a:off x="550834" y="7229285"/>
            <a:ext cx="3673313" cy="2103938"/>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r>
              <a:rPr lang="es-ES" sz="2400" dirty="0">
                <a:solidFill>
                  <a:srgbClr val="2E446E"/>
                </a:solidFill>
              </a:rPr>
              <a:t>Documento básico que expone el programa y articula el discurso de identidad visual que debe ponerse en práctica.</a:t>
            </a:r>
          </a:p>
        </p:txBody>
      </p:sp>
      <p:sp>
        <p:nvSpPr>
          <p:cNvPr id="11" name="TextBox 10">
            <a:extLst>
              <a:ext uri="{FF2B5EF4-FFF2-40B4-BE49-F238E27FC236}">
                <a16:creationId xmlns:a16="http://schemas.microsoft.com/office/drawing/2014/main" id="{DE6AD1A9-B9E7-4AC1-8608-30A32C2DC2CE}"/>
              </a:ext>
            </a:extLst>
          </p:cNvPr>
          <p:cNvSpPr txBox="1"/>
          <p:nvPr/>
        </p:nvSpPr>
        <p:spPr>
          <a:xfrm>
            <a:off x="738013" y="9935302"/>
            <a:ext cx="3215643" cy="400110"/>
          </a:xfrm>
          <a:prstGeom prst="rect">
            <a:avLst/>
          </a:prstGeom>
          <a:noFill/>
        </p:spPr>
        <p:txBody>
          <a:bodyPr wrap="square" rtlCol="0">
            <a:spAutoFit/>
          </a:bodyPr>
          <a:lstStyle/>
          <a:p>
            <a:r>
              <a:rPr lang="es-ES" sz="2000" b="1" dirty="0">
                <a:solidFill>
                  <a:srgbClr val="2E446E"/>
                </a:solidFill>
                <a:latin typeface="Times New Roman" panose="02020603050405020304" pitchFamily="18" charset="0"/>
                <a:cs typeface="Times New Roman" panose="02020603050405020304" pitchFamily="18" charset="0"/>
              </a:rPr>
              <a:t>COMINN</a:t>
            </a:r>
            <a:endParaRPr lang="en-GB" sz="2000" b="1" dirty="0">
              <a:solidFill>
                <a:srgbClr val="2E446E"/>
              </a:solidFill>
              <a:latin typeface="Times New Roman" panose="02020603050405020304" pitchFamily="18" charset="0"/>
              <a:cs typeface="Times New Roman" panose="02020603050405020304" pitchFamily="18" charset="0"/>
            </a:endParaRPr>
          </a:p>
        </p:txBody>
      </p:sp>
      <p:sp>
        <p:nvSpPr>
          <p:cNvPr id="18" name="Callout: Double Bent Line with Accent Bar 17">
            <a:extLst>
              <a:ext uri="{FF2B5EF4-FFF2-40B4-BE49-F238E27FC236}">
                <a16:creationId xmlns:a16="http://schemas.microsoft.com/office/drawing/2014/main" id="{D794D16E-7085-4AFA-8C27-68FE20F901A2}"/>
              </a:ext>
            </a:extLst>
          </p:cNvPr>
          <p:cNvSpPr/>
          <p:nvPr/>
        </p:nvSpPr>
        <p:spPr>
          <a:xfrm>
            <a:off x="5105106" y="7331787"/>
            <a:ext cx="3997130" cy="1958084"/>
          </a:xfrm>
          <a:prstGeom prst="accentCallout3">
            <a:avLst>
              <a:gd name="adj1" fmla="val 18750"/>
              <a:gd name="adj2" fmla="val -3484"/>
              <a:gd name="adj3" fmla="val 18750"/>
              <a:gd name="adj4" fmla="val -12464"/>
              <a:gd name="adj5" fmla="val 146047"/>
              <a:gd name="adj6" fmla="val -12365"/>
              <a:gd name="adj7" fmla="val 145773"/>
              <a:gd name="adj8" fmla="val -64136"/>
            </a:avLst>
          </a:prstGeom>
        </p:spPr>
        <p:style>
          <a:lnRef idx="2">
            <a:schemeClr val="dk1"/>
          </a:lnRef>
          <a:fillRef idx="1">
            <a:schemeClr val="lt1"/>
          </a:fillRef>
          <a:effectRef idx="0">
            <a:schemeClr val="dk1"/>
          </a:effectRef>
          <a:fontRef idx="minor">
            <a:schemeClr val="dk1"/>
          </a:fontRef>
        </p:style>
        <p:txBody>
          <a:bodyPr rtlCol="0" anchor="ctr"/>
          <a:lstStyle/>
          <a:p>
            <a:pPr algn="r"/>
            <a:r>
              <a:rPr lang="es-ES" sz="2400" dirty="0">
                <a:solidFill>
                  <a:srgbClr val="2E446E"/>
                </a:solidFill>
              </a:rPr>
              <a:t>Necesita influir en la formación de su imagen gráfica en el imaginario popular asociada a las intenciones transformadoras y a la personalidad del proyecto.</a:t>
            </a:r>
            <a:endParaRPr lang="en-GB" sz="2400" dirty="0">
              <a:solidFill>
                <a:srgbClr val="2E446E"/>
              </a:solidFill>
            </a:endParaRPr>
          </a:p>
        </p:txBody>
      </p:sp>
      <p:grpSp>
        <p:nvGrpSpPr>
          <p:cNvPr id="42" name="Group 41">
            <a:extLst>
              <a:ext uri="{FF2B5EF4-FFF2-40B4-BE49-F238E27FC236}">
                <a16:creationId xmlns:a16="http://schemas.microsoft.com/office/drawing/2014/main" id="{5A0E7D1D-A65E-4F43-A33D-8EF57163D339}"/>
              </a:ext>
            </a:extLst>
          </p:cNvPr>
          <p:cNvGrpSpPr/>
          <p:nvPr/>
        </p:nvGrpSpPr>
        <p:grpSpPr>
          <a:xfrm>
            <a:off x="10095068" y="8670545"/>
            <a:ext cx="6169631" cy="3738221"/>
            <a:chOff x="10073400" y="8067942"/>
            <a:chExt cx="6169631" cy="3738221"/>
          </a:xfrm>
        </p:grpSpPr>
        <p:pic>
          <p:nvPicPr>
            <p:cNvPr id="10" name="Picture 9">
              <a:extLst>
                <a:ext uri="{FF2B5EF4-FFF2-40B4-BE49-F238E27FC236}">
                  <a16:creationId xmlns:a16="http://schemas.microsoft.com/office/drawing/2014/main" id="{EE1FE225-C72D-4F5E-9BEF-B3120FAF32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21355"/>
            <a:stretch/>
          </p:blipFill>
          <p:spPr>
            <a:xfrm>
              <a:off x="13960758" y="8547941"/>
              <a:ext cx="2282273" cy="3258222"/>
            </a:xfrm>
            <a:prstGeom prst="rect">
              <a:avLst/>
            </a:prstGeom>
          </p:spPr>
        </p:pic>
        <p:pic>
          <p:nvPicPr>
            <p:cNvPr id="8" name="Picture 7">
              <a:extLst>
                <a:ext uri="{FF2B5EF4-FFF2-40B4-BE49-F238E27FC236}">
                  <a16:creationId xmlns:a16="http://schemas.microsoft.com/office/drawing/2014/main" id="{4CD02D44-0960-4D2A-ADD3-30CC0B929A5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5337"/>
            <a:stretch/>
          </p:blipFill>
          <p:spPr>
            <a:xfrm>
              <a:off x="12062508" y="8569311"/>
              <a:ext cx="1928884" cy="3194534"/>
            </a:xfrm>
            <a:prstGeom prst="rect">
              <a:avLst/>
            </a:prstGeom>
          </p:spPr>
        </p:pic>
        <p:pic>
          <p:nvPicPr>
            <p:cNvPr id="278" name="Picture 277">
              <a:extLst>
                <a:ext uri="{FF2B5EF4-FFF2-40B4-BE49-F238E27FC236}">
                  <a16:creationId xmlns:a16="http://schemas.microsoft.com/office/drawing/2014/main" id="{63473C4E-672D-4BD2-AE29-69B90957E17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9181" t="48063" r="9693" b="5534"/>
            <a:stretch/>
          </p:blipFill>
          <p:spPr>
            <a:xfrm>
              <a:off x="10073400" y="8436750"/>
              <a:ext cx="2027373" cy="3357103"/>
            </a:xfrm>
            <a:prstGeom prst="rect">
              <a:avLst/>
            </a:prstGeom>
          </p:spPr>
        </p:pic>
        <p:sp>
          <p:nvSpPr>
            <p:cNvPr id="22" name="TextBox 21">
              <a:extLst>
                <a:ext uri="{FF2B5EF4-FFF2-40B4-BE49-F238E27FC236}">
                  <a16:creationId xmlns:a16="http://schemas.microsoft.com/office/drawing/2014/main" id="{462AEABC-A2CE-40B4-9628-77CE1CAFC0F0}"/>
                </a:ext>
              </a:extLst>
            </p:cNvPr>
            <p:cNvSpPr txBox="1"/>
            <p:nvPr/>
          </p:nvSpPr>
          <p:spPr>
            <a:xfrm>
              <a:off x="10073400" y="8067942"/>
              <a:ext cx="3139680" cy="400110"/>
            </a:xfrm>
            <a:prstGeom prst="rect">
              <a:avLst/>
            </a:prstGeom>
            <a:noFill/>
          </p:spPr>
          <p:txBody>
            <a:bodyPr wrap="square" rtlCol="0">
              <a:spAutoFit/>
            </a:bodyPr>
            <a:lstStyle/>
            <a:p>
              <a:r>
                <a:rPr lang="es-ES" sz="2000" dirty="0">
                  <a:solidFill>
                    <a:srgbClr val="2E446E"/>
                  </a:solidFill>
                  <a:latin typeface="Times New Roman" panose="02020603050405020304" pitchFamily="18" charset="0"/>
                  <a:cs typeface="Times New Roman" panose="02020603050405020304" pitchFamily="18" charset="0"/>
                </a:rPr>
                <a:t>Aplicaciones</a:t>
              </a:r>
              <a:r>
                <a:rPr lang="es-ES" sz="2000" dirty="0">
                  <a:latin typeface="Times New Roman" panose="02020603050405020304" pitchFamily="18" charset="0"/>
                  <a:cs typeface="Times New Roman" panose="02020603050405020304" pitchFamily="18" charset="0"/>
                </a:rPr>
                <a:t> Digitales </a:t>
              </a:r>
              <a:endParaRPr lang="en-GB" sz="2000" dirty="0">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2B4F2D36-AADF-487B-B563-8F1D928D1FD1}"/>
              </a:ext>
            </a:extLst>
          </p:cNvPr>
          <p:cNvGrpSpPr/>
          <p:nvPr/>
        </p:nvGrpSpPr>
        <p:grpSpPr>
          <a:xfrm>
            <a:off x="16924218" y="6295967"/>
            <a:ext cx="4014707" cy="3883816"/>
            <a:chOff x="16341201" y="5595271"/>
            <a:chExt cx="4496353" cy="3815599"/>
          </a:xfrm>
        </p:grpSpPr>
        <p:pic>
          <p:nvPicPr>
            <p:cNvPr id="207" name="Picture 206">
              <a:extLst>
                <a:ext uri="{FF2B5EF4-FFF2-40B4-BE49-F238E27FC236}">
                  <a16:creationId xmlns:a16="http://schemas.microsoft.com/office/drawing/2014/main" id="{CDD8A78F-BC42-434F-AECC-D81E62424D29}"/>
                </a:ext>
              </a:extLst>
            </p:cNvPr>
            <p:cNvPicPr>
              <a:picLocks noChangeAspect="1"/>
            </p:cNvPicPr>
            <p:nvPr/>
          </p:nvPicPr>
          <p:blipFill rotWithShape="1">
            <a:blip r:embed="rId15">
              <a:extLst>
                <a:ext uri="{28A0092B-C50C-407E-A947-70E740481C1C}">
                  <a14:useLocalDpi xmlns:a14="http://schemas.microsoft.com/office/drawing/2010/main" val="0"/>
                </a:ext>
              </a:extLst>
            </a:blip>
            <a:srcRect l="53772" t="43589" r="29807" b="30948"/>
            <a:stretch/>
          </p:blipFill>
          <p:spPr>
            <a:xfrm>
              <a:off x="16433837" y="7210788"/>
              <a:ext cx="2312997" cy="2200082"/>
            </a:xfrm>
            <a:prstGeom prst="rect">
              <a:avLst/>
            </a:prstGeom>
          </p:spPr>
        </p:pic>
        <p:pic>
          <p:nvPicPr>
            <p:cNvPr id="208" name="Picture 207">
              <a:extLst>
                <a:ext uri="{FF2B5EF4-FFF2-40B4-BE49-F238E27FC236}">
                  <a16:creationId xmlns:a16="http://schemas.microsoft.com/office/drawing/2014/main" id="{30BBF1C9-1955-4C15-AAA9-34CFE543A33E}"/>
                </a:ext>
              </a:extLst>
            </p:cNvPr>
            <p:cNvPicPr>
              <a:picLocks noChangeAspect="1"/>
            </p:cNvPicPr>
            <p:nvPr/>
          </p:nvPicPr>
          <p:blipFill rotWithShape="1">
            <a:blip r:embed="rId16">
              <a:extLst>
                <a:ext uri="{28A0092B-C50C-407E-A947-70E740481C1C}">
                  <a14:useLocalDpi xmlns:a14="http://schemas.microsoft.com/office/drawing/2010/main" val="0"/>
                </a:ext>
              </a:extLst>
            </a:blip>
            <a:srcRect l="27558" t="30515" r="56777" b="27064"/>
            <a:stretch/>
          </p:blipFill>
          <p:spPr>
            <a:xfrm>
              <a:off x="18736021" y="5595271"/>
              <a:ext cx="2101533" cy="3812161"/>
            </a:xfrm>
            <a:prstGeom prst="rect">
              <a:avLst/>
            </a:prstGeom>
          </p:spPr>
        </p:pic>
        <p:pic>
          <p:nvPicPr>
            <p:cNvPr id="277" name="Picture 276">
              <a:extLst>
                <a:ext uri="{FF2B5EF4-FFF2-40B4-BE49-F238E27FC236}">
                  <a16:creationId xmlns:a16="http://schemas.microsoft.com/office/drawing/2014/main" id="{F00045E4-643A-4303-9A5A-CA2215D8252E}"/>
                </a:ext>
              </a:extLst>
            </p:cNvPr>
            <p:cNvPicPr/>
            <p:nvPr/>
          </p:nvPicPr>
          <p:blipFill rotWithShape="1">
            <a:blip r:embed="rId17" cstate="print">
              <a:extLst>
                <a:ext uri="{28A0092B-C50C-407E-A947-70E740481C1C}">
                  <a14:useLocalDpi xmlns:a14="http://schemas.microsoft.com/office/drawing/2010/main" val="0"/>
                </a:ext>
              </a:extLst>
            </a:blip>
            <a:srcRect l="39659" t="14738" r="26610" b="42950"/>
            <a:stretch/>
          </p:blipFill>
          <p:spPr bwMode="auto">
            <a:xfrm>
              <a:off x="18019698" y="6215389"/>
              <a:ext cx="1043792" cy="1295534"/>
            </a:xfrm>
            <a:prstGeom prst="ellipse">
              <a:avLst/>
            </a:prstGeom>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9ED9DF8-8EB4-4BE2-AEB5-027BC4AED188}"/>
                </a:ext>
              </a:extLst>
            </p:cNvPr>
            <p:cNvSpPr txBox="1"/>
            <p:nvPr/>
          </p:nvSpPr>
          <p:spPr>
            <a:xfrm>
              <a:off x="16341201" y="5743022"/>
              <a:ext cx="2312997" cy="830997"/>
            </a:xfrm>
            <a:prstGeom prst="rect">
              <a:avLst/>
            </a:prstGeom>
            <a:noFill/>
          </p:spPr>
          <p:txBody>
            <a:bodyPr wrap="square" rtlCol="0">
              <a:spAutoFit/>
            </a:bodyPr>
            <a:lstStyle/>
            <a:p>
              <a:r>
                <a:rPr lang="es-ES" sz="2400" dirty="0">
                  <a:solidFill>
                    <a:srgbClr val="2E446E"/>
                  </a:solidFill>
                  <a:latin typeface="Times New Roman" panose="02020603050405020304" pitchFamily="18" charset="0"/>
                  <a:cs typeface="Times New Roman" panose="02020603050405020304" pitchFamily="18" charset="0"/>
                </a:rPr>
                <a:t>Aplicaciones promocionales </a:t>
              </a:r>
              <a:endParaRPr lang="en-GB" sz="2400" dirty="0">
                <a:solidFill>
                  <a:srgbClr val="2E446E"/>
                </a:solidFill>
                <a:latin typeface="Times New Roman" panose="02020603050405020304" pitchFamily="18"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B57B786D-9161-4CFB-A205-360F56398513}"/>
              </a:ext>
            </a:extLst>
          </p:cNvPr>
          <p:cNvGrpSpPr/>
          <p:nvPr/>
        </p:nvGrpSpPr>
        <p:grpSpPr>
          <a:xfrm>
            <a:off x="17382341" y="10326217"/>
            <a:ext cx="3561533" cy="2195164"/>
            <a:chOff x="17805822" y="9585505"/>
            <a:chExt cx="3031732" cy="2195164"/>
          </a:xfrm>
        </p:grpSpPr>
        <p:pic>
          <p:nvPicPr>
            <p:cNvPr id="209" name="Picture 208">
              <a:extLst>
                <a:ext uri="{FF2B5EF4-FFF2-40B4-BE49-F238E27FC236}">
                  <a16:creationId xmlns:a16="http://schemas.microsoft.com/office/drawing/2014/main" id="{F21BB1D4-FB28-4E49-94E3-29D61D7D680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805823" y="10100089"/>
              <a:ext cx="3031731" cy="1680580"/>
            </a:xfrm>
            <a:prstGeom prst="rect">
              <a:avLst/>
            </a:prstGeom>
          </p:spPr>
        </p:pic>
        <p:sp>
          <p:nvSpPr>
            <p:cNvPr id="24" name="TextBox 23">
              <a:extLst>
                <a:ext uri="{FF2B5EF4-FFF2-40B4-BE49-F238E27FC236}">
                  <a16:creationId xmlns:a16="http://schemas.microsoft.com/office/drawing/2014/main" id="{72554BC6-D368-4724-BD57-3A49A2E59E8E}"/>
                </a:ext>
              </a:extLst>
            </p:cNvPr>
            <p:cNvSpPr txBox="1"/>
            <p:nvPr/>
          </p:nvSpPr>
          <p:spPr>
            <a:xfrm>
              <a:off x="17805822" y="9585505"/>
              <a:ext cx="3027257" cy="461665"/>
            </a:xfrm>
            <a:prstGeom prst="rect">
              <a:avLst/>
            </a:prstGeom>
            <a:noFill/>
          </p:spPr>
          <p:txBody>
            <a:bodyPr wrap="square" rtlCol="0">
              <a:spAutoFit/>
            </a:bodyPr>
            <a:lstStyle/>
            <a:p>
              <a:pPr algn="r"/>
              <a:r>
                <a:rPr lang="es-ES" sz="2400" dirty="0">
                  <a:solidFill>
                    <a:srgbClr val="2E446E"/>
                  </a:solidFill>
                  <a:latin typeface="Times New Roman" panose="02020603050405020304" pitchFamily="18" charset="0"/>
                  <a:cs typeface="Times New Roman" panose="02020603050405020304" pitchFamily="18" charset="0"/>
                </a:rPr>
                <a:t>Papelería Institucional </a:t>
              </a:r>
              <a:endParaRPr lang="en-GB" sz="2400" dirty="0">
                <a:solidFill>
                  <a:srgbClr val="2E446E"/>
                </a:solidFill>
                <a:latin typeface="Times New Roman" panose="02020603050405020304" pitchFamily="18"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81C47A60-B8F2-49F9-8141-359647FCE5E2}"/>
              </a:ext>
            </a:extLst>
          </p:cNvPr>
          <p:cNvGrpSpPr/>
          <p:nvPr/>
        </p:nvGrpSpPr>
        <p:grpSpPr>
          <a:xfrm>
            <a:off x="-299949" y="10785107"/>
            <a:ext cx="5024491" cy="4749489"/>
            <a:chOff x="-654233" y="9377155"/>
            <a:chExt cx="5152992" cy="4749489"/>
          </a:xfrm>
        </p:grpSpPr>
        <p:graphicFrame>
          <p:nvGraphicFramePr>
            <p:cNvPr id="9" name="Diagram 8">
              <a:extLst>
                <a:ext uri="{FF2B5EF4-FFF2-40B4-BE49-F238E27FC236}">
                  <a16:creationId xmlns:a16="http://schemas.microsoft.com/office/drawing/2014/main" id="{90E23880-CC73-4F54-8114-E534F2DBA355}"/>
                </a:ext>
              </a:extLst>
            </p:cNvPr>
            <p:cNvGraphicFramePr/>
            <p:nvPr>
              <p:extLst>
                <p:ext uri="{D42A27DB-BD31-4B8C-83A1-F6EECF244321}">
                  <p14:modId xmlns:p14="http://schemas.microsoft.com/office/powerpoint/2010/main" val="3243243119"/>
                </p:ext>
              </p:extLst>
            </p:nvPr>
          </p:nvGraphicFramePr>
          <p:xfrm>
            <a:off x="-654233" y="9377155"/>
            <a:ext cx="5152992" cy="366349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03" name="Left Brace 102">
              <a:extLst>
                <a:ext uri="{FF2B5EF4-FFF2-40B4-BE49-F238E27FC236}">
                  <a16:creationId xmlns:a16="http://schemas.microsoft.com/office/drawing/2014/main" id="{6C4833F7-87DC-44C5-BF69-76D3B6A4E982}"/>
                </a:ext>
              </a:extLst>
            </p:cNvPr>
            <p:cNvSpPr/>
            <p:nvPr/>
          </p:nvSpPr>
          <p:spPr>
            <a:xfrm rot="16200000">
              <a:off x="1747234" y="11659644"/>
              <a:ext cx="828458" cy="3221255"/>
            </a:xfrm>
            <a:prstGeom prst="leftBrace">
              <a:avLst>
                <a:gd name="adj1" fmla="val 16617"/>
                <a:gd name="adj2" fmla="val 4722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rgbClr val="2E446E"/>
                </a:solidFill>
              </a:endParaRPr>
            </a:p>
          </p:txBody>
        </p:sp>
        <p:sp>
          <p:nvSpPr>
            <p:cNvPr id="104" name="TextBox 103">
              <a:extLst>
                <a:ext uri="{FF2B5EF4-FFF2-40B4-BE49-F238E27FC236}">
                  <a16:creationId xmlns:a16="http://schemas.microsoft.com/office/drawing/2014/main" id="{9A4148DE-6B7F-41D9-B775-7D9DA40F0600}"/>
                </a:ext>
              </a:extLst>
            </p:cNvPr>
            <p:cNvSpPr txBox="1"/>
            <p:nvPr/>
          </p:nvSpPr>
          <p:spPr>
            <a:xfrm>
              <a:off x="155354" y="13664979"/>
              <a:ext cx="4036500" cy="461665"/>
            </a:xfrm>
            <a:prstGeom prst="rect">
              <a:avLst/>
            </a:prstGeom>
            <a:noFill/>
          </p:spPr>
          <p:txBody>
            <a:bodyPr wrap="square" rtlCol="0">
              <a:spAutoFit/>
            </a:bodyPr>
            <a:lstStyle/>
            <a:p>
              <a:pPr algn="ctr"/>
              <a:r>
                <a:rPr lang="es-ES" sz="2400" dirty="0">
                  <a:solidFill>
                    <a:srgbClr val="2E446E"/>
                  </a:solidFill>
                  <a:latin typeface="Times New Roman" panose="02020603050405020304" pitchFamily="18" charset="0"/>
                  <a:cs typeface="Times New Roman" panose="02020603050405020304" pitchFamily="18" charset="0"/>
                </a:rPr>
                <a:t>Transformación Comunitaria </a:t>
              </a:r>
              <a:endParaRPr lang="en-GB" sz="2400" dirty="0">
                <a:solidFill>
                  <a:srgbClr val="2E446E"/>
                </a:solidFill>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8F11F7E1-E253-4C27-970C-C7F485B99269}"/>
              </a:ext>
            </a:extLst>
          </p:cNvPr>
          <p:cNvSpPr txBox="1"/>
          <p:nvPr/>
        </p:nvSpPr>
        <p:spPr>
          <a:xfrm>
            <a:off x="10097853" y="12649849"/>
            <a:ext cx="2962447" cy="461665"/>
          </a:xfrm>
          <a:prstGeom prst="rect">
            <a:avLst/>
          </a:prstGeom>
          <a:noFill/>
        </p:spPr>
        <p:txBody>
          <a:bodyPr wrap="square" rtlCol="0">
            <a:spAutoFit/>
          </a:bodyPr>
          <a:lstStyle/>
          <a:p>
            <a:r>
              <a:rPr lang="es-ES" sz="2400" dirty="0">
                <a:solidFill>
                  <a:srgbClr val="2E446E"/>
                </a:solidFill>
                <a:latin typeface="Times New Roman" panose="02020603050405020304" pitchFamily="18" charset="0"/>
                <a:cs typeface="Times New Roman" panose="02020603050405020304" pitchFamily="18" charset="0"/>
              </a:rPr>
              <a:t>Gama Cromática</a:t>
            </a:r>
            <a:endParaRPr lang="en-GB" sz="2400" dirty="0">
              <a:solidFill>
                <a:srgbClr val="2E446E"/>
              </a:solidFill>
              <a:latin typeface="Times New Roman" panose="02020603050405020304" pitchFamily="18" charset="0"/>
              <a:cs typeface="Times New Roman" panose="02020603050405020304" pitchFamily="18" charset="0"/>
            </a:endParaRPr>
          </a:p>
        </p:txBody>
      </p:sp>
      <p:grpSp>
        <p:nvGrpSpPr>
          <p:cNvPr id="41" name="Group 40">
            <a:extLst>
              <a:ext uri="{FF2B5EF4-FFF2-40B4-BE49-F238E27FC236}">
                <a16:creationId xmlns:a16="http://schemas.microsoft.com/office/drawing/2014/main" id="{C8D7A2CD-A558-4143-8EF7-8138343B19CB}"/>
              </a:ext>
            </a:extLst>
          </p:cNvPr>
          <p:cNvGrpSpPr/>
          <p:nvPr/>
        </p:nvGrpSpPr>
        <p:grpSpPr>
          <a:xfrm>
            <a:off x="16232494" y="12679808"/>
            <a:ext cx="2200904" cy="1092243"/>
            <a:chOff x="15915537" y="13140599"/>
            <a:chExt cx="2200904" cy="1143451"/>
          </a:xfrm>
        </p:grpSpPr>
        <p:grpSp>
          <p:nvGrpSpPr>
            <p:cNvPr id="27" name="Group 26">
              <a:extLst>
                <a:ext uri="{FF2B5EF4-FFF2-40B4-BE49-F238E27FC236}">
                  <a16:creationId xmlns:a16="http://schemas.microsoft.com/office/drawing/2014/main" id="{4FFF7E4A-9814-49D4-BA9F-840C44C614F5}"/>
                </a:ext>
              </a:extLst>
            </p:cNvPr>
            <p:cNvGrpSpPr/>
            <p:nvPr/>
          </p:nvGrpSpPr>
          <p:grpSpPr>
            <a:xfrm>
              <a:off x="15929884" y="13595808"/>
              <a:ext cx="2186557" cy="688242"/>
              <a:chOff x="16007246" y="12077333"/>
              <a:chExt cx="3017981" cy="688242"/>
            </a:xfrm>
          </p:grpSpPr>
          <p:sp>
            <p:nvSpPr>
              <p:cNvPr id="204" name="TextBox 203">
                <a:extLst>
                  <a:ext uri="{FF2B5EF4-FFF2-40B4-BE49-F238E27FC236}">
                    <a16:creationId xmlns:a16="http://schemas.microsoft.com/office/drawing/2014/main" id="{6CA2A365-34D8-4993-9C5C-1DA8669325CC}"/>
                  </a:ext>
                </a:extLst>
              </p:cNvPr>
              <p:cNvSpPr txBox="1"/>
              <p:nvPr/>
            </p:nvSpPr>
            <p:spPr>
              <a:xfrm>
                <a:off x="16014044" y="12077333"/>
                <a:ext cx="3011183" cy="42857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a:latin typeface="Segoe UI Black" panose="020B0A02040204020203" pitchFamily="34" charset="0"/>
                    <a:ea typeface="Segoe UI Black" panose="020B0A02040204020203" pitchFamily="34" charset="0"/>
                  </a:rPr>
                  <a:t>Segoe UI Black </a:t>
                </a:r>
              </a:p>
            </p:txBody>
          </p:sp>
          <p:sp>
            <p:nvSpPr>
              <p:cNvPr id="205" name="TextBox 204">
                <a:extLst>
                  <a:ext uri="{FF2B5EF4-FFF2-40B4-BE49-F238E27FC236}">
                    <a16:creationId xmlns:a16="http://schemas.microsoft.com/office/drawing/2014/main" id="{A0AFDFA0-1999-4504-8AD4-9AD4F7403583}"/>
                  </a:ext>
                </a:extLst>
              </p:cNvPr>
              <p:cNvSpPr txBox="1"/>
              <p:nvPr/>
            </p:nvSpPr>
            <p:spPr>
              <a:xfrm>
                <a:off x="16007246" y="12378927"/>
                <a:ext cx="2088793" cy="3866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1800" dirty="0" err="1">
                    <a:latin typeface="Segoe UI" panose="020B0502040204020203" pitchFamily="34" charset="0"/>
                    <a:cs typeface="Segoe UI" panose="020B0502040204020203" pitchFamily="34" charset="0"/>
                  </a:rPr>
                  <a:t>Seoge</a:t>
                </a:r>
                <a:r>
                  <a:rPr lang="es-ES" sz="1800" dirty="0">
                    <a:latin typeface="Segoe UI" panose="020B0502040204020203" pitchFamily="34" charset="0"/>
                    <a:cs typeface="Segoe UI" panose="020B0502040204020203" pitchFamily="34" charset="0"/>
                  </a:rPr>
                  <a:t> UI</a:t>
                </a:r>
              </a:p>
            </p:txBody>
          </p:sp>
        </p:grpSp>
        <p:sp>
          <p:nvSpPr>
            <p:cNvPr id="32" name="TextBox 31">
              <a:extLst>
                <a:ext uri="{FF2B5EF4-FFF2-40B4-BE49-F238E27FC236}">
                  <a16:creationId xmlns:a16="http://schemas.microsoft.com/office/drawing/2014/main" id="{391AFFCF-B147-42EB-B0B0-1A6F18D36AAC}"/>
                </a:ext>
              </a:extLst>
            </p:cNvPr>
            <p:cNvSpPr txBox="1"/>
            <p:nvPr/>
          </p:nvSpPr>
          <p:spPr>
            <a:xfrm>
              <a:off x="15915537" y="13140599"/>
              <a:ext cx="1829905"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2400" dirty="0">
                  <a:solidFill>
                    <a:srgbClr val="2E446E"/>
                  </a:solidFill>
                  <a:latin typeface="Times New Roman" panose="02020603050405020304" pitchFamily="18" charset="0"/>
                  <a:cs typeface="Times New Roman" panose="02020603050405020304" pitchFamily="18" charset="0"/>
                </a:rPr>
                <a:t>Tipografía</a:t>
              </a:r>
              <a:endParaRPr lang="en-GB" sz="2400" dirty="0">
                <a:solidFill>
                  <a:srgbClr val="2E446E"/>
                </a:solidFill>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id="{2F4446F2-E5E1-4AB7-9D19-E81A609A704B}"/>
              </a:ext>
            </a:extLst>
          </p:cNvPr>
          <p:cNvSpPr txBox="1"/>
          <p:nvPr/>
        </p:nvSpPr>
        <p:spPr>
          <a:xfrm>
            <a:off x="16095601" y="14225243"/>
            <a:ext cx="2573481" cy="461665"/>
          </a:xfrm>
          <a:prstGeom prst="rect">
            <a:avLst/>
          </a:prstGeom>
          <a:noFill/>
        </p:spPr>
        <p:txBody>
          <a:bodyPr wrap="square" rtlCol="0">
            <a:spAutoFit/>
          </a:bodyPr>
          <a:lstStyle/>
          <a:p>
            <a:pPr algn="r"/>
            <a:r>
              <a:rPr lang="es-ES" sz="2400" dirty="0">
                <a:solidFill>
                  <a:srgbClr val="2E446E"/>
                </a:solidFill>
                <a:latin typeface="Times New Roman" panose="02020603050405020304" pitchFamily="18" charset="0"/>
                <a:cs typeface="Times New Roman" panose="02020603050405020304" pitchFamily="18" charset="0"/>
              </a:rPr>
              <a:t>Gráficas de Apoyo </a:t>
            </a:r>
            <a:endParaRPr lang="en-GB" sz="2400" dirty="0">
              <a:solidFill>
                <a:srgbClr val="2E446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1787</TotalTime>
  <Words>581</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Segoe UI</vt:lpstr>
      <vt:lpstr>Segoe UI Black</vt:lpstr>
      <vt:lpstr>Times New Roman</vt:lpstr>
      <vt:lpstr>Trebuchet MS</vt: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Admin</cp:lastModifiedBy>
  <cp:revision>66</cp:revision>
  <dcterms:created xsi:type="dcterms:W3CDTF">2012-02-10T00:21:22Z</dcterms:created>
  <dcterms:modified xsi:type="dcterms:W3CDTF">2023-10-06T01:48:25Z</dcterms:modified>
  <cp:category>Research poster templates</cp:category>
</cp:coreProperties>
</file>