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60" r:id="rId2"/>
  </p:sldMasterIdLst>
  <p:notesMasterIdLst>
    <p:notesMasterId r:id="rId4"/>
  </p:notesMasterIdLst>
  <p:handoutMasterIdLst>
    <p:handoutMasterId r:id="rId5"/>
  </p:handoutMasterIdLst>
  <p:sldIdLst>
    <p:sldId id="257" r:id="rId3"/>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265">
          <p15:clr>
            <a:srgbClr val="A4A3A4"/>
          </p15:clr>
        </p15:guide>
        <p15:guide id="3" orient="horz" pos="18541">
          <p15:clr>
            <a:srgbClr val="A4A3A4"/>
          </p15:clr>
        </p15:guide>
        <p15:guide id="5" pos="1319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446E"/>
    <a:srgbClr val="647593"/>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89" autoAdjust="0"/>
    <p:restoredTop sz="94777" autoAdjust="0"/>
  </p:normalViewPr>
  <p:slideViewPr>
    <p:cSldViewPr snapToGrid="0" snapToObjects="1" showGuides="1">
      <p:cViewPr>
        <p:scale>
          <a:sx n="14" d="100"/>
          <a:sy n="14" d="100"/>
        </p:scale>
        <p:origin x="2360" y="16"/>
      </p:cViewPr>
      <p:guideLst>
        <p:guide orient="horz" pos="265"/>
        <p:guide orient="horz" pos="18541"/>
        <p:guide pos="131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912019D-8FCF-47DF-978B-F8C83F0D14F8}" type="doc">
      <dgm:prSet loTypeId="urn:microsoft.com/office/officeart/2005/8/layout/gear1" loCatId="process" qsTypeId="urn:microsoft.com/office/officeart/2005/8/quickstyle/simple1" qsCatId="simple" csTypeId="urn:microsoft.com/office/officeart/2005/8/colors/accent1_2" csCatId="accent1" phldr="1"/>
      <dgm:spPr/>
    </dgm:pt>
    <dgm:pt modelId="{BA315925-AF73-45B4-AB02-3A93CB04E775}">
      <dgm:prSet phldrT="[Text]" custT="1">
        <dgm:style>
          <a:lnRef idx="2">
            <a:schemeClr val="dk1"/>
          </a:lnRef>
          <a:fillRef idx="1">
            <a:schemeClr val="lt1"/>
          </a:fillRef>
          <a:effectRef idx="0">
            <a:schemeClr val="dk1"/>
          </a:effectRef>
          <a:fontRef idx="minor">
            <a:schemeClr val="dk1"/>
          </a:fontRef>
        </dgm:style>
      </dgm:prSet>
      <dgm:spPr/>
      <dgm:t>
        <a:bodyPr/>
        <a:lstStyle/>
        <a:p>
          <a:r>
            <a:rPr lang="es-ES" sz="1800" dirty="0"/>
            <a:t>Comunidad</a:t>
          </a:r>
          <a:endParaRPr lang="en-GB" sz="1800" dirty="0"/>
        </a:p>
      </dgm:t>
    </dgm:pt>
    <dgm:pt modelId="{9C60D5A2-94BA-4F25-9868-8C8E046F49F2}" type="parTrans" cxnId="{4DDAFBAE-E68E-447B-BB81-B210E2067393}">
      <dgm:prSet/>
      <dgm:spPr/>
      <dgm:t>
        <a:bodyPr/>
        <a:lstStyle/>
        <a:p>
          <a:endParaRPr lang="en-GB" sz="4800"/>
        </a:p>
      </dgm:t>
    </dgm:pt>
    <dgm:pt modelId="{DE444EF2-41A2-4781-AC0B-76B3E9CB33E1}" type="sibTrans" cxnId="{4DDAFBAE-E68E-447B-BB81-B210E2067393}">
      <dgm:prSet/>
      <dgm:spPr/>
      <dgm:t>
        <a:bodyPr/>
        <a:lstStyle/>
        <a:p>
          <a:endParaRPr lang="en-GB" sz="4800"/>
        </a:p>
      </dgm:t>
    </dgm:pt>
    <dgm:pt modelId="{9DDABD91-4383-4B84-8A47-6F04640687F1}">
      <dgm:prSet phldrT="[Text]" custT="1">
        <dgm:style>
          <a:lnRef idx="2">
            <a:schemeClr val="dk1"/>
          </a:lnRef>
          <a:fillRef idx="1">
            <a:schemeClr val="lt1"/>
          </a:fillRef>
          <a:effectRef idx="0">
            <a:schemeClr val="dk1"/>
          </a:effectRef>
          <a:fontRef idx="minor">
            <a:schemeClr val="dk1"/>
          </a:fontRef>
        </dgm:style>
      </dgm:prSet>
      <dgm:spPr/>
      <dgm:t>
        <a:bodyPr/>
        <a:lstStyle/>
        <a:p>
          <a:r>
            <a:rPr lang="es-ES" sz="1800" dirty="0"/>
            <a:t>Profesores</a:t>
          </a:r>
          <a:endParaRPr lang="en-GB" sz="1800" dirty="0"/>
        </a:p>
      </dgm:t>
    </dgm:pt>
    <dgm:pt modelId="{EEA33250-1F35-4300-A3E0-42BFBE0B18A1}" type="parTrans" cxnId="{345D42FE-EE34-499C-8739-57898CC1E201}">
      <dgm:prSet/>
      <dgm:spPr/>
      <dgm:t>
        <a:bodyPr/>
        <a:lstStyle/>
        <a:p>
          <a:endParaRPr lang="en-GB" sz="4800"/>
        </a:p>
      </dgm:t>
    </dgm:pt>
    <dgm:pt modelId="{B430AD82-2EC6-4B7D-9559-46B21CB3E799}" type="sibTrans" cxnId="{345D42FE-EE34-499C-8739-57898CC1E201}">
      <dgm:prSet/>
      <dgm:spPr/>
      <dgm:t>
        <a:bodyPr/>
        <a:lstStyle/>
        <a:p>
          <a:endParaRPr lang="en-GB" sz="4800"/>
        </a:p>
      </dgm:t>
    </dgm:pt>
    <dgm:pt modelId="{55D0108F-9777-4921-82F2-278CAC2F517C}">
      <dgm:prSet phldrT="[Text]" custT="1">
        <dgm:style>
          <a:lnRef idx="2">
            <a:schemeClr val="dk1"/>
          </a:lnRef>
          <a:fillRef idx="1">
            <a:schemeClr val="lt1"/>
          </a:fillRef>
          <a:effectRef idx="0">
            <a:schemeClr val="dk1"/>
          </a:effectRef>
          <a:fontRef idx="minor">
            <a:schemeClr val="dk1"/>
          </a:fontRef>
        </dgm:style>
      </dgm:prSet>
      <dgm:spPr/>
      <dgm:t>
        <a:bodyPr/>
        <a:lstStyle/>
        <a:p>
          <a:r>
            <a:rPr lang="es-ES" sz="1800" dirty="0"/>
            <a:t>Estudiantes</a:t>
          </a:r>
          <a:endParaRPr lang="en-GB" sz="1800" dirty="0"/>
        </a:p>
      </dgm:t>
    </dgm:pt>
    <dgm:pt modelId="{A18D62FF-4BE0-4DF5-A0F1-CFCC53FB1532}" type="parTrans" cxnId="{CE89B9FA-E303-4BC3-BFCE-AAC778D12807}">
      <dgm:prSet/>
      <dgm:spPr/>
      <dgm:t>
        <a:bodyPr/>
        <a:lstStyle/>
        <a:p>
          <a:endParaRPr lang="en-GB" sz="4800"/>
        </a:p>
      </dgm:t>
    </dgm:pt>
    <dgm:pt modelId="{ECA2672C-F529-4849-8C68-53BF6F1A19CA}" type="sibTrans" cxnId="{CE89B9FA-E303-4BC3-BFCE-AAC778D12807}">
      <dgm:prSet/>
      <dgm:spPr/>
      <dgm:t>
        <a:bodyPr/>
        <a:lstStyle/>
        <a:p>
          <a:endParaRPr lang="en-GB" sz="4800"/>
        </a:p>
      </dgm:t>
    </dgm:pt>
    <dgm:pt modelId="{EF6B11F3-EFD3-4556-AF53-3294334E1B4C}" type="pres">
      <dgm:prSet presAssocID="{B912019D-8FCF-47DF-978B-F8C83F0D14F8}" presName="composite" presStyleCnt="0">
        <dgm:presLayoutVars>
          <dgm:chMax val="3"/>
          <dgm:animLvl val="lvl"/>
          <dgm:resizeHandles val="exact"/>
        </dgm:presLayoutVars>
      </dgm:prSet>
      <dgm:spPr/>
    </dgm:pt>
    <dgm:pt modelId="{A65615D4-70D5-4E55-ADA5-3AEBB2BD2B48}" type="pres">
      <dgm:prSet presAssocID="{BA315925-AF73-45B4-AB02-3A93CB04E775}" presName="gear1" presStyleLbl="node1" presStyleIdx="0" presStyleCnt="3">
        <dgm:presLayoutVars>
          <dgm:chMax val="1"/>
          <dgm:bulletEnabled val="1"/>
        </dgm:presLayoutVars>
      </dgm:prSet>
      <dgm:spPr/>
    </dgm:pt>
    <dgm:pt modelId="{D0CB492D-ED7E-4BB3-A967-6EE5EBBB1919}" type="pres">
      <dgm:prSet presAssocID="{BA315925-AF73-45B4-AB02-3A93CB04E775}" presName="gear1srcNode" presStyleLbl="node1" presStyleIdx="0" presStyleCnt="3"/>
      <dgm:spPr/>
    </dgm:pt>
    <dgm:pt modelId="{B4FA7FDF-80D4-4568-9750-85FBA9A4DB74}" type="pres">
      <dgm:prSet presAssocID="{BA315925-AF73-45B4-AB02-3A93CB04E775}" presName="gear1dstNode" presStyleLbl="node1" presStyleIdx="0" presStyleCnt="3"/>
      <dgm:spPr/>
    </dgm:pt>
    <dgm:pt modelId="{FAA1B1D6-8BB5-4654-BA7D-749B77E57843}" type="pres">
      <dgm:prSet presAssocID="{9DDABD91-4383-4B84-8A47-6F04640687F1}" presName="gear2" presStyleLbl="node1" presStyleIdx="1" presStyleCnt="3">
        <dgm:presLayoutVars>
          <dgm:chMax val="1"/>
          <dgm:bulletEnabled val="1"/>
        </dgm:presLayoutVars>
      </dgm:prSet>
      <dgm:spPr/>
    </dgm:pt>
    <dgm:pt modelId="{D33279EC-60E0-4FB7-8C62-E96F3CFF7568}" type="pres">
      <dgm:prSet presAssocID="{9DDABD91-4383-4B84-8A47-6F04640687F1}" presName="gear2srcNode" presStyleLbl="node1" presStyleIdx="1" presStyleCnt="3"/>
      <dgm:spPr/>
    </dgm:pt>
    <dgm:pt modelId="{E151C384-1962-4E28-ACB6-80B22F112821}" type="pres">
      <dgm:prSet presAssocID="{9DDABD91-4383-4B84-8A47-6F04640687F1}" presName="gear2dstNode" presStyleLbl="node1" presStyleIdx="1" presStyleCnt="3"/>
      <dgm:spPr/>
    </dgm:pt>
    <dgm:pt modelId="{17A9F330-B5A8-440E-AD91-BE9B877FF7F4}" type="pres">
      <dgm:prSet presAssocID="{55D0108F-9777-4921-82F2-278CAC2F517C}" presName="gear3" presStyleLbl="node1" presStyleIdx="2" presStyleCnt="3"/>
      <dgm:spPr/>
    </dgm:pt>
    <dgm:pt modelId="{CC4530C5-4E52-416F-B90E-BA077D2CB0DA}" type="pres">
      <dgm:prSet presAssocID="{55D0108F-9777-4921-82F2-278CAC2F517C}" presName="gear3tx" presStyleLbl="node1" presStyleIdx="2" presStyleCnt="3">
        <dgm:presLayoutVars>
          <dgm:chMax val="1"/>
          <dgm:bulletEnabled val="1"/>
        </dgm:presLayoutVars>
      </dgm:prSet>
      <dgm:spPr/>
    </dgm:pt>
    <dgm:pt modelId="{EA2DC94D-8205-491C-A0BB-0340DC25F850}" type="pres">
      <dgm:prSet presAssocID="{55D0108F-9777-4921-82F2-278CAC2F517C}" presName="gear3srcNode" presStyleLbl="node1" presStyleIdx="2" presStyleCnt="3"/>
      <dgm:spPr/>
    </dgm:pt>
    <dgm:pt modelId="{9AFAA05F-23EF-4923-A6B4-FABFDFF8702E}" type="pres">
      <dgm:prSet presAssocID="{55D0108F-9777-4921-82F2-278CAC2F517C}" presName="gear3dstNode" presStyleLbl="node1" presStyleIdx="2" presStyleCnt="3"/>
      <dgm:spPr/>
    </dgm:pt>
    <dgm:pt modelId="{B13FD51D-DDC6-4BC2-A4F9-0FCDC0E2A589}" type="pres">
      <dgm:prSet presAssocID="{DE444EF2-41A2-4781-AC0B-76B3E9CB33E1}" presName="connector1" presStyleLbl="sibTrans2D1" presStyleIdx="0" presStyleCnt="3"/>
      <dgm:spPr/>
    </dgm:pt>
    <dgm:pt modelId="{6E47175A-ACBF-4428-A3DE-CB6A75EDC48A}" type="pres">
      <dgm:prSet presAssocID="{B430AD82-2EC6-4B7D-9559-46B21CB3E799}" presName="connector2" presStyleLbl="sibTrans2D1" presStyleIdx="1" presStyleCnt="3"/>
      <dgm:spPr/>
    </dgm:pt>
    <dgm:pt modelId="{8094ED6A-CBAE-44F6-8747-17D32923FBE6}" type="pres">
      <dgm:prSet presAssocID="{ECA2672C-F529-4849-8C68-53BF6F1A19CA}" presName="connector3" presStyleLbl="sibTrans2D1" presStyleIdx="2" presStyleCnt="3"/>
      <dgm:spPr/>
    </dgm:pt>
  </dgm:ptLst>
  <dgm:cxnLst>
    <dgm:cxn modelId="{804CA41A-442E-4E7B-8297-6A544C0370D6}" type="presOf" srcId="{DE444EF2-41A2-4781-AC0B-76B3E9CB33E1}" destId="{B13FD51D-DDC6-4BC2-A4F9-0FCDC0E2A589}" srcOrd="0" destOrd="0" presId="urn:microsoft.com/office/officeart/2005/8/layout/gear1"/>
    <dgm:cxn modelId="{DB84FA1E-ED84-4C6C-BE45-0B13A0B7B94B}" type="presOf" srcId="{BA315925-AF73-45B4-AB02-3A93CB04E775}" destId="{A65615D4-70D5-4E55-ADA5-3AEBB2BD2B48}" srcOrd="0" destOrd="0" presId="urn:microsoft.com/office/officeart/2005/8/layout/gear1"/>
    <dgm:cxn modelId="{00626C5E-C1E4-4E7F-8CBB-C33E2E606E72}" type="presOf" srcId="{55D0108F-9777-4921-82F2-278CAC2F517C}" destId="{17A9F330-B5A8-440E-AD91-BE9B877FF7F4}" srcOrd="0" destOrd="0" presId="urn:microsoft.com/office/officeart/2005/8/layout/gear1"/>
    <dgm:cxn modelId="{EDF4424B-8EBC-44D5-9743-5B63A858D87D}" type="presOf" srcId="{9DDABD91-4383-4B84-8A47-6F04640687F1}" destId="{E151C384-1962-4E28-ACB6-80B22F112821}" srcOrd="2" destOrd="0" presId="urn:microsoft.com/office/officeart/2005/8/layout/gear1"/>
    <dgm:cxn modelId="{B6DDC182-32F6-4F63-831A-5A469A2FA693}" type="presOf" srcId="{BA315925-AF73-45B4-AB02-3A93CB04E775}" destId="{D0CB492D-ED7E-4BB3-A967-6EE5EBBB1919}" srcOrd="1" destOrd="0" presId="urn:microsoft.com/office/officeart/2005/8/layout/gear1"/>
    <dgm:cxn modelId="{AE5AC792-8A2F-400D-A82F-0EACD9AE8AC8}" type="presOf" srcId="{ECA2672C-F529-4849-8C68-53BF6F1A19CA}" destId="{8094ED6A-CBAE-44F6-8747-17D32923FBE6}" srcOrd="0" destOrd="0" presId="urn:microsoft.com/office/officeart/2005/8/layout/gear1"/>
    <dgm:cxn modelId="{12613DA3-A0E0-439A-81C3-FC08EDBA6A70}" type="presOf" srcId="{B912019D-8FCF-47DF-978B-F8C83F0D14F8}" destId="{EF6B11F3-EFD3-4556-AF53-3294334E1B4C}" srcOrd="0" destOrd="0" presId="urn:microsoft.com/office/officeart/2005/8/layout/gear1"/>
    <dgm:cxn modelId="{02657AA3-ECB1-4CC3-BB40-AD95E60B8BAE}" type="presOf" srcId="{55D0108F-9777-4921-82F2-278CAC2F517C}" destId="{EA2DC94D-8205-491C-A0BB-0340DC25F850}" srcOrd="2" destOrd="0" presId="urn:microsoft.com/office/officeart/2005/8/layout/gear1"/>
    <dgm:cxn modelId="{4DDAFBAE-E68E-447B-BB81-B210E2067393}" srcId="{B912019D-8FCF-47DF-978B-F8C83F0D14F8}" destId="{BA315925-AF73-45B4-AB02-3A93CB04E775}" srcOrd="0" destOrd="0" parTransId="{9C60D5A2-94BA-4F25-9868-8C8E046F49F2}" sibTransId="{DE444EF2-41A2-4781-AC0B-76B3E9CB33E1}"/>
    <dgm:cxn modelId="{C8428EB6-5984-43ED-8EE4-52AC87804F03}" type="presOf" srcId="{BA315925-AF73-45B4-AB02-3A93CB04E775}" destId="{B4FA7FDF-80D4-4568-9750-85FBA9A4DB74}" srcOrd="2" destOrd="0" presId="urn:microsoft.com/office/officeart/2005/8/layout/gear1"/>
    <dgm:cxn modelId="{EBCBBBBC-8655-4497-ACC0-5EFDCD9A2D82}" type="presOf" srcId="{55D0108F-9777-4921-82F2-278CAC2F517C}" destId="{CC4530C5-4E52-416F-B90E-BA077D2CB0DA}" srcOrd="1" destOrd="0" presId="urn:microsoft.com/office/officeart/2005/8/layout/gear1"/>
    <dgm:cxn modelId="{F8F7C9C1-D642-4FBE-A0BB-54DDEBD28F51}" type="presOf" srcId="{55D0108F-9777-4921-82F2-278CAC2F517C}" destId="{9AFAA05F-23EF-4923-A6B4-FABFDFF8702E}" srcOrd="3" destOrd="0" presId="urn:microsoft.com/office/officeart/2005/8/layout/gear1"/>
    <dgm:cxn modelId="{9F4AF9CA-2EFC-4395-B644-43AE93559CC3}" type="presOf" srcId="{9DDABD91-4383-4B84-8A47-6F04640687F1}" destId="{D33279EC-60E0-4FB7-8C62-E96F3CFF7568}" srcOrd="1" destOrd="0" presId="urn:microsoft.com/office/officeart/2005/8/layout/gear1"/>
    <dgm:cxn modelId="{251342CE-9C9E-4180-A1C5-F414CF5B9D1C}" type="presOf" srcId="{B430AD82-2EC6-4B7D-9559-46B21CB3E799}" destId="{6E47175A-ACBF-4428-A3DE-CB6A75EDC48A}" srcOrd="0" destOrd="0" presId="urn:microsoft.com/office/officeart/2005/8/layout/gear1"/>
    <dgm:cxn modelId="{D7F426EE-4C30-4D99-A77B-162CB5EC5C79}" type="presOf" srcId="{9DDABD91-4383-4B84-8A47-6F04640687F1}" destId="{FAA1B1D6-8BB5-4654-BA7D-749B77E57843}" srcOrd="0" destOrd="0" presId="urn:microsoft.com/office/officeart/2005/8/layout/gear1"/>
    <dgm:cxn modelId="{CE89B9FA-E303-4BC3-BFCE-AAC778D12807}" srcId="{B912019D-8FCF-47DF-978B-F8C83F0D14F8}" destId="{55D0108F-9777-4921-82F2-278CAC2F517C}" srcOrd="2" destOrd="0" parTransId="{A18D62FF-4BE0-4DF5-A0F1-CFCC53FB1532}" sibTransId="{ECA2672C-F529-4849-8C68-53BF6F1A19CA}"/>
    <dgm:cxn modelId="{345D42FE-EE34-499C-8739-57898CC1E201}" srcId="{B912019D-8FCF-47DF-978B-F8C83F0D14F8}" destId="{9DDABD91-4383-4B84-8A47-6F04640687F1}" srcOrd="1" destOrd="0" parTransId="{EEA33250-1F35-4300-A3E0-42BFBE0B18A1}" sibTransId="{B430AD82-2EC6-4B7D-9559-46B21CB3E799}"/>
    <dgm:cxn modelId="{A5DC4CB5-9C1D-45A9-AE98-8EFFDAA862A0}" type="presParOf" srcId="{EF6B11F3-EFD3-4556-AF53-3294334E1B4C}" destId="{A65615D4-70D5-4E55-ADA5-3AEBB2BD2B48}" srcOrd="0" destOrd="0" presId="urn:microsoft.com/office/officeart/2005/8/layout/gear1"/>
    <dgm:cxn modelId="{157A0472-3438-4E22-87AF-91AD189755D7}" type="presParOf" srcId="{EF6B11F3-EFD3-4556-AF53-3294334E1B4C}" destId="{D0CB492D-ED7E-4BB3-A967-6EE5EBBB1919}" srcOrd="1" destOrd="0" presId="urn:microsoft.com/office/officeart/2005/8/layout/gear1"/>
    <dgm:cxn modelId="{48E1CCEE-DD52-4C73-8351-3771C26E9C71}" type="presParOf" srcId="{EF6B11F3-EFD3-4556-AF53-3294334E1B4C}" destId="{B4FA7FDF-80D4-4568-9750-85FBA9A4DB74}" srcOrd="2" destOrd="0" presId="urn:microsoft.com/office/officeart/2005/8/layout/gear1"/>
    <dgm:cxn modelId="{13C2E794-15F1-4AE3-A4B3-E80609128682}" type="presParOf" srcId="{EF6B11F3-EFD3-4556-AF53-3294334E1B4C}" destId="{FAA1B1D6-8BB5-4654-BA7D-749B77E57843}" srcOrd="3" destOrd="0" presId="urn:microsoft.com/office/officeart/2005/8/layout/gear1"/>
    <dgm:cxn modelId="{CA2EE42F-667D-4DFF-819B-2A283687423B}" type="presParOf" srcId="{EF6B11F3-EFD3-4556-AF53-3294334E1B4C}" destId="{D33279EC-60E0-4FB7-8C62-E96F3CFF7568}" srcOrd="4" destOrd="0" presId="urn:microsoft.com/office/officeart/2005/8/layout/gear1"/>
    <dgm:cxn modelId="{C6E8C006-6662-4FEF-9609-6454BF14BAC0}" type="presParOf" srcId="{EF6B11F3-EFD3-4556-AF53-3294334E1B4C}" destId="{E151C384-1962-4E28-ACB6-80B22F112821}" srcOrd="5" destOrd="0" presId="urn:microsoft.com/office/officeart/2005/8/layout/gear1"/>
    <dgm:cxn modelId="{6F27FE37-7B58-4A4A-81FA-691A7F21A0DA}" type="presParOf" srcId="{EF6B11F3-EFD3-4556-AF53-3294334E1B4C}" destId="{17A9F330-B5A8-440E-AD91-BE9B877FF7F4}" srcOrd="6" destOrd="0" presId="urn:microsoft.com/office/officeart/2005/8/layout/gear1"/>
    <dgm:cxn modelId="{48799333-CB83-4EF2-8471-EDEF01EEFA68}" type="presParOf" srcId="{EF6B11F3-EFD3-4556-AF53-3294334E1B4C}" destId="{CC4530C5-4E52-416F-B90E-BA077D2CB0DA}" srcOrd="7" destOrd="0" presId="urn:microsoft.com/office/officeart/2005/8/layout/gear1"/>
    <dgm:cxn modelId="{17017146-CC64-4918-A7B5-AA85F0047F37}" type="presParOf" srcId="{EF6B11F3-EFD3-4556-AF53-3294334E1B4C}" destId="{EA2DC94D-8205-491C-A0BB-0340DC25F850}" srcOrd="8" destOrd="0" presId="urn:microsoft.com/office/officeart/2005/8/layout/gear1"/>
    <dgm:cxn modelId="{51E2EEA7-06BB-4185-93B1-D8FAF8CDD19D}" type="presParOf" srcId="{EF6B11F3-EFD3-4556-AF53-3294334E1B4C}" destId="{9AFAA05F-23EF-4923-A6B4-FABFDFF8702E}" srcOrd="9" destOrd="0" presId="urn:microsoft.com/office/officeart/2005/8/layout/gear1"/>
    <dgm:cxn modelId="{BA97DA65-9B62-47CC-8F97-93C244AFC062}" type="presParOf" srcId="{EF6B11F3-EFD3-4556-AF53-3294334E1B4C}" destId="{B13FD51D-DDC6-4BC2-A4F9-0FCDC0E2A589}" srcOrd="10" destOrd="0" presId="urn:microsoft.com/office/officeart/2005/8/layout/gear1"/>
    <dgm:cxn modelId="{4223C095-DBF6-4DF7-8EE7-71FAD59269C5}" type="presParOf" srcId="{EF6B11F3-EFD3-4556-AF53-3294334E1B4C}" destId="{6E47175A-ACBF-4428-A3DE-CB6A75EDC48A}" srcOrd="11" destOrd="0" presId="urn:microsoft.com/office/officeart/2005/8/layout/gear1"/>
    <dgm:cxn modelId="{C2C7490C-7F44-4F78-9D2E-3CBDEE159D7B}" type="presParOf" srcId="{EF6B11F3-EFD3-4556-AF53-3294334E1B4C}" destId="{8094ED6A-CBAE-44F6-8747-17D32923FBE6}" srcOrd="12" destOrd="0" presId="urn:microsoft.com/office/officeart/2005/8/layout/gear1"/>
  </dgm:cxnLst>
  <dgm:bg>
    <a:noFill/>
  </dgm:bg>
  <dgm:whole>
    <a:ln>
      <a:noFill/>
    </a:ln>
  </dgm:whole>
  <dgm:extLst>
    <a:ext uri="http://schemas.microsoft.com/office/drawing/2008/diagram">
      <dsp:dataModelExt xmlns:dsp="http://schemas.microsoft.com/office/drawing/2008/diagram" relId="rId2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5615D4-70D5-4E55-ADA5-3AEBB2BD2B48}">
      <dsp:nvSpPr>
        <dsp:cNvPr id="0" name=""/>
        <dsp:cNvSpPr/>
      </dsp:nvSpPr>
      <dsp:spPr>
        <a:xfrm>
          <a:off x="2329070" y="1648574"/>
          <a:ext cx="2014923" cy="2014923"/>
        </a:xfrm>
        <a:prstGeom prst="gear9">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s-ES" sz="1800" kern="1200" dirty="0"/>
            <a:t>Comunidad</a:t>
          </a:r>
          <a:endParaRPr lang="en-GB" sz="1800" kern="1200" dirty="0"/>
        </a:p>
      </dsp:txBody>
      <dsp:txXfrm>
        <a:off x="2734159" y="2120560"/>
        <a:ext cx="1204745" cy="1035712"/>
      </dsp:txXfrm>
    </dsp:sp>
    <dsp:sp modelId="{FAA1B1D6-8BB5-4654-BA7D-749B77E57843}">
      <dsp:nvSpPr>
        <dsp:cNvPr id="0" name=""/>
        <dsp:cNvSpPr/>
      </dsp:nvSpPr>
      <dsp:spPr>
        <a:xfrm>
          <a:off x="1156751" y="1172319"/>
          <a:ext cx="1465399" cy="1465399"/>
        </a:xfrm>
        <a:prstGeom prst="gear6">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s-ES" sz="1800" kern="1200" dirty="0"/>
            <a:t>Profesores</a:t>
          </a:r>
          <a:endParaRPr lang="en-GB" sz="1800" kern="1200" dirty="0"/>
        </a:p>
      </dsp:txBody>
      <dsp:txXfrm>
        <a:off x="1525670" y="1543467"/>
        <a:ext cx="727561" cy="723103"/>
      </dsp:txXfrm>
    </dsp:sp>
    <dsp:sp modelId="{17A9F330-B5A8-440E-AD91-BE9B877FF7F4}">
      <dsp:nvSpPr>
        <dsp:cNvPr id="0" name=""/>
        <dsp:cNvSpPr/>
      </dsp:nvSpPr>
      <dsp:spPr>
        <a:xfrm rot="20700000">
          <a:off x="1977524" y="161343"/>
          <a:ext cx="1435792" cy="1435792"/>
        </a:xfrm>
        <a:prstGeom prst="gear6">
          <a:avLst/>
        </a:prstGeom>
        <a:solidFill>
          <a:schemeClr val="lt1"/>
        </a:solidFill>
        <a:ln w="25400" cap="flat" cmpd="sng" algn="ctr">
          <a:solidFill>
            <a:schemeClr val="dk1"/>
          </a:solidFill>
          <a:prstDash val="solid"/>
        </a:ln>
        <a:effectLst/>
      </dsp:spPr>
      <dsp:style>
        <a:lnRef idx="2">
          <a:schemeClr val="dk1"/>
        </a:lnRef>
        <a:fillRef idx="1">
          <a:schemeClr val="lt1"/>
        </a:fillRef>
        <a:effectRef idx="0">
          <a:schemeClr val="dk1"/>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s-ES" sz="1800" kern="1200" dirty="0"/>
            <a:t>Estudiantes</a:t>
          </a:r>
          <a:endParaRPr lang="en-GB" sz="1800" kern="1200" dirty="0"/>
        </a:p>
      </dsp:txBody>
      <dsp:txXfrm rot="-20700000">
        <a:off x="2292435" y="476254"/>
        <a:ext cx="805969" cy="805969"/>
      </dsp:txXfrm>
    </dsp:sp>
    <dsp:sp modelId="{B13FD51D-DDC6-4BC2-A4F9-0FCDC0E2A589}">
      <dsp:nvSpPr>
        <dsp:cNvPr id="0" name=""/>
        <dsp:cNvSpPr/>
      </dsp:nvSpPr>
      <dsp:spPr>
        <a:xfrm>
          <a:off x="2168397" y="1347775"/>
          <a:ext cx="2579102" cy="2579102"/>
        </a:xfrm>
        <a:prstGeom prst="circularArrow">
          <a:avLst>
            <a:gd name="adj1" fmla="val 4688"/>
            <a:gd name="adj2" fmla="val 299029"/>
            <a:gd name="adj3" fmla="val 2502158"/>
            <a:gd name="adj4" fmla="val 15891788"/>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E47175A-ACBF-4428-A3DE-CB6A75EDC48A}">
      <dsp:nvSpPr>
        <dsp:cNvPr id="0" name=""/>
        <dsp:cNvSpPr/>
      </dsp:nvSpPr>
      <dsp:spPr>
        <a:xfrm>
          <a:off x="897231" y="850359"/>
          <a:ext cx="1873879" cy="1873879"/>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094ED6A-CBAE-44F6-8747-17D32923FBE6}">
      <dsp:nvSpPr>
        <dsp:cNvPr id="0" name=""/>
        <dsp:cNvSpPr/>
      </dsp:nvSpPr>
      <dsp:spPr>
        <a:xfrm>
          <a:off x="1645410" y="-150871"/>
          <a:ext cx="2020419" cy="2020419"/>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10/5/2023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10/5/2023</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3183462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thout Guide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extLst>
      <p:ext uri="{BB962C8B-B14F-4D97-AF65-F5344CB8AC3E}">
        <p14:creationId xmlns:p14="http://schemas.microsoft.com/office/powerpoint/2010/main" val="3014640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hyperlink" Target="https://www.posterpresentations.com/how-to-change-the-research-poster-template-colors.html" TargetMode="Externa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6.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graphicFrame>
        <p:nvGraphicFramePr>
          <p:cNvPr id="3" name="Table 2">
            <a:extLst>
              <a:ext uri="{FF2B5EF4-FFF2-40B4-BE49-F238E27FC236}">
                <a16:creationId xmlns:a16="http://schemas.microsoft.com/office/drawing/2014/main" id="{C74784A8-6F25-7449-9CCF-614BC1946BC7}"/>
              </a:ext>
            </a:extLst>
          </p:cNvPr>
          <p:cNvGraphicFramePr>
            <a:graphicFrameLocks noGrp="1"/>
          </p:cNvGraphicFramePr>
          <p:nvPr userDrawn="1">
            <p:extLst>
              <p:ext uri="{D42A27DB-BD31-4B8C-83A1-F6EECF244321}">
                <p14:modId xmlns:p14="http://schemas.microsoft.com/office/powerpoint/2010/main" val="1988771644"/>
              </p:ext>
            </p:extLst>
          </p:nvPr>
        </p:nvGraphicFramePr>
        <p:xfrm>
          <a:off x="-8726467" y="34253"/>
          <a:ext cx="8117859" cy="30210616"/>
        </p:xfrm>
        <a:graphic>
          <a:graphicData uri="http://schemas.openxmlformats.org/drawingml/2006/table">
            <a:tbl>
              <a:tblPr firstRow="1" bandRow="1">
                <a:tableStyleId>{5C22544A-7EE6-4342-B048-85BDC9FD1C3A}</a:tableStyleId>
              </a:tblPr>
              <a:tblGrid>
                <a:gridCol w="3480873">
                  <a:extLst>
                    <a:ext uri="{9D8B030D-6E8A-4147-A177-3AD203B41FA5}">
                      <a16:colId xmlns:a16="http://schemas.microsoft.com/office/drawing/2014/main" val="20000"/>
                    </a:ext>
                  </a:extLst>
                </a:gridCol>
                <a:gridCol w="4636986">
                  <a:extLst>
                    <a:ext uri="{9D8B030D-6E8A-4147-A177-3AD203B41FA5}">
                      <a16:colId xmlns:a16="http://schemas.microsoft.com/office/drawing/2014/main"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dirty="0"/>
                    </a:p>
                  </a:txBody>
                  <a:tcPr/>
                </a:tc>
                <a:extLst>
                  <a:ext uri="{0D108BD9-81ED-4DB2-BD59-A6C34878D82A}">
                    <a16:rowId xmlns:a16="http://schemas.microsoft.com/office/drawing/2014/main" val="10000"/>
                  </a:ext>
                </a:extLst>
              </a:tr>
              <a:tr h="359893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subtitle, text, tables, charts and photos. </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We provide a series of online tutorials that will guide you through the poster design process and answer your poster production questions. For complete template tutorials,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the  </a:t>
                      </a:r>
                      <a:r>
                        <a:rPr lang="en-US" sz="1800" i="0" dirty="0">
                          <a:solidFill>
                            <a:srgbClr val="FFC000"/>
                          </a:solidFill>
                          <a:latin typeface="Arial"/>
                          <a:cs typeface="Arial"/>
                        </a:rPr>
                        <a:t>HELP DESK</a:t>
                      </a:r>
                      <a:r>
                        <a:rPr lang="en-US" sz="1800" i="0" baseline="0" dirty="0">
                          <a:solidFill>
                            <a:srgbClr val="D9D9D9"/>
                          </a:solidFill>
                          <a:latin typeface="Arial"/>
                          <a:cs typeface="Arial"/>
                        </a:rPr>
                        <a:t> </a:t>
                      </a:r>
                      <a:r>
                        <a:rPr lang="en-US" sz="1800" i="0" dirty="0">
                          <a:solidFill>
                            <a:srgbClr val="D9D9D9"/>
                          </a:solidFill>
                          <a:latin typeface="Arial"/>
                          <a:cs typeface="Arial"/>
                        </a:rPr>
                        <a:t>tab.</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To print your poster using our same-day professional printing service,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a:t>
                      </a:r>
                      <a:r>
                        <a:rPr lang="en-US" sz="1800" i="0" dirty="0">
                          <a:solidFill>
                            <a:srgbClr val="FFC000"/>
                          </a:solidFill>
                          <a:latin typeface="Arial"/>
                          <a:cs typeface="Arial"/>
                        </a:rPr>
                        <a:t>Order your poster</a:t>
                      </a:r>
                      <a:r>
                        <a:rPr lang="en-US" sz="1800" i="0" dirty="0">
                          <a:solidFill>
                            <a:srgbClr val="D9D9D9"/>
                          </a:solidFill>
                          <a:latin typeface="Arial"/>
                          <a:cs typeface="Arial"/>
                        </a:rPr>
                        <a:t>".</a:t>
                      </a:r>
                      <a:endParaRPr lang="en-US" sz="1800" b="1"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val="677555919"/>
                  </a:ext>
                </a:extLst>
              </a:tr>
              <a:tr h="4292704">
                <a:tc>
                  <a:txBody>
                    <a:bodyPr/>
                    <a:lstStyle/>
                    <a:p>
                      <a:pPr algn="ctr"/>
                      <a:endParaRPr lang="en-US" sz="1800" dirty="0">
                        <a:solidFill>
                          <a:srgbClr val="1F3A4E"/>
                        </a:solidFill>
                      </a:endParaRPr>
                    </a:p>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val="10001"/>
                  </a:ext>
                </a:extLst>
              </a:tr>
              <a:tr h="1994589">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Abstract, Objectives, Methods, Results, etc.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val="10006"/>
                  </a:ext>
                </a:extLst>
              </a:tr>
              <a:tr h="2067811">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val="10010"/>
                  </a:ext>
                </a:extLst>
              </a:tr>
            </a:tbl>
          </a:graphicData>
        </a:graphic>
      </p:graphicFrame>
      <p:graphicFrame>
        <p:nvGraphicFramePr>
          <p:cNvPr id="4" name="Table 3">
            <a:extLst>
              <a:ext uri="{FF2B5EF4-FFF2-40B4-BE49-F238E27FC236}">
                <a16:creationId xmlns:a16="http://schemas.microsoft.com/office/drawing/2014/main" id="{70EF0DC5-0CE8-8B48-8495-AC770E4326B0}"/>
              </a:ext>
            </a:extLst>
          </p:cNvPr>
          <p:cNvGraphicFramePr>
            <a:graphicFrameLocks noGrp="1"/>
          </p:cNvGraphicFramePr>
          <p:nvPr userDrawn="1">
            <p:extLst>
              <p:ext uri="{D42A27DB-BD31-4B8C-83A1-F6EECF244321}">
                <p14:modId xmlns:p14="http://schemas.microsoft.com/office/powerpoint/2010/main" val="2914211395"/>
              </p:ext>
            </p:extLst>
          </p:nvPr>
        </p:nvGraphicFramePr>
        <p:xfrm>
          <a:off x="21937684" y="-142032"/>
          <a:ext cx="8060660" cy="30430194"/>
        </p:xfrm>
        <a:graphic>
          <a:graphicData uri="http://schemas.openxmlformats.org/drawingml/2006/table">
            <a:tbl>
              <a:tblPr firstRow="1" bandRow="1">
                <a:tableStyleId>{5C22544A-7EE6-4342-B048-85BDC9FD1C3A}</a:tableStyleId>
              </a:tblPr>
              <a:tblGrid>
                <a:gridCol w="3162981">
                  <a:extLst>
                    <a:ext uri="{9D8B030D-6E8A-4147-A177-3AD203B41FA5}">
                      <a16:colId xmlns:a16="http://schemas.microsoft.com/office/drawing/2014/main" val="20000"/>
                    </a:ext>
                  </a:extLst>
                </a:gridCol>
                <a:gridCol w="950236">
                  <a:extLst>
                    <a:ext uri="{9D8B030D-6E8A-4147-A177-3AD203B41FA5}">
                      <a16:colId xmlns:a16="http://schemas.microsoft.com/office/drawing/2014/main" val="764104496"/>
                    </a:ext>
                  </a:extLst>
                </a:gridCol>
                <a:gridCol w="3947443">
                  <a:extLst>
                    <a:ext uri="{9D8B030D-6E8A-4147-A177-3AD203B41FA5}">
                      <a16:colId xmlns:a16="http://schemas.microsoft.com/office/drawing/2014/main" val="4164475170"/>
                    </a:ext>
                  </a:extLst>
                </a:gridCol>
              </a:tblGrid>
              <a:tr h="1192134">
                <a:tc gridSpan="3">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727945">
                <a:tc gridSpan="3">
                  <a:txBody>
                    <a:bodyPr/>
                    <a:lstStyle/>
                    <a:p>
                      <a:pPr algn="l"/>
                      <a:r>
                        <a:rPr lang="en-US" sz="2000" b="1" baseline="0" dirty="0">
                          <a:solidFill>
                            <a:srgbClr val="FFC000"/>
                          </a:solidFill>
                          <a:latin typeface="Arial" panose="020B0604020202020204" pitchFamily="34" charset="0"/>
                          <a:cs typeface="Arial" panose="020B0604020202020204" pitchFamily="34" charset="0"/>
                        </a:rPr>
                        <a:t>How to change the template colors</a:t>
                      </a: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change the overall template color theme by clicking on the COLORS dropdown menu under the DESIGN tab. You can see a tutorial here: </a:t>
                      </a:r>
                      <a:r>
                        <a:rPr lang="en-US" sz="1800" dirty="0">
                          <a:solidFill>
                            <a:srgbClr val="FFC000"/>
                          </a:solidFill>
                          <a:hlinkClick r:id="rId7">
                            <a:extLst>
                              <a:ext uri="{A12FA001-AC4F-418D-AE19-62706E023703}">
                                <ahyp:hlinkClr xmlns:ahyp="http://schemas.microsoft.com/office/drawing/2018/hyperlinkcolor" val="tx"/>
                              </a:ext>
                            </a:extLst>
                          </a:hlinkClick>
                        </a:rPr>
                        <a:t>https://www.posterpresentations.com/how-to-change-the-research-poster-template-colors.html</a:t>
                      </a:r>
                      <a:endParaRPr lang="en-US" sz="1800" dirty="0">
                        <a:solidFill>
                          <a:srgbClr val="FFC000"/>
                        </a:solidFill>
                      </a:endParaRP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also manually change the color of individual elements by going to VIEW &gt; SLIDE MASTER. On the left side of your screen select the background master where you can change the template background, column sizes, etc. </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After you finish working on the SLIDE MASTER, it is important that you go to VIEW &gt; NORMAL to continue working on your poster. </a:t>
                      </a:r>
                    </a:p>
                  </a:txBody>
                  <a:tcPr marL="182880" marT="137160">
                    <a:solidFill>
                      <a:schemeClr val="tx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4259477">
                <a:tc gridSpan="3">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p>
                      <a:pPr marL="0" marR="0" indent="0" algn="l" defTabSz="3765366" rtl="0" eaLnBrk="1" fontAlgn="auto" latinLnBrk="0" hangingPunct="1">
                        <a:lnSpc>
                          <a:spcPct val="100000"/>
                        </a:lnSpc>
                        <a:spcBef>
                          <a:spcPts val="0"/>
                        </a:spcBef>
                        <a:spcAft>
                          <a:spcPts val="0"/>
                        </a:spcAft>
                        <a:buClrTx/>
                        <a:buSzTx/>
                        <a:buFontTx/>
                        <a:buNone/>
                        <a:tabLst/>
                        <a:defRPr/>
                      </a:pPr>
                      <a:r>
                        <a:rPr lang="en-US" sz="1800" dirty="0">
                          <a:solidFill>
                            <a:srgbClr val="D9D9D9"/>
                          </a:solidFill>
                          <a:latin typeface="Arial" panose="020B0604020202020204" pitchFamily="34" charset="0"/>
                          <a:cs typeface="Arial" panose="020B0604020202020204" pitchFamily="34" charset="0"/>
                        </a:rPr>
                        <a:t>You can see a tutorial here: </a:t>
                      </a:r>
                      <a:r>
                        <a:rPr lang="en-US" sz="1800" u="sng" dirty="0">
                          <a:solidFill>
                            <a:srgbClr val="FFC000"/>
                          </a:solidFill>
                          <a:latin typeface="Arial" panose="020B0604020202020204" pitchFamily="34" charset="0"/>
                          <a:cs typeface="Arial" panose="020B0604020202020204" pitchFamily="34" charset="0"/>
                        </a:rPr>
                        <a:t>https://</a:t>
                      </a:r>
                      <a:r>
                        <a:rPr lang="en-US" sz="1800" u="sng" dirty="0" err="1">
                          <a:solidFill>
                            <a:srgbClr val="FFC000"/>
                          </a:solidFill>
                          <a:latin typeface="Arial" panose="020B0604020202020204" pitchFamily="34" charset="0"/>
                          <a:cs typeface="Arial" panose="020B0604020202020204" pitchFamily="34" charset="0"/>
                        </a:rPr>
                        <a:t>www.posterpresentations.com</a:t>
                      </a:r>
                      <a:r>
                        <a:rPr lang="en-US" sz="1800" u="sng" dirty="0">
                          <a:solidFill>
                            <a:srgbClr val="FFC000"/>
                          </a:solidFill>
                          <a:latin typeface="Arial" panose="020B0604020202020204" pitchFamily="34" charset="0"/>
                          <a:cs typeface="Arial" panose="020B0604020202020204" pitchFamily="34" charset="0"/>
                        </a:rPr>
                        <a:t>/how-to-change-the-column-</a:t>
                      </a:r>
                      <a:r>
                        <a:rPr lang="en-US" sz="1800" u="sng" dirty="0" err="1">
                          <a:solidFill>
                            <a:srgbClr val="FFC000"/>
                          </a:solidFill>
                          <a:latin typeface="Arial" panose="020B0604020202020204" pitchFamily="34" charset="0"/>
                          <a:cs typeface="Arial" panose="020B0604020202020204" pitchFamily="34" charset="0"/>
                        </a:rPr>
                        <a:t>configuration.html</a:t>
                      </a:r>
                      <a:endParaRPr lang="en-US" sz="4400" u="sng" dirty="0">
                        <a:solidFill>
                          <a:srgbClr val="FFC000"/>
                        </a:solidFill>
                      </a:endParaRPr>
                    </a:p>
                  </a:txBody>
                  <a:tcPr marL="182880" marT="137160">
                    <a:solidFill>
                      <a:schemeClr val="tx1"/>
                    </a:solidFill>
                  </a:tcPr>
                </a:tc>
                <a:tc hMerge="1">
                  <a:txBody>
                    <a:bodyPr/>
                    <a:lstStyle/>
                    <a:p>
                      <a:endParaRPr lang="en-US"/>
                    </a:p>
                  </a:txBody>
                  <a:tcPr/>
                </a:tc>
                <a:tc hMerge="1">
                  <a:txBody>
                    <a:bodyPr/>
                    <a:lstStyle/>
                    <a:p>
                      <a:endParaRPr lang="en-US" dirty="0"/>
                    </a:p>
                  </a:txBody>
                  <a:tcPr marL="182880" marT="137160">
                    <a:solidFill>
                      <a:srgbClr val="010101"/>
                    </a:solidFill>
                  </a:tcPr>
                </a:tc>
                <a:extLst>
                  <a:ext uri="{0D108BD9-81ED-4DB2-BD59-A6C34878D82A}">
                    <a16:rowId xmlns:a16="http://schemas.microsoft.com/office/drawing/2014/main"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8">
                        <a:extLst>
                          <a:ext uri="{28A0092B-C50C-407E-A947-70E740481C1C}">
                            <a14:useLocalDpi xmlns:a14="http://schemas.microsoft.com/office/drawing/2010/main" val="0"/>
                          </a:ext>
                        </a:extLst>
                      </a:blip>
                      <a:srcRect/>
                      <a:stretch>
                        <a:fillRect/>
                      </a:stretch>
                    </a:blipFill>
                  </a:tcPr>
                </a:tc>
                <a:tc rowSpan="2"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rowSpan="2"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3200" b="1" noProof="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noProof="0">
                          <a:solidFill>
                            <a:srgbClr val="D9D9D9"/>
                          </a:solidFill>
                          <a:latin typeface="Arial" panose="020B0604020202020204" pitchFamily="34" charset="0"/>
                          <a:cs typeface="Arial" panose="020B0604020202020204" pitchFamily="34" charset="0"/>
                        </a:rPr>
                        <a:t>The Quick Start</a:t>
                      </a:r>
                      <a:r>
                        <a:rPr lang="en-US" sz="2800" baseline="0" noProof="0">
                          <a:solidFill>
                            <a:srgbClr val="D9D9D9"/>
                          </a:solidFill>
                          <a:latin typeface="Arial" panose="020B0604020202020204" pitchFamily="34" charset="0"/>
                          <a:cs typeface="Arial" panose="020B0604020202020204" pitchFamily="34" charset="0"/>
                        </a:rPr>
                        <a:t> Guides</a:t>
                      </a:r>
                      <a:r>
                        <a:rPr lang="en-US" sz="2800" noProof="0">
                          <a:solidFill>
                            <a:srgbClr val="D9D9D9"/>
                          </a:solidFill>
                          <a:latin typeface="Arial" panose="020B0604020202020204" pitchFamily="34" charset="0"/>
                          <a:cs typeface="Arial" panose="020B0604020202020204" pitchFamily="34" charset="0"/>
                        </a:rPr>
                        <a:t> </a:t>
                      </a:r>
                      <a:r>
                        <a:rPr lang="en-US" sz="2800" u="sng" noProof="0">
                          <a:solidFill>
                            <a:srgbClr val="D9D9D9"/>
                          </a:solidFill>
                          <a:latin typeface="Arial" panose="020B0604020202020204" pitchFamily="34" charset="0"/>
                          <a:cs typeface="Arial" panose="020B0604020202020204" pitchFamily="34" charset="0"/>
                        </a:rPr>
                        <a:t>are outside the template’s printable area</a:t>
                      </a:r>
                      <a:r>
                        <a:rPr lang="en-US" sz="2800" noProof="0">
                          <a:solidFill>
                            <a:srgbClr val="D9D9D9"/>
                          </a:solidFill>
                          <a:latin typeface="Arial" panose="020B0604020202020204" pitchFamily="34" charset="0"/>
                          <a:cs typeface="Arial" panose="020B0604020202020204" pitchFamily="34" charset="0"/>
                        </a:rPr>
                        <a:t> and they will not be on the printed poster</a:t>
                      </a:r>
                      <a:r>
                        <a:rPr lang="en-US" sz="2800" baseline="0" noProof="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To hide the guides click on the </a:t>
                      </a:r>
                      <a:r>
                        <a:rPr lang="en-US" sz="2800" b="1" baseline="0" noProof="0">
                          <a:solidFill>
                            <a:srgbClr val="D9D9D9"/>
                          </a:solidFill>
                          <a:latin typeface="Arial" panose="020B0604020202020204" pitchFamily="34" charset="0"/>
                          <a:cs typeface="Arial" panose="020B0604020202020204" pitchFamily="34" charset="0"/>
                        </a:rPr>
                        <a:t>Home</a:t>
                      </a:r>
                      <a:r>
                        <a:rPr lang="en-US" sz="2800" baseline="0" noProof="0">
                          <a:solidFill>
                            <a:srgbClr val="D9D9D9"/>
                          </a:solidFill>
                          <a:latin typeface="Arial" panose="020B0604020202020204" pitchFamily="34" charset="0"/>
                          <a:cs typeface="Arial" panose="020B0604020202020204" pitchFamily="34" charset="0"/>
                        </a:rPr>
                        <a:t> tab (top of the screen) and then click on the </a:t>
                      </a:r>
                      <a:r>
                        <a:rPr lang="en-US" sz="2800" b="1"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 button below to see the available layouts. Choose the </a:t>
                      </a:r>
                      <a:r>
                        <a:rPr lang="en-US" sz="2800" b="1" baseline="0" noProof="0">
                          <a:solidFill>
                            <a:srgbClr val="D9D9D9"/>
                          </a:solidFill>
                          <a:latin typeface="Arial" panose="020B0604020202020204" pitchFamily="34" charset="0"/>
                          <a:cs typeface="Arial" panose="020B0604020202020204" pitchFamily="34" charset="0"/>
                        </a:rPr>
                        <a:t>Without Guides </a:t>
                      </a:r>
                      <a:r>
                        <a:rPr lang="en-US" sz="2800" b="0"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a:t>
                      </a: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5"/>
                  </a:ext>
                </a:extLst>
              </a:tr>
              <a:tr h="5446460">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gridSpan="2"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hMerge="1" vMerge="1">
                  <a:txBody>
                    <a:bodyPr/>
                    <a:lstStyle/>
                    <a:p>
                      <a:endParaRPr lang="en-US"/>
                    </a:p>
                  </a:txBody>
                  <a:tcPr/>
                </a:tc>
                <a:extLst>
                  <a:ext uri="{0D108BD9-81ED-4DB2-BD59-A6C34878D82A}">
                    <a16:rowId xmlns:a16="http://schemas.microsoft.com/office/drawing/2014/main"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gridSpan="2">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tc hMerge="1">
                  <a:txBody>
                    <a:bodyPr/>
                    <a:lstStyle/>
                    <a:p>
                      <a:pPr algn="ctr"/>
                      <a:r>
                        <a:rPr lang="en-US" sz="13800" b="1" dirty="0">
                          <a:solidFill>
                            <a:srgbClr val="D9D9D9"/>
                          </a:solidFill>
                          <a:latin typeface="Arial" panose="020B0604020202020204" pitchFamily="34" charset="0"/>
                          <a:cs typeface="Arial" panose="020B0604020202020204" pitchFamily="34" charset="0"/>
                        </a:rPr>
                        <a:t>F5</a:t>
                      </a:r>
                      <a:r>
                        <a:rPr lang="en-US" sz="2800" baseline="0" dirty="0">
                          <a:solidFill>
                            <a:srgbClr val="D9D9D9"/>
                          </a:solidFill>
                          <a:latin typeface="Arial" panose="020B0604020202020204" pitchFamily="34" charset="0"/>
                          <a:cs typeface="Arial" panose="020B0604020202020204" pitchFamily="34" charset="0"/>
                        </a:rPr>
                        <a:t> </a:t>
                      </a:r>
                      <a:endParaRPr lang="en-US" sz="6000" dirty="0"/>
                    </a:p>
                  </a:txBody>
                  <a:tcPr marL="182880" marT="137160" anchor="ctr">
                    <a:solidFill>
                      <a:schemeClr val="tx1">
                        <a:lumMod val="95000"/>
                        <a:lumOff val="5000"/>
                      </a:schemeClr>
                    </a:solidFill>
                  </a:tcPr>
                </a:tc>
                <a:extLst>
                  <a:ext uri="{0D108BD9-81ED-4DB2-BD59-A6C34878D82A}">
                    <a16:rowId xmlns:a16="http://schemas.microsoft.com/office/drawing/2014/main" val="10006"/>
                  </a:ext>
                </a:extLst>
              </a:tr>
              <a:tr h="5308827">
                <a:tc gridSpan="3">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How to 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When you are ready to have your poster printed go online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and click on the "</a:t>
                      </a:r>
                      <a:r>
                        <a:rPr lang="en-US" sz="1800" noProof="0" dirty="0">
                          <a:solidFill>
                            <a:srgbClr val="FFC000"/>
                          </a:solidFill>
                          <a:latin typeface="Arial"/>
                          <a:cs typeface="Arial"/>
                        </a:rPr>
                        <a:t>Order Your Poster</a:t>
                      </a:r>
                      <a:r>
                        <a:rPr lang="en-US" sz="1800" noProof="0" dirty="0">
                          <a:solidFill>
                            <a:srgbClr val="D9D9D9"/>
                          </a:solidFill>
                          <a:latin typeface="Arial"/>
                          <a:cs typeface="Arial"/>
                        </a:rPr>
                        <a:t>" button. You can have your poster printed on professional papers, fabric for easy traveling and a variety of other materials.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If you submit a PowerPoint document, you will be receiving a PDF proof for your approval prior to printing. If your order is placed and paid for before noon (Pacific time) Monday-Friday, your order will ship out that same day. FedEx Next day, Second day, Third day, and Free Ground services are offered. </a:t>
                      </a:r>
                    </a:p>
                    <a:p>
                      <a:pPr marL="0" marR="0" lvl="0" indent="0" algn="l" defTabSz="114300" rtl="0" eaLnBrk="1" fontAlgn="auto" latinLnBrk="0" hangingPunct="1">
                        <a:lnSpc>
                          <a:spcPct val="100000"/>
                        </a:lnSpc>
                        <a:spcBef>
                          <a:spcPts val="0"/>
                        </a:spcBef>
                        <a:spcAft>
                          <a:spcPts val="0"/>
                        </a:spcAft>
                        <a:buClrTx/>
                        <a:buSzTx/>
                        <a:buFontTx/>
                        <a:buNone/>
                        <a:tabLst/>
                        <a:defRPr/>
                      </a:pPr>
                      <a:br>
                        <a:rPr lang="en-US" sz="1800" noProof="0" dirty="0">
                          <a:solidFill>
                            <a:srgbClr val="D9D9D9"/>
                          </a:solidFill>
                          <a:latin typeface="Arial"/>
                          <a:cs typeface="Arial"/>
                        </a:rPr>
                      </a:br>
                      <a:r>
                        <a:rPr lang="en-US" sz="1800" noProof="0" dirty="0">
                          <a:solidFill>
                            <a:srgbClr val="D9D9D9"/>
                          </a:solidFill>
                          <a:latin typeface="Arial"/>
                          <a:cs typeface="Arial"/>
                        </a:rPr>
                        <a:t>Go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for more information.</a:t>
                      </a:r>
                    </a:p>
                  </a:txBody>
                  <a:tcPr marL="182880" marT="137160">
                    <a:solidFill>
                      <a:srgbClr val="01010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047130">
                <a:tc gridSpan="3">
                  <a:txBody>
                    <a:bodyPr/>
                    <a:lstStyle/>
                    <a:p>
                      <a:endParaRPr lang="en-US" sz="1800" dirty="0">
                        <a:solidFill>
                          <a:srgbClr val="1F3A4E"/>
                        </a:solidFill>
                      </a:endParaRPr>
                    </a:p>
                  </a:txBody>
                  <a:tcPr marL="182880" marT="137160">
                    <a:blipFill dpi="0" rotWithShape="1">
                      <a:blip r:embed="rId9">
                        <a:extLst>
                          <a:ext uri="{28A0092B-C50C-407E-A947-70E740481C1C}">
                            <a14:useLocalDpi xmlns:a14="http://schemas.microsoft.com/office/drawing/2010/main" val="0"/>
                          </a:ext>
                        </a:extLst>
                      </a:blip>
                      <a:srcRect/>
                      <a:stretch>
                        <a:fillRect/>
                      </a:stretch>
                    </a:blip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1130052">
                <a:tc gridSpan="2">
                  <a:txBody>
                    <a:bodyPr/>
                    <a:lstStyle/>
                    <a:p>
                      <a:pPr>
                        <a:lnSpc>
                          <a:spcPts val="2600"/>
                        </a:lnSpc>
                      </a:pPr>
                      <a:r>
                        <a:rPr lang="en-US" sz="1800" dirty="0">
                          <a:solidFill>
                            <a:schemeClr val="bg1">
                              <a:lumMod val="85000"/>
                            </a:schemeClr>
                          </a:solidFill>
                          <a:latin typeface="Arial"/>
                          <a:cs typeface="Arial"/>
                        </a:rPr>
                        <a:t>© 2019</a:t>
                      </a:r>
                      <a:r>
                        <a:rPr lang="en-US" sz="1800" baseline="0" dirty="0">
                          <a:solidFill>
                            <a:schemeClr val="bg1">
                              <a:lumMod val="85000"/>
                            </a:schemeClr>
                          </a:solidFill>
                          <a:latin typeface="Arial"/>
                          <a:cs typeface="Arial"/>
                        </a:rPr>
                        <a:t> </a:t>
                      </a:r>
                      <a:r>
                        <a:rPr lang="en-US" sz="1800" dirty="0" err="1">
                          <a:solidFill>
                            <a:schemeClr val="bg1">
                              <a:lumMod val="85000"/>
                            </a:schemeClr>
                          </a:solidFill>
                          <a:latin typeface="Arial"/>
                          <a:cs typeface="Arial"/>
                        </a:rPr>
                        <a:t>PosterPresentations.com</a:t>
                      </a:r>
                      <a:br>
                        <a:rPr lang="en-US" sz="1800" dirty="0">
                          <a:solidFill>
                            <a:schemeClr val="bg1">
                              <a:lumMod val="85000"/>
                            </a:schemeClr>
                          </a:solidFill>
                          <a:latin typeface="Arial"/>
                          <a:cs typeface="Arial"/>
                        </a:rPr>
                      </a:br>
                      <a:r>
                        <a:rPr lang="en-US" sz="1800" dirty="0">
                          <a:solidFill>
                            <a:schemeClr val="bg1">
                              <a:lumMod val="85000"/>
                            </a:schemeClr>
                          </a:solidFill>
                          <a:latin typeface="Arial"/>
                          <a:cs typeface="Arial"/>
                        </a:rPr>
                        <a:t>2117 Fourth Street ,</a:t>
                      </a:r>
                      <a:r>
                        <a:rPr lang="en-US" sz="1800" baseline="0" dirty="0">
                          <a:solidFill>
                            <a:schemeClr val="bg1">
                              <a:lumMod val="85000"/>
                            </a:schemeClr>
                          </a:solidFill>
                          <a:latin typeface="Arial"/>
                          <a:cs typeface="Arial"/>
                        </a:rPr>
                        <a:t> STE C        </a:t>
                      </a:r>
                    </a:p>
                    <a:p>
                      <a:pPr>
                        <a:lnSpc>
                          <a:spcPts val="2600"/>
                        </a:lnSpc>
                      </a:pPr>
                      <a:r>
                        <a:rPr lang="en-US" sz="1800" baseline="0" dirty="0">
                          <a:solidFill>
                            <a:schemeClr val="bg1">
                              <a:lumMod val="85000"/>
                            </a:schemeClr>
                          </a:solidFill>
                          <a:latin typeface="Arial"/>
                          <a:cs typeface="Arial"/>
                        </a:rPr>
                        <a:t>Berkeley CA 94710 USA</a:t>
                      </a:r>
                      <a:endParaRPr lang="en-US" sz="1800" dirty="0">
                        <a:solidFill>
                          <a:schemeClr val="bg1">
                            <a:lumMod val="85000"/>
                          </a:schemeClr>
                        </a:solidFill>
                        <a:latin typeface="Arial"/>
                        <a:cs typeface="Arial"/>
                      </a:endParaRPr>
                    </a:p>
                  </a:txBody>
                  <a:tcPr marL="182880" marT="137160">
                    <a:solidFill>
                      <a:srgbClr val="010101"/>
                    </a:solidFill>
                  </a:tcPr>
                </a:tc>
                <a:tc hMerge="1">
                  <a:txBody>
                    <a:bodyPr/>
                    <a:lstStyle/>
                    <a:p>
                      <a:pPr>
                        <a:lnSpc>
                          <a:spcPts val="2600"/>
                        </a:lnSpc>
                      </a:pPr>
                      <a:endParaRPr lang="en-US" sz="2400" dirty="0">
                        <a:solidFill>
                          <a:schemeClr val="bg1">
                            <a:lumMod val="85000"/>
                          </a:schemeClr>
                        </a:solidFill>
                        <a:latin typeface="Arial"/>
                        <a:cs typeface="Arial"/>
                      </a:endParaRPr>
                    </a:p>
                  </a:txBody>
                  <a:tcPr marL="182880" marT="137160">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1800" b="1" dirty="0">
                          <a:solidFill>
                            <a:srgbClr val="D0D0D0"/>
                          </a:solidFill>
                          <a:latin typeface="Arial"/>
                          <a:cs typeface="Arial"/>
                        </a:rPr>
                        <a:t>For complete tutorials</a:t>
                      </a:r>
                      <a:r>
                        <a:rPr lang="en-US" sz="1800" b="1" baseline="0" dirty="0">
                          <a:solidFill>
                            <a:srgbClr val="D0D0D0"/>
                          </a:solidFill>
                          <a:latin typeface="Arial"/>
                          <a:cs typeface="Arial"/>
                        </a:rPr>
                        <a:t> visit:</a:t>
                      </a:r>
                    </a:p>
                    <a:p>
                      <a:pPr marL="0" marR="0" indent="0" algn="l" defTabSz="4388900" rtl="0" eaLnBrk="1" fontAlgn="auto" latinLnBrk="0" hangingPunct="1">
                        <a:lnSpc>
                          <a:spcPct val="100000"/>
                        </a:lnSpc>
                        <a:spcBef>
                          <a:spcPts val="0"/>
                        </a:spcBef>
                        <a:spcAft>
                          <a:spcPts val="0"/>
                        </a:spcAft>
                        <a:buClrTx/>
                        <a:buSzTx/>
                        <a:buFontTx/>
                        <a:buNone/>
                        <a:tabLst/>
                        <a:defRPr/>
                      </a:pPr>
                      <a:r>
                        <a:rPr lang="en-US" sz="1400" b="1" dirty="0">
                          <a:solidFill>
                            <a:srgbClr val="FFC000"/>
                          </a:solidFill>
                          <a:latin typeface="Arial"/>
                          <a:cs typeface="Arial"/>
                        </a:rPr>
                        <a:t>https://</a:t>
                      </a:r>
                      <a:r>
                        <a:rPr lang="en-US" sz="1400" b="1" dirty="0" err="1">
                          <a:solidFill>
                            <a:srgbClr val="FFC000"/>
                          </a:solidFill>
                          <a:latin typeface="Arial"/>
                          <a:cs typeface="Arial"/>
                        </a:rPr>
                        <a:t>www.posterpresentations.com</a:t>
                      </a:r>
                      <a:r>
                        <a:rPr lang="en-US" sz="1400" b="1" dirty="0">
                          <a:solidFill>
                            <a:srgbClr val="FFC000"/>
                          </a:solidFill>
                          <a:latin typeface="Arial"/>
                          <a:cs typeface="Arial"/>
                        </a:rPr>
                        <a:t>/</a:t>
                      </a:r>
                      <a:r>
                        <a:rPr lang="en-US" sz="1400" b="1" dirty="0" err="1">
                          <a:solidFill>
                            <a:srgbClr val="FFC000"/>
                          </a:solidFill>
                          <a:latin typeface="Arial"/>
                          <a:cs typeface="Arial"/>
                        </a:rPr>
                        <a:t>helpdesk.html</a:t>
                      </a:r>
                      <a:endParaRPr lang="en-US" sz="9600" dirty="0"/>
                    </a:p>
                  </a:txBody>
                  <a:tcPr marL="182880" marT="137160">
                    <a:solidFill>
                      <a:srgbClr val="010101"/>
                    </a:solidFill>
                  </a:tcPr>
                </a:tc>
                <a:extLst>
                  <a:ext uri="{0D108BD9-81ED-4DB2-BD59-A6C34878D82A}">
                    <a16:rowId xmlns:a16="http://schemas.microsoft.com/office/drawing/2014/main" val="10009"/>
                  </a:ext>
                </a:extLst>
              </a:tr>
            </a:tbl>
          </a:graphicData>
        </a:graphic>
      </p:graphicFrame>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spTree>
    <p:extLst>
      <p:ext uri="{BB962C8B-B14F-4D97-AF65-F5344CB8AC3E}">
        <p14:creationId xmlns:p14="http://schemas.microsoft.com/office/powerpoint/2010/main" val="3448820764"/>
      </p:ext>
    </p:extLst>
  </p:cSld>
  <p:clrMap bg1="lt1" tx1="dk1" bg2="lt2" tx2="dk2" accent1="accent1" accent2="accent2" accent3="accent3" accent4="accent4" accent5="accent5" accent6="accent6" hlink="hlink" folHlink="folHlink"/>
  <p:sldLayoutIdLst>
    <p:sldLayoutId id="2147483661"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hyperlink" Target="mailto:rociochavezcedre@gmail.com" TargetMode="External"/><Relationship Id="rId21" Type="http://schemas.openxmlformats.org/officeDocument/2006/relationships/diagramQuickStyle" Target="../diagrams/quickStyle1.xml"/><Relationship Id="rId7" Type="http://schemas.openxmlformats.org/officeDocument/2006/relationships/hyperlink" Target="https://ddd/uab/cat/pub/grafica/grafica_a2014v2n4/grafica_a2014v2n4p89.pdf" TargetMode="External"/><Relationship Id="rId12" Type="http://schemas.openxmlformats.org/officeDocument/2006/relationships/image" Target="../media/image12.png"/><Relationship Id="rId17" Type="http://schemas.openxmlformats.org/officeDocument/2006/relationships/image" Target="../media/image17.jpeg"/><Relationship Id="rId2" Type="http://schemas.openxmlformats.org/officeDocument/2006/relationships/notesSlide" Target="../notesSlides/notesSlide1.xml"/><Relationship Id="rId16" Type="http://schemas.openxmlformats.org/officeDocument/2006/relationships/image" Target="../media/image16.png"/><Relationship Id="rId20" Type="http://schemas.openxmlformats.org/officeDocument/2006/relationships/diagramLayout" Target="../diagrams/layout1.xml"/><Relationship Id="rId1" Type="http://schemas.openxmlformats.org/officeDocument/2006/relationships/slideLayout" Target="../slideLayouts/slideLayout1.xml"/><Relationship Id="rId6" Type="http://schemas.openxmlformats.org/officeDocument/2006/relationships/image" Target="../media/image7.jpeg"/><Relationship Id="rId11" Type="http://schemas.openxmlformats.org/officeDocument/2006/relationships/image" Target="../media/image11.png"/><Relationship Id="rId5" Type="http://schemas.openxmlformats.org/officeDocument/2006/relationships/hyperlink" Target="mailto:yolivera@uclv.cu" TargetMode="External"/><Relationship Id="rId15" Type="http://schemas.openxmlformats.org/officeDocument/2006/relationships/image" Target="../media/image15.png"/><Relationship Id="rId23" Type="http://schemas.microsoft.com/office/2007/relationships/diagramDrawing" Target="../diagrams/drawing1.xml"/><Relationship Id="rId10" Type="http://schemas.openxmlformats.org/officeDocument/2006/relationships/image" Target="../media/image10.png"/><Relationship Id="rId19" Type="http://schemas.openxmlformats.org/officeDocument/2006/relationships/diagramData" Target="../diagrams/data1.xml"/><Relationship Id="rId4" Type="http://schemas.openxmlformats.org/officeDocument/2006/relationships/hyperlink" Target="mailto:amescobar@gmail.com" TargetMode="External"/><Relationship Id="rId9" Type="http://schemas.openxmlformats.org/officeDocument/2006/relationships/image" Target="../media/image9.png"/><Relationship Id="rId14" Type="http://schemas.openxmlformats.org/officeDocument/2006/relationships/image" Target="../media/image14.jpeg"/><Relationship Id="rId22" Type="http://schemas.openxmlformats.org/officeDocument/2006/relationships/diagramColors" Target="../diagrams/colors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Placeholder 27">
            <a:extLst>
              <a:ext uri="{FF2B5EF4-FFF2-40B4-BE49-F238E27FC236}">
                <a16:creationId xmlns:a16="http://schemas.microsoft.com/office/drawing/2014/main" id="{3F0F9E90-FAA0-694D-A385-A29160674B09}"/>
              </a:ext>
            </a:extLst>
          </p:cNvPr>
          <p:cNvSpPr>
            <a:spLocks noGrp="1"/>
          </p:cNvSpPr>
          <p:nvPr>
            <p:ph type="body" sz="quarter" idx="10"/>
          </p:nvPr>
        </p:nvSpPr>
        <p:spPr>
          <a:xfrm>
            <a:off x="4512498" y="10262387"/>
            <a:ext cx="4813699" cy="6176058"/>
          </a:xfrm>
        </p:spPr>
        <p:txBody>
          <a:bodyPr/>
          <a:lstStyle/>
          <a:p>
            <a:pPr algn="r"/>
            <a:r>
              <a:rPr lang="es-ES" sz="2400" b="1" u="sng" dirty="0"/>
              <a:t>Objetivo</a:t>
            </a:r>
            <a:r>
              <a:rPr lang="es-ES" sz="2400" dirty="0"/>
              <a:t>: Elaborar el Manual de Identidad Visual del Proyecto de Desarrollo Local “Comunidades en Innovación” (COMINN)</a:t>
            </a:r>
          </a:p>
          <a:p>
            <a:pPr marL="342900" indent="-342900" algn="just">
              <a:buFont typeface="Arial" panose="020B0604020202020204" pitchFamily="34" charset="0"/>
              <a:buChar char="•"/>
            </a:pPr>
            <a:r>
              <a:rPr lang="es-ES" sz="2400" dirty="0"/>
              <a:t>Identificar las particularidades del proyecto.</a:t>
            </a:r>
          </a:p>
          <a:p>
            <a:pPr marL="342900" indent="-342900" algn="just">
              <a:buFont typeface="Arial" panose="020B0604020202020204" pitchFamily="34" charset="0"/>
              <a:buChar char="•"/>
            </a:pPr>
            <a:r>
              <a:rPr lang="es-ES" sz="2400" dirty="0"/>
              <a:t>Diseñar los elementos constitutivos de la identidad visual.</a:t>
            </a:r>
          </a:p>
          <a:p>
            <a:pPr marL="342900" indent="-342900" algn="just">
              <a:buFont typeface="Arial" panose="020B0604020202020204" pitchFamily="34" charset="0"/>
              <a:buChar char="•"/>
            </a:pPr>
            <a:r>
              <a:rPr lang="es-ES" sz="2400" dirty="0"/>
              <a:t>Definir las posibles alternativas y aplicaciones </a:t>
            </a:r>
          </a:p>
          <a:p>
            <a:pPr marL="342900" indent="-342900" algn="just">
              <a:buFont typeface="Arial" panose="020B0604020202020204" pitchFamily="34" charset="0"/>
              <a:buChar char="•"/>
            </a:pPr>
            <a:r>
              <a:rPr lang="es-ES" sz="2400" dirty="0"/>
              <a:t>Determinar las regulaciones y prohibiciones para el uso de estos elementos.</a:t>
            </a:r>
          </a:p>
          <a:p>
            <a:pPr algn="just"/>
            <a:endParaRPr lang="es-ES" dirty="0"/>
          </a:p>
          <a:p>
            <a:endParaRPr lang="en-US" dirty="0"/>
          </a:p>
        </p:txBody>
      </p:sp>
      <p:sp>
        <p:nvSpPr>
          <p:cNvPr id="29" name="Text Placeholder 28">
            <a:extLst>
              <a:ext uri="{FF2B5EF4-FFF2-40B4-BE49-F238E27FC236}">
                <a16:creationId xmlns:a16="http://schemas.microsoft.com/office/drawing/2014/main" id="{FCB797DF-A438-244B-B34C-CCF348A4370E}"/>
              </a:ext>
            </a:extLst>
          </p:cNvPr>
          <p:cNvSpPr>
            <a:spLocks noGrp="1"/>
          </p:cNvSpPr>
          <p:nvPr>
            <p:ph type="body" sz="quarter" idx="11"/>
          </p:nvPr>
        </p:nvSpPr>
        <p:spPr>
          <a:xfrm>
            <a:off x="410421" y="5622737"/>
            <a:ext cx="8550158" cy="415986"/>
          </a:xfrm>
        </p:spPr>
        <p:txBody>
          <a:bodyPr/>
          <a:lstStyle/>
          <a:p>
            <a:r>
              <a:rPr lang="en-US" dirty="0"/>
              <a:t>1. INTRODUCCION (OBJETIVOS)</a:t>
            </a:r>
          </a:p>
        </p:txBody>
      </p:sp>
      <p:sp>
        <p:nvSpPr>
          <p:cNvPr id="30" name="Text Placeholder 29">
            <a:extLst>
              <a:ext uri="{FF2B5EF4-FFF2-40B4-BE49-F238E27FC236}">
                <a16:creationId xmlns:a16="http://schemas.microsoft.com/office/drawing/2014/main" id="{F756C91F-A769-8746-9736-6A1E2B721D6B}"/>
              </a:ext>
            </a:extLst>
          </p:cNvPr>
          <p:cNvSpPr>
            <a:spLocks noGrp="1"/>
          </p:cNvSpPr>
          <p:nvPr>
            <p:ph type="body" sz="quarter" idx="20"/>
          </p:nvPr>
        </p:nvSpPr>
        <p:spPr>
          <a:xfrm>
            <a:off x="-3045037" y="16270818"/>
            <a:ext cx="10096349" cy="566030"/>
          </a:xfrm>
        </p:spPr>
        <p:txBody>
          <a:bodyPr/>
          <a:lstStyle/>
          <a:p>
            <a:r>
              <a:rPr lang="en-US" dirty="0"/>
              <a:t>2. METODOLOGIA</a:t>
            </a:r>
          </a:p>
        </p:txBody>
      </p:sp>
      <p:sp>
        <p:nvSpPr>
          <p:cNvPr id="31" name="Text Placeholder 30">
            <a:extLst>
              <a:ext uri="{FF2B5EF4-FFF2-40B4-BE49-F238E27FC236}">
                <a16:creationId xmlns:a16="http://schemas.microsoft.com/office/drawing/2014/main" id="{4D8E9A6E-E5FF-AB49-84AA-3A4E1523DDE0}"/>
              </a:ext>
            </a:extLst>
          </p:cNvPr>
          <p:cNvSpPr>
            <a:spLocks noGrp="1"/>
          </p:cNvSpPr>
          <p:nvPr>
            <p:ph type="body" sz="quarter" idx="25"/>
          </p:nvPr>
        </p:nvSpPr>
        <p:spPr>
          <a:xfrm>
            <a:off x="9220219" y="5677017"/>
            <a:ext cx="10093752" cy="566030"/>
          </a:xfrm>
        </p:spPr>
        <p:txBody>
          <a:bodyPr/>
          <a:lstStyle/>
          <a:p>
            <a:r>
              <a:rPr lang="en-US" dirty="0"/>
              <a:t>3. RESULTADOS Y DISCUSION</a:t>
            </a:r>
          </a:p>
        </p:txBody>
      </p:sp>
      <p:sp>
        <p:nvSpPr>
          <p:cNvPr id="33" name="Text Placeholder 32">
            <a:extLst>
              <a:ext uri="{FF2B5EF4-FFF2-40B4-BE49-F238E27FC236}">
                <a16:creationId xmlns:a16="http://schemas.microsoft.com/office/drawing/2014/main" id="{B987F76A-25E5-8F4D-A08D-EFFBEAFC4DDD}"/>
              </a:ext>
            </a:extLst>
          </p:cNvPr>
          <p:cNvSpPr>
            <a:spLocks noGrp="1"/>
          </p:cNvSpPr>
          <p:nvPr>
            <p:ph type="body" sz="quarter" idx="27"/>
          </p:nvPr>
        </p:nvSpPr>
        <p:spPr>
          <a:xfrm>
            <a:off x="10602439" y="16278535"/>
            <a:ext cx="10090978" cy="566030"/>
          </a:xfrm>
        </p:spPr>
        <p:txBody>
          <a:bodyPr/>
          <a:lstStyle/>
          <a:p>
            <a:r>
              <a:rPr lang="en-US" dirty="0"/>
              <a:t>4. CONCLUSIONES</a:t>
            </a:r>
          </a:p>
        </p:txBody>
      </p:sp>
      <p:sp>
        <p:nvSpPr>
          <p:cNvPr id="34" name="Text Placeholder 33">
            <a:extLst>
              <a:ext uri="{FF2B5EF4-FFF2-40B4-BE49-F238E27FC236}">
                <a16:creationId xmlns:a16="http://schemas.microsoft.com/office/drawing/2014/main" id="{7D41EBDE-1609-3448-80A4-1C45137E7020}"/>
              </a:ext>
            </a:extLst>
          </p:cNvPr>
          <p:cNvSpPr>
            <a:spLocks noGrp="1"/>
          </p:cNvSpPr>
          <p:nvPr>
            <p:ph type="body" sz="quarter" idx="28"/>
          </p:nvPr>
        </p:nvSpPr>
        <p:spPr>
          <a:xfrm>
            <a:off x="5332114" y="17016628"/>
            <a:ext cx="15608232" cy="5180290"/>
          </a:xfrm>
        </p:spPr>
        <p:txBody>
          <a:bodyPr/>
          <a:lstStyle/>
          <a:p>
            <a:pPr algn="r"/>
            <a:r>
              <a:rPr lang="es-ES" dirty="0"/>
              <a:t>COMINN es un proyecto con intensiones transformadoras en seis comunidades vulnerables de ahí que se que pretende llevar la alegría, la esperanza y el cambio a partir de las ideas y la creatividad.  Trabaja la inclusión social, y trabaja los ODS  como dos pilares fundamentales en su accionar.  Otro de los conceptos que se evoca es el valor de los individuos como actor principal del cambio en las comunidades.</a:t>
            </a:r>
          </a:p>
          <a:p>
            <a:pPr algn="r"/>
            <a:r>
              <a:rPr lang="es-ES" dirty="0"/>
              <a:t> </a:t>
            </a:r>
          </a:p>
          <a:p>
            <a:pPr algn="r"/>
            <a:r>
              <a:rPr lang="es-ES" dirty="0"/>
              <a:t>Constituyen la identidad los signos simples: imagotipo, tipografía, gama cromática y los complementarios como ilustraciones, conceptos y formatos.</a:t>
            </a:r>
          </a:p>
          <a:p>
            <a:pPr algn="r"/>
            <a:endParaRPr lang="es-ES" dirty="0"/>
          </a:p>
          <a:p>
            <a:pPr algn="r"/>
            <a:r>
              <a:rPr lang="es-ES" dirty="0"/>
              <a:t>El isologotipo es el identificador oficial del proyecto, del cual se pueden utilizar por separado el imagotipo, logotipo y el genérico según las aplicaciones de oficina, digitales o promocionales que se vayan a realizar.</a:t>
            </a:r>
          </a:p>
          <a:p>
            <a:pPr algn="r"/>
            <a:r>
              <a:rPr lang="es-ES" dirty="0"/>
              <a:t> </a:t>
            </a:r>
          </a:p>
          <a:p>
            <a:pPr algn="r"/>
            <a:r>
              <a:rPr lang="es-ES" dirty="0"/>
              <a:t>Las regulaciones y normativas están expuestas en el manual y no se deben tomar decisiones antes de consultarlo.</a:t>
            </a:r>
          </a:p>
          <a:p>
            <a:pPr algn="r"/>
            <a:endParaRPr lang="es-ES" dirty="0"/>
          </a:p>
          <a:p>
            <a:pPr algn="r"/>
            <a:r>
              <a:rPr lang="es-ES" dirty="0"/>
              <a:t>El rol del manual de identidad visual  es invaluable al ser un esclarecedor del accionar del proyecto para un público que desconoce su actividad y aún no tiene posicionado los signos más prominentes de la entidad. </a:t>
            </a:r>
            <a:endParaRPr lang="en-US" dirty="0"/>
          </a:p>
          <a:p>
            <a:pPr algn="r"/>
            <a:endParaRPr lang="es-ES" dirty="0"/>
          </a:p>
          <a:p>
            <a:endParaRPr lang="es-ES" dirty="0"/>
          </a:p>
        </p:txBody>
      </p:sp>
      <p:sp>
        <p:nvSpPr>
          <p:cNvPr id="35" name="Text Placeholder 34">
            <a:extLst>
              <a:ext uri="{FF2B5EF4-FFF2-40B4-BE49-F238E27FC236}">
                <a16:creationId xmlns:a16="http://schemas.microsoft.com/office/drawing/2014/main" id="{8DB05AB3-1F2A-F04C-AC72-20A73D4DAA6A}"/>
              </a:ext>
            </a:extLst>
          </p:cNvPr>
          <p:cNvSpPr>
            <a:spLocks noGrp="1"/>
          </p:cNvSpPr>
          <p:nvPr>
            <p:ph type="body" sz="quarter" idx="29"/>
          </p:nvPr>
        </p:nvSpPr>
        <p:spPr>
          <a:xfrm>
            <a:off x="11302462" y="26591818"/>
            <a:ext cx="9881138" cy="566030"/>
          </a:xfrm>
        </p:spPr>
        <p:txBody>
          <a:bodyPr/>
          <a:lstStyle/>
          <a:p>
            <a:r>
              <a:rPr lang="en-US" dirty="0"/>
              <a:t>AGRADECIMIENTOS Y CONTACTO</a:t>
            </a:r>
          </a:p>
        </p:txBody>
      </p:sp>
      <p:sp>
        <p:nvSpPr>
          <p:cNvPr id="36" name="Text Placeholder 35">
            <a:extLst>
              <a:ext uri="{FF2B5EF4-FFF2-40B4-BE49-F238E27FC236}">
                <a16:creationId xmlns:a16="http://schemas.microsoft.com/office/drawing/2014/main" id="{948B5F22-2ED2-E847-9BF3-82D22809A2DC}"/>
              </a:ext>
            </a:extLst>
          </p:cNvPr>
          <p:cNvSpPr>
            <a:spLocks noGrp="1"/>
          </p:cNvSpPr>
          <p:nvPr>
            <p:ph type="body" sz="quarter" idx="30"/>
          </p:nvPr>
        </p:nvSpPr>
        <p:spPr>
          <a:xfrm>
            <a:off x="11297410" y="27186410"/>
            <a:ext cx="9886190" cy="996734"/>
          </a:xfrm>
        </p:spPr>
        <p:txBody>
          <a:bodyPr/>
          <a:lstStyle/>
          <a:p>
            <a:r>
              <a:rPr lang="en-US" dirty="0">
                <a:hlinkClick r:id="rId3"/>
              </a:rPr>
              <a:t>rociochavezcedre@gmail.com</a:t>
            </a:r>
            <a:r>
              <a:rPr lang="en-US" dirty="0"/>
              <a:t>, </a:t>
            </a:r>
            <a:r>
              <a:rPr lang="en-US" dirty="0">
                <a:hlinkClick r:id="rId4"/>
              </a:rPr>
              <a:t>amescobar@gmail.com</a:t>
            </a:r>
            <a:r>
              <a:rPr lang="en-US" dirty="0"/>
              <a:t>, </a:t>
            </a:r>
            <a:r>
              <a:rPr lang="en-US" dirty="0">
                <a:hlinkClick r:id="rId5"/>
              </a:rPr>
              <a:t>yolivera@uclv.cu</a:t>
            </a:r>
            <a:r>
              <a:rPr lang="en-US" dirty="0"/>
              <a:t> </a:t>
            </a:r>
          </a:p>
          <a:p>
            <a:endParaRPr lang="en-US" dirty="0"/>
          </a:p>
        </p:txBody>
      </p:sp>
      <p:sp>
        <p:nvSpPr>
          <p:cNvPr id="37" name="Text Placeholder 36">
            <a:extLst>
              <a:ext uri="{FF2B5EF4-FFF2-40B4-BE49-F238E27FC236}">
                <a16:creationId xmlns:a16="http://schemas.microsoft.com/office/drawing/2014/main" id="{3B540C16-8ABD-8B40-A51F-D32095A92519}"/>
              </a:ext>
            </a:extLst>
          </p:cNvPr>
          <p:cNvSpPr>
            <a:spLocks noGrp="1"/>
          </p:cNvSpPr>
          <p:nvPr>
            <p:ph type="body" sz="quarter" idx="96"/>
          </p:nvPr>
        </p:nvSpPr>
        <p:spPr>
          <a:xfrm>
            <a:off x="584676" y="17174498"/>
            <a:ext cx="4437211" cy="4086810"/>
          </a:xfrm>
        </p:spPr>
        <p:style>
          <a:lnRef idx="2">
            <a:schemeClr val="accent1"/>
          </a:lnRef>
          <a:fillRef idx="1">
            <a:schemeClr val="lt1"/>
          </a:fillRef>
          <a:effectRef idx="0">
            <a:schemeClr val="accent1"/>
          </a:effectRef>
          <a:fontRef idx="minor">
            <a:schemeClr val="dk1"/>
          </a:fontRef>
        </p:style>
        <p:txBody>
          <a:bodyPr/>
          <a:lstStyle/>
          <a:p>
            <a:r>
              <a:rPr lang="en-US" sz="2400" b="1" dirty="0" err="1"/>
              <a:t>Enfoque</a:t>
            </a:r>
            <a:r>
              <a:rPr lang="en-US" sz="2400" b="1" dirty="0"/>
              <a:t>: </a:t>
            </a:r>
            <a:r>
              <a:rPr lang="en-US" sz="2400" dirty="0" err="1"/>
              <a:t>Mixto</a:t>
            </a:r>
            <a:r>
              <a:rPr lang="en-US" sz="2400" dirty="0"/>
              <a:t> </a:t>
            </a:r>
          </a:p>
          <a:p>
            <a:r>
              <a:rPr lang="en-US" sz="2400" b="1" dirty="0" err="1"/>
              <a:t>Diseño</a:t>
            </a:r>
            <a:r>
              <a:rPr lang="en-US" sz="2400" b="1" dirty="0"/>
              <a:t>:</a:t>
            </a:r>
            <a:r>
              <a:rPr lang="en-US" sz="2400" dirty="0"/>
              <a:t> </a:t>
            </a:r>
            <a:r>
              <a:rPr lang="en-US" sz="2400" dirty="0" err="1"/>
              <a:t>Triangulación</a:t>
            </a:r>
            <a:r>
              <a:rPr lang="en-US" sz="2400" dirty="0"/>
              <a:t> </a:t>
            </a:r>
            <a:r>
              <a:rPr lang="en-US" sz="2400" dirty="0" err="1"/>
              <a:t>Concurrente</a:t>
            </a:r>
            <a:r>
              <a:rPr lang="en-US" sz="2400" dirty="0"/>
              <a:t> </a:t>
            </a:r>
          </a:p>
          <a:p>
            <a:r>
              <a:rPr lang="en-US" sz="2400" b="1" dirty="0" err="1"/>
              <a:t>Técnicas</a:t>
            </a:r>
            <a:r>
              <a:rPr lang="en-US" sz="2400" dirty="0"/>
              <a:t>: </a:t>
            </a:r>
          </a:p>
          <a:p>
            <a:r>
              <a:rPr lang="en-US" sz="2400" dirty="0" err="1"/>
              <a:t>Análisis</a:t>
            </a:r>
            <a:r>
              <a:rPr lang="en-US" sz="2400" dirty="0"/>
              <a:t> de </a:t>
            </a:r>
            <a:r>
              <a:rPr lang="en-US" sz="2400" dirty="0" err="1"/>
              <a:t>documentos</a:t>
            </a:r>
            <a:r>
              <a:rPr lang="en-US" sz="2400" dirty="0"/>
              <a:t> </a:t>
            </a:r>
            <a:r>
              <a:rPr lang="en-US" sz="2400" dirty="0" err="1"/>
              <a:t>oficiales</a:t>
            </a:r>
            <a:endParaRPr lang="en-US" sz="2400" dirty="0"/>
          </a:p>
          <a:p>
            <a:r>
              <a:rPr lang="en-US" sz="2400" dirty="0" err="1"/>
              <a:t>Entrevista</a:t>
            </a:r>
            <a:r>
              <a:rPr lang="en-US" sz="2400" dirty="0"/>
              <a:t> </a:t>
            </a:r>
            <a:r>
              <a:rPr lang="en-US" sz="2400" dirty="0" err="1"/>
              <a:t>Semiestructurada</a:t>
            </a:r>
            <a:endParaRPr lang="en-US" sz="2400" dirty="0"/>
          </a:p>
          <a:p>
            <a:r>
              <a:rPr lang="en-US" sz="2400" dirty="0"/>
              <a:t>Grupo Focal </a:t>
            </a:r>
          </a:p>
          <a:p>
            <a:r>
              <a:rPr lang="en-US" sz="2400" b="1" dirty="0" err="1"/>
              <a:t>Muestreo</a:t>
            </a:r>
            <a:r>
              <a:rPr lang="en-US" sz="2400" b="1" dirty="0"/>
              <a:t>:</a:t>
            </a:r>
            <a:r>
              <a:rPr lang="en-US" sz="2400" dirty="0"/>
              <a:t> No </a:t>
            </a:r>
            <a:r>
              <a:rPr lang="en-US" sz="2400" dirty="0" err="1"/>
              <a:t>probabilístico</a:t>
            </a:r>
            <a:r>
              <a:rPr lang="en-US" sz="2400" dirty="0"/>
              <a:t> de </a:t>
            </a:r>
            <a:r>
              <a:rPr lang="en-US" sz="2400" dirty="0" err="1"/>
              <a:t>sujetos</a:t>
            </a:r>
            <a:r>
              <a:rPr lang="en-US" sz="2400" dirty="0"/>
              <a:t> </a:t>
            </a:r>
            <a:r>
              <a:rPr lang="en-US" sz="2400" dirty="0" err="1"/>
              <a:t>tipo</a:t>
            </a:r>
            <a:r>
              <a:rPr lang="en-US" sz="2400" dirty="0"/>
              <a:t> </a:t>
            </a:r>
          </a:p>
        </p:txBody>
      </p:sp>
      <p:sp>
        <p:nvSpPr>
          <p:cNvPr id="38" name="Text Placeholder 37">
            <a:extLst>
              <a:ext uri="{FF2B5EF4-FFF2-40B4-BE49-F238E27FC236}">
                <a16:creationId xmlns:a16="http://schemas.microsoft.com/office/drawing/2014/main" id="{0F56D88A-4B12-0F47-8D8A-2F1828CAE02A}"/>
              </a:ext>
            </a:extLst>
          </p:cNvPr>
          <p:cNvSpPr>
            <a:spLocks noGrp="1"/>
          </p:cNvSpPr>
          <p:nvPr>
            <p:ph type="body" sz="quarter" idx="150"/>
          </p:nvPr>
        </p:nvSpPr>
        <p:spPr>
          <a:xfrm>
            <a:off x="2890078" y="4292265"/>
            <a:ext cx="15608232" cy="769233"/>
          </a:xfrm>
        </p:spPr>
        <p:txBody>
          <a:bodyPr>
            <a:normAutofit/>
          </a:bodyPr>
          <a:lstStyle/>
          <a:p>
            <a:r>
              <a:rPr lang="en-US" sz="2800" dirty="0" err="1"/>
              <a:t>Rocío</a:t>
            </a:r>
            <a:r>
              <a:rPr lang="en-US" sz="2800" dirty="0"/>
              <a:t> Chávez </a:t>
            </a:r>
            <a:r>
              <a:rPr lang="en-US" sz="2800" dirty="0" err="1"/>
              <a:t>Cedré</a:t>
            </a:r>
            <a:r>
              <a:rPr lang="en-US" sz="2800" dirty="0"/>
              <a:t>, Ana Beatriz Machado Escobar, M.SC. </a:t>
            </a:r>
            <a:r>
              <a:rPr lang="en-US" sz="2800" dirty="0" err="1"/>
              <a:t>Yudeivy</a:t>
            </a:r>
            <a:r>
              <a:rPr lang="en-US" sz="2800" dirty="0"/>
              <a:t> Olivera López </a:t>
            </a:r>
          </a:p>
        </p:txBody>
      </p:sp>
      <p:sp>
        <p:nvSpPr>
          <p:cNvPr id="39" name="Text Placeholder 38">
            <a:extLst>
              <a:ext uri="{FF2B5EF4-FFF2-40B4-BE49-F238E27FC236}">
                <a16:creationId xmlns:a16="http://schemas.microsoft.com/office/drawing/2014/main" id="{6F9BAE11-25C3-0846-BD60-EDC70290B378}"/>
              </a:ext>
            </a:extLst>
          </p:cNvPr>
          <p:cNvSpPr>
            <a:spLocks noGrp="1"/>
          </p:cNvSpPr>
          <p:nvPr>
            <p:ph type="body" sz="quarter" idx="151"/>
          </p:nvPr>
        </p:nvSpPr>
        <p:spPr>
          <a:xfrm>
            <a:off x="2890078" y="2616565"/>
            <a:ext cx="15608232" cy="1318684"/>
          </a:xfrm>
        </p:spPr>
        <p:txBody>
          <a:bodyPr>
            <a:normAutofit fontScale="70000" lnSpcReduction="20000"/>
          </a:bodyPr>
          <a:lstStyle/>
          <a:p>
            <a:r>
              <a:rPr lang="en-US" dirty="0"/>
              <a:t>MANUAL DE IDENTIDAD VISUAL DEL PROYECTO DE DESARROLLO LOCAL “COMUNIDADES EN INNOVACIÓN”</a:t>
            </a:r>
          </a:p>
        </p:txBody>
      </p:sp>
      <p:sp>
        <p:nvSpPr>
          <p:cNvPr id="40" name="Text Placeholder 39">
            <a:extLst>
              <a:ext uri="{FF2B5EF4-FFF2-40B4-BE49-F238E27FC236}">
                <a16:creationId xmlns:a16="http://schemas.microsoft.com/office/drawing/2014/main" id="{4E095D28-F987-E544-B047-DF5F82B6C3C9}"/>
              </a:ext>
            </a:extLst>
          </p:cNvPr>
          <p:cNvSpPr>
            <a:spLocks noGrp="1"/>
          </p:cNvSpPr>
          <p:nvPr>
            <p:ph type="body" sz="quarter" idx="153"/>
          </p:nvPr>
        </p:nvSpPr>
        <p:spPr>
          <a:xfrm>
            <a:off x="2890078" y="1333230"/>
            <a:ext cx="15608232" cy="1130935"/>
          </a:xfrm>
        </p:spPr>
        <p:txBody>
          <a:bodyPr>
            <a:normAutofit fontScale="55000" lnSpcReduction="20000"/>
          </a:bodyPr>
          <a:lstStyle/>
          <a:p>
            <a:r>
              <a:rPr lang="en-US" dirty="0"/>
              <a:t>VI </a:t>
            </a:r>
            <a:r>
              <a:rPr lang="en-US" dirty="0" err="1"/>
              <a:t>Conferencia</a:t>
            </a:r>
            <a:r>
              <a:rPr lang="en-US" dirty="0"/>
              <a:t> </a:t>
            </a:r>
            <a:r>
              <a:rPr lang="en-US" dirty="0" err="1"/>
              <a:t>Internacional</a:t>
            </a:r>
            <a:r>
              <a:rPr lang="en-US" dirty="0"/>
              <a:t> de </a:t>
            </a:r>
            <a:r>
              <a:rPr lang="en-US" dirty="0" err="1"/>
              <a:t>Estudios</a:t>
            </a:r>
            <a:r>
              <a:rPr lang="en-US" dirty="0"/>
              <a:t> </a:t>
            </a:r>
            <a:r>
              <a:rPr lang="en-US" dirty="0" err="1"/>
              <a:t>Humanísticos</a:t>
            </a:r>
            <a:r>
              <a:rPr lang="en-US" dirty="0"/>
              <a:t> </a:t>
            </a:r>
          </a:p>
        </p:txBody>
      </p:sp>
      <p:pic>
        <p:nvPicPr>
          <p:cNvPr id="19" name="Picture 7">
            <a:extLst>
              <a:ext uri="{FF2B5EF4-FFF2-40B4-BE49-F238E27FC236}">
                <a16:creationId xmlns:a16="http://schemas.microsoft.com/office/drawing/2014/main" id="{95290901-B4D3-4064-85F4-DAE18FE7A3DA}"/>
              </a:ext>
            </a:extLst>
          </p:cNvPr>
          <p:cNvPicPr>
            <a:picLocks noChangeAspect="1"/>
          </p:cNvPicPr>
          <p:nvPr/>
        </p:nvPicPr>
        <p:blipFill>
          <a:blip r:embed="rId6"/>
          <a:srcRect/>
          <a:stretch>
            <a:fillRect/>
          </a:stretch>
        </p:blipFill>
        <p:spPr>
          <a:xfrm>
            <a:off x="0" y="0"/>
            <a:ext cx="21388388" cy="1199515"/>
          </a:xfrm>
          <a:prstGeom prst="rect">
            <a:avLst/>
          </a:prstGeom>
        </p:spPr>
      </p:pic>
      <p:pic>
        <p:nvPicPr>
          <p:cNvPr id="20" name="Picture 7">
            <a:extLst>
              <a:ext uri="{FF2B5EF4-FFF2-40B4-BE49-F238E27FC236}">
                <a16:creationId xmlns:a16="http://schemas.microsoft.com/office/drawing/2014/main" id="{2FFC4E95-5061-45A6-B719-057AACD396AA}"/>
              </a:ext>
            </a:extLst>
          </p:cNvPr>
          <p:cNvPicPr>
            <a:picLocks noChangeAspect="1"/>
          </p:cNvPicPr>
          <p:nvPr/>
        </p:nvPicPr>
        <p:blipFill>
          <a:blip r:embed="rId6"/>
          <a:srcRect/>
          <a:stretch>
            <a:fillRect/>
          </a:stretch>
        </p:blipFill>
        <p:spPr>
          <a:xfrm rot="10800000">
            <a:off x="0" y="28444442"/>
            <a:ext cx="21388388" cy="1819388"/>
          </a:xfrm>
          <a:prstGeom prst="rect">
            <a:avLst/>
          </a:prstGeom>
        </p:spPr>
      </p:pic>
      <p:sp>
        <p:nvSpPr>
          <p:cNvPr id="21" name="Text Placeholder 32">
            <a:extLst>
              <a:ext uri="{FF2B5EF4-FFF2-40B4-BE49-F238E27FC236}">
                <a16:creationId xmlns:a16="http://schemas.microsoft.com/office/drawing/2014/main" id="{A32D00C9-1922-491C-974A-562E5BAFB34D}"/>
              </a:ext>
            </a:extLst>
          </p:cNvPr>
          <p:cNvSpPr txBox="1">
            <a:spLocks/>
          </p:cNvSpPr>
          <p:nvPr/>
        </p:nvSpPr>
        <p:spPr>
          <a:xfrm>
            <a:off x="10639" y="22476711"/>
            <a:ext cx="21183600" cy="558738"/>
          </a:xfrm>
          <a:prstGeom prst="rect">
            <a:avLst/>
          </a:prstGeom>
          <a:noFill/>
        </p:spPr>
        <p:txBody>
          <a:bodyPr wrap="square" lIns="63307" tIns="63307" rIns="63307" bIns="63307" anchor="ctr" anchorCtr="0">
            <a:spAutoFit/>
          </a:bodyPr>
          <a:lstStyle>
            <a:lvl1pPr marL="0" indent="0" algn="ctr" defTabSz="3038715" rtl="0" eaLnBrk="1" latinLnBrk="0" hangingPunct="1">
              <a:spcBef>
                <a:spcPct val="20000"/>
              </a:spcBef>
              <a:buFont typeface="Arial" pitchFamily="34" charset="0"/>
              <a:buNone/>
              <a:defRPr sz="2800" b="1" u="sng" kern="1200" baseline="0">
                <a:solidFill>
                  <a:schemeClr val="accent5">
                    <a:lumMod val="50000"/>
                  </a:schemeClr>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r>
              <a:rPr lang="en-US" dirty="0"/>
              <a:t>5. REFERENCIAS BIBLIOGRÁFICAS</a:t>
            </a:r>
          </a:p>
        </p:txBody>
      </p:sp>
      <p:sp>
        <p:nvSpPr>
          <p:cNvPr id="2" name="1 CuadroTexto"/>
          <p:cNvSpPr txBox="1"/>
          <p:nvPr/>
        </p:nvSpPr>
        <p:spPr>
          <a:xfrm>
            <a:off x="449463" y="23459090"/>
            <a:ext cx="20203365" cy="2554545"/>
          </a:xfrm>
          <a:prstGeom prst="rect">
            <a:avLst/>
          </a:prstGeom>
          <a:noFill/>
        </p:spPr>
        <p:txBody>
          <a:bodyPr wrap="square" rtlCol="0">
            <a:spAutoFit/>
          </a:bodyPr>
          <a:lstStyle/>
          <a:p>
            <a:pPr marL="342900" indent="-342900" algn="just">
              <a:buFont typeface="Arial" panose="020B0604020202020204" pitchFamily="34" charset="0"/>
              <a:buChar char="•"/>
            </a:pPr>
            <a:r>
              <a:rPr lang="es-ES" sz="2000" dirty="0">
                <a:solidFill>
                  <a:srgbClr val="2E446E"/>
                </a:solidFill>
                <a:latin typeface="Times New Roman" panose="02020603050405020304" pitchFamily="18" charset="0"/>
                <a:cs typeface="Times New Roman" panose="02020603050405020304" pitchFamily="18" charset="0"/>
              </a:rPr>
              <a:t>  Acuerdo No. 518 “Metodología para el desarrollo del Trabajo Comunitario Integrado desde las circunscripciones”. Ley No. 132 “De organización y funcionamiento de las Asambleas Municipales del Poder Popular y los Consejos Populares” (2023). </a:t>
            </a:r>
          </a:p>
          <a:p>
            <a:pPr marL="342900" indent="-342900" algn="just">
              <a:buFont typeface="Arial" panose="020B0604020202020204" pitchFamily="34" charset="0"/>
              <a:buChar char="•"/>
            </a:pPr>
            <a:r>
              <a:rPr lang="es-ES" sz="2000" dirty="0">
                <a:solidFill>
                  <a:srgbClr val="2E446E"/>
                </a:solidFill>
                <a:latin typeface="Times New Roman" panose="02020603050405020304" pitchFamily="18" charset="0"/>
                <a:cs typeface="Times New Roman" panose="02020603050405020304" pitchFamily="18" charset="0"/>
              </a:rPr>
              <a:t>Alonso y </a:t>
            </a:r>
            <a:r>
              <a:rPr lang="es-ES" sz="2000" dirty="0" err="1">
                <a:solidFill>
                  <a:srgbClr val="2E446E"/>
                </a:solidFill>
                <a:latin typeface="Times New Roman" panose="02020603050405020304" pitchFamily="18" charset="0"/>
                <a:cs typeface="Times New Roman" panose="02020603050405020304" pitchFamily="18" charset="0"/>
              </a:rPr>
              <a:t>Saladrigas</a:t>
            </a:r>
            <a:r>
              <a:rPr lang="es-ES" sz="2000" dirty="0">
                <a:solidFill>
                  <a:srgbClr val="2E446E"/>
                </a:solidFill>
                <a:latin typeface="Times New Roman" panose="02020603050405020304" pitchFamily="18" charset="0"/>
                <a:cs typeface="Times New Roman" panose="02020603050405020304" pitchFamily="18" charset="0"/>
              </a:rPr>
              <a:t> (2008). para investigar en Comunicación Social. Guía didáctica. Editorial </a:t>
            </a:r>
            <a:r>
              <a:rPr lang="es-ES" sz="2000" dirty="0" err="1">
                <a:solidFill>
                  <a:srgbClr val="2E446E"/>
                </a:solidFill>
                <a:latin typeface="Times New Roman" panose="02020603050405020304" pitchFamily="18" charset="0"/>
                <a:cs typeface="Times New Roman" panose="02020603050405020304" pitchFamily="18" charset="0"/>
              </a:rPr>
              <a:t>Felix</a:t>
            </a:r>
            <a:r>
              <a:rPr lang="es-ES" sz="2000" dirty="0">
                <a:solidFill>
                  <a:srgbClr val="2E446E"/>
                </a:solidFill>
                <a:latin typeface="Times New Roman" panose="02020603050405020304" pitchFamily="18" charset="0"/>
                <a:cs typeface="Times New Roman" panose="02020603050405020304" pitchFamily="18" charset="0"/>
              </a:rPr>
              <a:t> Varela. </a:t>
            </a:r>
          </a:p>
          <a:p>
            <a:pPr marL="342900" indent="-342900" algn="just">
              <a:buFont typeface="Arial" panose="020B0604020202020204" pitchFamily="34" charset="0"/>
              <a:buChar char="•"/>
            </a:pPr>
            <a:r>
              <a:rPr lang="es-ES" sz="2000" dirty="0">
                <a:solidFill>
                  <a:srgbClr val="2E446E"/>
                </a:solidFill>
                <a:latin typeface="Times New Roman" panose="02020603050405020304" pitchFamily="18" charset="0"/>
                <a:cs typeface="Times New Roman" panose="02020603050405020304" pitchFamily="18" charset="0"/>
              </a:rPr>
              <a:t>Costa, J. (2014). Diseño de Comunicación Visual: el nuevo paradigma. En Revista EXPERTIA. 2; 4. Recuperado de: </a:t>
            </a:r>
            <a:r>
              <a:rPr lang="es-ES" sz="2000" dirty="0">
                <a:solidFill>
                  <a:srgbClr val="2E446E"/>
                </a:solidFill>
                <a:latin typeface="Times New Roman" panose="02020603050405020304" pitchFamily="18" charset="0"/>
                <a:cs typeface="Times New Roman" panose="02020603050405020304" pitchFamily="18" charset="0"/>
                <a:hlinkClick r:id="rId7">
                  <a:extLst>
                    <a:ext uri="{A12FA001-AC4F-418D-AE19-62706E023703}">
                      <ahyp:hlinkClr xmlns:ahyp="http://schemas.microsoft.com/office/drawing/2018/hyperlinkcolor" val="tx"/>
                    </a:ext>
                  </a:extLst>
                </a:hlinkClick>
              </a:rPr>
              <a:t>https://ddd/uab/cat/pub/grafica/grafica_a2014v2n4/grafica_a2014v2n4p89.pdf</a:t>
            </a:r>
            <a:endParaRPr lang="es-ES" sz="2000" dirty="0">
              <a:solidFill>
                <a:srgbClr val="2E446E"/>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s-ES" sz="2000" dirty="0">
                <a:solidFill>
                  <a:srgbClr val="2E446E"/>
                </a:solidFill>
                <a:latin typeface="Times New Roman" panose="02020603050405020304" pitchFamily="18" charset="0"/>
                <a:cs typeface="Times New Roman" panose="02020603050405020304" pitchFamily="18" charset="0"/>
              </a:rPr>
              <a:t>Garcés Corra, et al. (2019). Manual de comunicación e información estratégica en Gobiernos Locales. PADIT. </a:t>
            </a:r>
          </a:p>
          <a:p>
            <a:pPr marL="342900" indent="-342900" algn="just">
              <a:buFont typeface="Arial" panose="020B0604020202020204" pitchFamily="34" charset="0"/>
              <a:buChar char="•"/>
            </a:pPr>
            <a:r>
              <a:rPr lang="es-ES" sz="2000" dirty="0">
                <a:solidFill>
                  <a:srgbClr val="2E446E"/>
                </a:solidFill>
                <a:latin typeface="Times New Roman" panose="02020603050405020304" pitchFamily="18" charset="0"/>
                <a:cs typeface="Times New Roman" panose="02020603050405020304" pitchFamily="18" charset="0"/>
              </a:rPr>
              <a:t>Hernández Sampieri, R., Baptista Lucio, P., &amp; Fernández Collado, C. (2014). Metodología de la </a:t>
            </a:r>
            <a:r>
              <a:rPr lang="es-ES" sz="2000" dirty="0" err="1">
                <a:solidFill>
                  <a:srgbClr val="2E446E"/>
                </a:solidFill>
                <a:latin typeface="Times New Roman" panose="02020603050405020304" pitchFamily="18" charset="0"/>
                <a:cs typeface="Times New Roman" panose="02020603050405020304" pitchFamily="18" charset="0"/>
              </a:rPr>
              <a:t>inverstigación</a:t>
            </a:r>
            <a:r>
              <a:rPr lang="es-ES" sz="2000" dirty="0">
                <a:solidFill>
                  <a:srgbClr val="2E446E"/>
                </a:solidFill>
                <a:latin typeface="Times New Roman" panose="02020603050405020304" pitchFamily="18" charset="0"/>
                <a:cs typeface="Times New Roman" panose="02020603050405020304" pitchFamily="18" charset="0"/>
              </a:rPr>
              <a:t> (Sexta Edición ed.). México. </a:t>
            </a:r>
          </a:p>
          <a:p>
            <a:r>
              <a:rPr lang="es-ES" sz="2000" dirty="0">
                <a:solidFill>
                  <a:srgbClr val="2E446E"/>
                </a:solidFill>
                <a:latin typeface="Times New Roman" panose="02020603050405020304" pitchFamily="18" charset="0"/>
                <a:cs typeface="Times New Roman" panose="02020603050405020304" pitchFamily="18" charset="0"/>
              </a:rPr>
              <a:t> </a:t>
            </a:r>
            <a:endParaRPr lang="es-DO" sz="2000" dirty="0">
              <a:solidFill>
                <a:srgbClr val="2E446E"/>
              </a:solidFill>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CE3114A6-C9F3-C235-E5C9-62DCD47FE2B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726" y="879044"/>
            <a:ext cx="2466674" cy="4090236"/>
          </a:xfrm>
          <a:prstGeom prst="rect">
            <a:avLst/>
          </a:prstGeom>
        </p:spPr>
      </p:pic>
      <p:pic>
        <p:nvPicPr>
          <p:cNvPr id="193" name="Picture 192">
            <a:extLst>
              <a:ext uri="{FF2B5EF4-FFF2-40B4-BE49-F238E27FC236}">
                <a16:creationId xmlns:a16="http://schemas.microsoft.com/office/drawing/2014/main" id="{3221B5ED-F309-46CC-B9C6-4EC19239AAF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flipV="1">
            <a:off x="10097853" y="15067041"/>
            <a:ext cx="10841072" cy="579253"/>
          </a:xfrm>
          <a:prstGeom prst="rect">
            <a:avLst/>
          </a:prstGeom>
        </p:spPr>
      </p:pic>
      <p:pic>
        <p:nvPicPr>
          <p:cNvPr id="194" name="Content Placeholder 6">
            <a:extLst>
              <a:ext uri="{FF2B5EF4-FFF2-40B4-BE49-F238E27FC236}">
                <a16:creationId xmlns:a16="http://schemas.microsoft.com/office/drawing/2014/main" id="{3CC1F323-C7AC-411D-A81B-3AB317CEA692}"/>
              </a:ext>
            </a:extLst>
          </p:cNvPr>
          <p:cNvPicPr>
            <a:picLocks noChangeAspect="1"/>
          </p:cNvPicPr>
          <p:nvPr/>
        </p:nvPicPr>
        <p:blipFill rotWithShape="1">
          <a:blip r:embed="rId10">
            <a:extLst>
              <a:ext uri="{28A0092B-C50C-407E-A947-70E740481C1C}">
                <a14:useLocalDpi xmlns:a14="http://schemas.microsoft.com/office/drawing/2010/main" val="0"/>
              </a:ext>
            </a:extLst>
          </a:blip>
          <a:srcRect t="58091"/>
          <a:stretch/>
        </p:blipFill>
        <p:spPr>
          <a:xfrm>
            <a:off x="9621231" y="6165943"/>
            <a:ext cx="6784073" cy="2232757"/>
          </a:xfrm>
          <a:prstGeom prst="rect">
            <a:avLst/>
          </a:prstGeom>
        </p:spPr>
      </p:pic>
      <p:pic>
        <p:nvPicPr>
          <p:cNvPr id="206" name="Picture 205">
            <a:extLst>
              <a:ext uri="{FF2B5EF4-FFF2-40B4-BE49-F238E27FC236}">
                <a16:creationId xmlns:a16="http://schemas.microsoft.com/office/drawing/2014/main" id="{8E0AE563-1A77-48EA-B16C-DD416AC41731}"/>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8669082" y="12670737"/>
            <a:ext cx="2276495" cy="1938837"/>
          </a:xfrm>
          <a:prstGeom prst="rect">
            <a:avLst/>
          </a:prstGeom>
        </p:spPr>
      </p:pic>
      <p:grpSp>
        <p:nvGrpSpPr>
          <p:cNvPr id="12" name="Group 11">
            <a:extLst>
              <a:ext uri="{FF2B5EF4-FFF2-40B4-BE49-F238E27FC236}">
                <a16:creationId xmlns:a16="http://schemas.microsoft.com/office/drawing/2014/main" id="{A1600B8B-7CFB-4620-A928-D9A3C19A450C}"/>
              </a:ext>
            </a:extLst>
          </p:cNvPr>
          <p:cNvGrpSpPr/>
          <p:nvPr/>
        </p:nvGrpSpPr>
        <p:grpSpPr>
          <a:xfrm>
            <a:off x="10130013" y="13194201"/>
            <a:ext cx="5745745" cy="1415373"/>
            <a:chOff x="11606644" y="9973123"/>
            <a:chExt cx="4877109" cy="1636257"/>
          </a:xfrm>
        </p:grpSpPr>
        <p:grpSp>
          <p:nvGrpSpPr>
            <p:cNvPr id="217" name="Group 216">
              <a:extLst>
                <a:ext uri="{FF2B5EF4-FFF2-40B4-BE49-F238E27FC236}">
                  <a16:creationId xmlns:a16="http://schemas.microsoft.com/office/drawing/2014/main" id="{7D82576C-DC40-4C38-8E8A-56D94B93C1B6}"/>
                </a:ext>
              </a:extLst>
            </p:cNvPr>
            <p:cNvGrpSpPr/>
            <p:nvPr/>
          </p:nvGrpSpPr>
          <p:grpSpPr>
            <a:xfrm>
              <a:off x="15983327" y="9999522"/>
              <a:ext cx="500426" cy="1593747"/>
              <a:chOff x="11362378" y="4598516"/>
              <a:chExt cx="537489" cy="1626689"/>
            </a:xfrm>
          </p:grpSpPr>
          <p:sp>
            <p:nvSpPr>
              <p:cNvPr id="218" name="Rectangle 217">
                <a:extLst>
                  <a:ext uri="{FF2B5EF4-FFF2-40B4-BE49-F238E27FC236}">
                    <a16:creationId xmlns:a16="http://schemas.microsoft.com/office/drawing/2014/main" id="{6D4A9B02-4CF8-4F6C-925D-3185A95D3A59}"/>
                  </a:ext>
                </a:extLst>
              </p:cNvPr>
              <p:cNvSpPr/>
              <p:nvPr/>
            </p:nvSpPr>
            <p:spPr>
              <a:xfrm rot="5400000">
                <a:off x="11470817" y="4818612"/>
                <a:ext cx="329946" cy="528155"/>
              </a:xfrm>
              <a:prstGeom prst="rect">
                <a:avLst/>
              </a:prstGeom>
              <a:solidFill>
                <a:srgbClr val="FFE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9" name="Rectangle 218">
                <a:extLst>
                  <a:ext uri="{FF2B5EF4-FFF2-40B4-BE49-F238E27FC236}">
                    <a16:creationId xmlns:a16="http://schemas.microsoft.com/office/drawing/2014/main" id="{E1B5732A-006C-4DB6-BFD7-5BE6487EC0B8}"/>
                  </a:ext>
                </a:extLst>
              </p:cNvPr>
              <p:cNvSpPr/>
              <p:nvPr/>
            </p:nvSpPr>
            <p:spPr>
              <a:xfrm rot="5400000">
                <a:off x="11470817" y="4499411"/>
                <a:ext cx="329946" cy="528155"/>
              </a:xfrm>
              <a:prstGeom prst="rect">
                <a:avLst/>
              </a:prstGeom>
              <a:solidFill>
                <a:srgbClr val="EAD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0" name="Rectangle 219">
                <a:extLst>
                  <a:ext uri="{FF2B5EF4-FFF2-40B4-BE49-F238E27FC236}">
                    <a16:creationId xmlns:a16="http://schemas.microsoft.com/office/drawing/2014/main" id="{ADDDB655-3E86-44D4-9C71-821C695B8E5B}"/>
                  </a:ext>
                </a:extLst>
              </p:cNvPr>
              <p:cNvSpPr/>
              <p:nvPr/>
            </p:nvSpPr>
            <p:spPr>
              <a:xfrm rot="5400000">
                <a:off x="11470817" y="5120312"/>
                <a:ext cx="329946" cy="528155"/>
              </a:xfrm>
              <a:prstGeom prst="rect">
                <a:avLst/>
              </a:prstGeom>
              <a:solidFill>
                <a:srgbClr val="FFF1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1" name="Rectangle 220">
                <a:extLst>
                  <a:ext uri="{FF2B5EF4-FFF2-40B4-BE49-F238E27FC236}">
                    <a16:creationId xmlns:a16="http://schemas.microsoft.com/office/drawing/2014/main" id="{B04E67F1-2C18-40C7-8D22-A87426B7B96E}"/>
                  </a:ext>
                </a:extLst>
              </p:cNvPr>
              <p:cNvSpPr/>
              <p:nvPr/>
            </p:nvSpPr>
            <p:spPr>
              <a:xfrm rot="5400000">
                <a:off x="11470455" y="5449571"/>
                <a:ext cx="329946" cy="528155"/>
              </a:xfrm>
              <a:prstGeom prst="rect">
                <a:avLst/>
              </a:prstGeom>
              <a:solidFill>
                <a:srgbClr val="FFF6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2" name="Rectangle 221">
                <a:extLst>
                  <a:ext uri="{FF2B5EF4-FFF2-40B4-BE49-F238E27FC236}">
                    <a16:creationId xmlns:a16="http://schemas.microsoft.com/office/drawing/2014/main" id="{E2E529DA-84D5-4438-A996-982C2EF365AB}"/>
                  </a:ext>
                </a:extLst>
              </p:cNvPr>
              <p:cNvSpPr/>
              <p:nvPr/>
            </p:nvSpPr>
            <p:spPr>
              <a:xfrm rot="5400000">
                <a:off x="11461483" y="5796154"/>
                <a:ext cx="329946" cy="528156"/>
              </a:xfrm>
              <a:prstGeom prst="rect">
                <a:avLst/>
              </a:prstGeom>
              <a:solidFill>
                <a:srgbClr val="FFFB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223" name="Group 222">
              <a:extLst>
                <a:ext uri="{FF2B5EF4-FFF2-40B4-BE49-F238E27FC236}">
                  <a16:creationId xmlns:a16="http://schemas.microsoft.com/office/drawing/2014/main" id="{713E5FA1-CF41-4928-B324-FD39ED172531}"/>
                </a:ext>
              </a:extLst>
            </p:cNvPr>
            <p:cNvGrpSpPr/>
            <p:nvPr/>
          </p:nvGrpSpPr>
          <p:grpSpPr>
            <a:xfrm>
              <a:off x="13833527" y="10540288"/>
              <a:ext cx="2092361" cy="498503"/>
              <a:chOff x="9069253" y="5151119"/>
              <a:chExt cx="2247328" cy="508807"/>
            </a:xfrm>
          </p:grpSpPr>
          <p:grpSp>
            <p:nvGrpSpPr>
              <p:cNvPr id="224" name="Group 223">
                <a:extLst>
                  <a:ext uri="{FF2B5EF4-FFF2-40B4-BE49-F238E27FC236}">
                    <a16:creationId xmlns:a16="http://schemas.microsoft.com/office/drawing/2014/main" id="{DDFBD062-D7E5-4527-AF0A-0BAE16F7CDC3}"/>
                  </a:ext>
                </a:extLst>
              </p:cNvPr>
              <p:cNvGrpSpPr/>
              <p:nvPr/>
            </p:nvGrpSpPr>
            <p:grpSpPr>
              <a:xfrm>
                <a:off x="9069253" y="5151119"/>
                <a:ext cx="1872810" cy="508807"/>
                <a:chOff x="-214725" y="948843"/>
                <a:chExt cx="1506049" cy="314027"/>
              </a:xfrm>
              <a:solidFill>
                <a:srgbClr val="E63A2B"/>
              </a:solidFill>
            </p:grpSpPr>
            <p:sp>
              <p:nvSpPr>
                <p:cNvPr id="226" name="Rectangle 225">
                  <a:extLst>
                    <a:ext uri="{FF2B5EF4-FFF2-40B4-BE49-F238E27FC236}">
                      <a16:creationId xmlns:a16="http://schemas.microsoft.com/office/drawing/2014/main" id="{06E02BAD-7399-43F4-9AE6-7184A7E4E8A2}"/>
                    </a:ext>
                  </a:extLst>
                </p:cNvPr>
                <p:cNvSpPr/>
                <p:nvPr/>
              </p:nvSpPr>
              <p:spPr>
                <a:xfrm>
                  <a:off x="83629" y="948972"/>
                  <a:ext cx="308401" cy="313898"/>
                </a:xfrm>
                <a:prstGeom prst="rect">
                  <a:avLst/>
                </a:prstGeom>
                <a:solidFill>
                  <a:srgbClr val="E63A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7" name="Rectangle 226">
                  <a:extLst>
                    <a:ext uri="{FF2B5EF4-FFF2-40B4-BE49-F238E27FC236}">
                      <a16:creationId xmlns:a16="http://schemas.microsoft.com/office/drawing/2014/main" id="{93DBC216-E9C7-4679-8572-14A9E18DB5FC}"/>
                    </a:ext>
                  </a:extLst>
                </p:cNvPr>
                <p:cNvSpPr/>
                <p:nvPr/>
              </p:nvSpPr>
              <p:spPr>
                <a:xfrm>
                  <a:off x="-214725" y="948972"/>
                  <a:ext cx="308401" cy="313898"/>
                </a:xfrm>
                <a:prstGeom prst="rect">
                  <a:avLst/>
                </a:prstGeom>
                <a:solidFill>
                  <a:srgbClr val="961B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8" name="Rectangle 227">
                  <a:extLst>
                    <a:ext uri="{FF2B5EF4-FFF2-40B4-BE49-F238E27FC236}">
                      <a16:creationId xmlns:a16="http://schemas.microsoft.com/office/drawing/2014/main" id="{694F869D-051D-4AEA-B9CA-39EBF7C372D0}"/>
                    </a:ext>
                  </a:extLst>
                </p:cNvPr>
                <p:cNvSpPr/>
                <p:nvPr/>
              </p:nvSpPr>
              <p:spPr>
                <a:xfrm>
                  <a:off x="381284" y="948843"/>
                  <a:ext cx="308401" cy="313898"/>
                </a:xfrm>
                <a:prstGeom prst="rect">
                  <a:avLst/>
                </a:prstGeom>
                <a:solidFill>
                  <a:srgbClr val="E954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9" name="Rectangle 228">
                  <a:extLst>
                    <a:ext uri="{FF2B5EF4-FFF2-40B4-BE49-F238E27FC236}">
                      <a16:creationId xmlns:a16="http://schemas.microsoft.com/office/drawing/2014/main" id="{9E5F301D-4DE7-41FF-A155-B53733D9A058}"/>
                    </a:ext>
                  </a:extLst>
                </p:cNvPr>
                <p:cNvSpPr/>
                <p:nvPr/>
              </p:nvSpPr>
              <p:spPr>
                <a:xfrm>
                  <a:off x="684450" y="948972"/>
                  <a:ext cx="308401" cy="313898"/>
                </a:xfrm>
                <a:prstGeom prst="rect">
                  <a:avLst/>
                </a:prstGeom>
                <a:solidFill>
                  <a:srgbClr val="ED6F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0" name="Rectangle 229">
                  <a:extLst>
                    <a:ext uri="{FF2B5EF4-FFF2-40B4-BE49-F238E27FC236}">
                      <a16:creationId xmlns:a16="http://schemas.microsoft.com/office/drawing/2014/main" id="{A905A50E-EF2C-478D-98F6-F9A84BC877C3}"/>
                    </a:ext>
                  </a:extLst>
                </p:cNvPr>
                <p:cNvSpPr/>
                <p:nvPr/>
              </p:nvSpPr>
              <p:spPr>
                <a:xfrm>
                  <a:off x="982923" y="948843"/>
                  <a:ext cx="308401" cy="313898"/>
                </a:xfrm>
                <a:prstGeom prst="rect">
                  <a:avLst/>
                </a:prstGeom>
                <a:solidFill>
                  <a:srgbClr val="F299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225" name="Rectangle 224">
                <a:extLst>
                  <a:ext uri="{FF2B5EF4-FFF2-40B4-BE49-F238E27FC236}">
                    <a16:creationId xmlns:a16="http://schemas.microsoft.com/office/drawing/2014/main" id="{23987B72-BCD4-4DE7-967B-57EC51A64F28}"/>
                  </a:ext>
                </a:extLst>
              </p:cNvPr>
              <p:cNvSpPr/>
              <p:nvPr/>
            </p:nvSpPr>
            <p:spPr>
              <a:xfrm>
                <a:off x="10933076" y="5151119"/>
                <a:ext cx="383505" cy="508598"/>
              </a:xfrm>
              <a:prstGeom prst="rect">
                <a:avLst/>
              </a:prstGeom>
              <a:solidFill>
                <a:srgbClr val="FBDB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231" name="Group 230">
              <a:extLst>
                <a:ext uri="{FF2B5EF4-FFF2-40B4-BE49-F238E27FC236}">
                  <a16:creationId xmlns:a16="http://schemas.microsoft.com/office/drawing/2014/main" id="{D8988688-0D6A-4E72-A713-FAE7A1793D17}"/>
                </a:ext>
              </a:extLst>
            </p:cNvPr>
            <p:cNvGrpSpPr/>
            <p:nvPr/>
          </p:nvGrpSpPr>
          <p:grpSpPr>
            <a:xfrm>
              <a:off x="11606645" y="10538078"/>
              <a:ext cx="2092361" cy="498503"/>
              <a:chOff x="6789129" y="5148909"/>
              <a:chExt cx="2247328" cy="508807"/>
            </a:xfrm>
          </p:grpSpPr>
          <p:grpSp>
            <p:nvGrpSpPr>
              <p:cNvPr id="232" name="Group 231">
                <a:extLst>
                  <a:ext uri="{FF2B5EF4-FFF2-40B4-BE49-F238E27FC236}">
                    <a16:creationId xmlns:a16="http://schemas.microsoft.com/office/drawing/2014/main" id="{3C0F950C-BCA8-459C-853F-CD7C3ED51723}"/>
                  </a:ext>
                </a:extLst>
              </p:cNvPr>
              <p:cNvGrpSpPr/>
              <p:nvPr/>
            </p:nvGrpSpPr>
            <p:grpSpPr>
              <a:xfrm>
                <a:off x="6789129" y="5148909"/>
                <a:ext cx="1872810" cy="508807"/>
                <a:chOff x="-214725" y="948843"/>
                <a:chExt cx="1506049" cy="314027"/>
              </a:xfrm>
              <a:solidFill>
                <a:srgbClr val="1F539F"/>
              </a:solidFill>
            </p:grpSpPr>
            <p:sp>
              <p:nvSpPr>
                <p:cNvPr id="234" name="Rectangle 233">
                  <a:extLst>
                    <a:ext uri="{FF2B5EF4-FFF2-40B4-BE49-F238E27FC236}">
                      <a16:creationId xmlns:a16="http://schemas.microsoft.com/office/drawing/2014/main" id="{0CEC2A5F-8869-4B12-835C-FC5BC38E8BB2}"/>
                    </a:ext>
                  </a:extLst>
                </p:cNvPr>
                <p:cNvSpPr/>
                <p:nvPr/>
              </p:nvSpPr>
              <p:spPr>
                <a:xfrm>
                  <a:off x="83629" y="948972"/>
                  <a:ext cx="308401" cy="3138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5" name="Rectangle 234">
                  <a:extLst>
                    <a:ext uri="{FF2B5EF4-FFF2-40B4-BE49-F238E27FC236}">
                      <a16:creationId xmlns:a16="http://schemas.microsoft.com/office/drawing/2014/main" id="{87B5C9D5-B13B-498E-8C4A-70BC0A88D3DD}"/>
                    </a:ext>
                  </a:extLst>
                </p:cNvPr>
                <p:cNvSpPr/>
                <p:nvPr/>
              </p:nvSpPr>
              <p:spPr>
                <a:xfrm>
                  <a:off x="-214725" y="948972"/>
                  <a:ext cx="308401" cy="313898"/>
                </a:xfrm>
                <a:prstGeom prst="rect">
                  <a:avLst/>
                </a:prstGeom>
                <a:solidFill>
                  <a:srgbClr val="173E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6" name="Rectangle 235">
                  <a:extLst>
                    <a:ext uri="{FF2B5EF4-FFF2-40B4-BE49-F238E27FC236}">
                      <a16:creationId xmlns:a16="http://schemas.microsoft.com/office/drawing/2014/main" id="{A7D987A9-D459-4805-8563-103C786D6E4B}"/>
                    </a:ext>
                  </a:extLst>
                </p:cNvPr>
                <p:cNvSpPr/>
                <p:nvPr/>
              </p:nvSpPr>
              <p:spPr>
                <a:xfrm>
                  <a:off x="381284" y="948843"/>
                  <a:ext cx="308401" cy="313898"/>
                </a:xfrm>
                <a:prstGeom prst="rect">
                  <a:avLst/>
                </a:prstGeom>
                <a:solidFill>
                  <a:srgbClr val="5E93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7" name="Rectangle 236">
                  <a:extLst>
                    <a:ext uri="{FF2B5EF4-FFF2-40B4-BE49-F238E27FC236}">
                      <a16:creationId xmlns:a16="http://schemas.microsoft.com/office/drawing/2014/main" id="{75381DBA-72F5-4432-B2AC-21DE476DB20D}"/>
                    </a:ext>
                  </a:extLst>
                </p:cNvPr>
                <p:cNvSpPr/>
                <p:nvPr/>
              </p:nvSpPr>
              <p:spPr>
                <a:xfrm>
                  <a:off x="684450" y="948972"/>
                  <a:ext cx="308401" cy="313898"/>
                </a:xfrm>
                <a:prstGeom prst="rect">
                  <a:avLst/>
                </a:prstGeom>
                <a:solidFill>
                  <a:srgbClr val="96B8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8" name="Rectangle 237">
                  <a:extLst>
                    <a:ext uri="{FF2B5EF4-FFF2-40B4-BE49-F238E27FC236}">
                      <a16:creationId xmlns:a16="http://schemas.microsoft.com/office/drawing/2014/main" id="{3B1BBEBA-B6C5-4B0F-8105-98F6F69BC06A}"/>
                    </a:ext>
                  </a:extLst>
                </p:cNvPr>
                <p:cNvSpPr/>
                <p:nvPr/>
              </p:nvSpPr>
              <p:spPr>
                <a:xfrm>
                  <a:off x="982923" y="948843"/>
                  <a:ext cx="308401" cy="313898"/>
                </a:xfrm>
                <a:prstGeom prst="rect">
                  <a:avLst/>
                </a:prstGeom>
                <a:solidFill>
                  <a:srgbClr val="BCD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233" name="Rectangle 232">
                <a:extLst>
                  <a:ext uri="{FF2B5EF4-FFF2-40B4-BE49-F238E27FC236}">
                    <a16:creationId xmlns:a16="http://schemas.microsoft.com/office/drawing/2014/main" id="{35D773A3-CB17-4D89-81AC-D541633F0D39}"/>
                  </a:ext>
                </a:extLst>
              </p:cNvPr>
              <p:cNvSpPr/>
              <p:nvPr/>
            </p:nvSpPr>
            <p:spPr>
              <a:xfrm>
                <a:off x="8652952" y="5148909"/>
                <a:ext cx="383505" cy="508598"/>
              </a:xfrm>
              <a:prstGeom prst="rect">
                <a:avLst/>
              </a:prstGeom>
              <a:solidFill>
                <a:srgbClr val="E2E9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239" name="Group 238">
              <a:extLst>
                <a:ext uri="{FF2B5EF4-FFF2-40B4-BE49-F238E27FC236}">
                  <a16:creationId xmlns:a16="http://schemas.microsoft.com/office/drawing/2014/main" id="{C0A34852-34B8-4CD9-9C87-C91AA7A8034C}"/>
                </a:ext>
              </a:extLst>
            </p:cNvPr>
            <p:cNvGrpSpPr/>
            <p:nvPr/>
          </p:nvGrpSpPr>
          <p:grpSpPr>
            <a:xfrm>
              <a:off x="11606644" y="11110877"/>
              <a:ext cx="2094488" cy="498503"/>
              <a:chOff x="6789128" y="5721708"/>
              <a:chExt cx="2249612" cy="508807"/>
            </a:xfrm>
          </p:grpSpPr>
          <p:grpSp>
            <p:nvGrpSpPr>
              <p:cNvPr id="240" name="Group 239">
                <a:extLst>
                  <a:ext uri="{FF2B5EF4-FFF2-40B4-BE49-F238E27FC236}">
                    <a16:creationId xmlns:a16="http://schemas.microsoft.com/office/drawing/2014/main" id="{AD61548C-25BA-4FAF-B50D-ECAB9C8F22B3}"/>
                  </a:ext>
                </a:extLst>
              </p:cNvPr>
              <p:cNvGrpSpPr/>
              <p:nvPr/>
            </p:nvGrpSpPr>
            <p:grpSpPr>
              <a:xfrm>
                <a:off x="6789128" y="5721708"/>
                <a:ext cx="1873781" cy="508807"/>
                <a:chOff x="-215505" y="948843"/>
                <a:chExt cx="1506829" cy="314027"/>
              </a:xfrm>
              <a:solidFill>
                <a:srgbClr val="AB4694"/>
              </a:solidFill>
            </p:grpSpPr>
            <p:sp>
              <p:nvSpPr>
                <p:cNvPr id="242" name="Rectangle 241">
                  <a:extLst>
                    <a:ext uri="{FF2B5EF4-FFF2-40B4-BE49-F238E27FC236}">
                      <a16:creationId xmlns:a16="http://schemas.microsoft.com/office/drawing/2014/main" id="{51C5953B-3D4F-4016-A211-C3733356AFBB}"/>
                    </a:ext>
                  </a:extLst>
                </p:cNvPr>
                <p:cNvSpPr/>
                <p:nvPr/>
              </p:nvSpPr>
              <p:spPr>
                <a:xfrm>
                  <a:off x="83629" y="948972"/>
                  <a:ext cx="308401" cy="313898"/>
                </a:xfrm>
                <a:prstGeom prst="rect">
                  <a:avLst/>
                </a:prstGeom>
                <a:solidFill>
                  <a:srgbClr val="A04F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3" name="Rectangle 242">
                  <a:extLst>
                    <a:ext uri="{FF2B5EF4-FFF2-40B4-BE49-F238E27FC236}">
                      <a16:creationId xmlns:a16="http://schemas.microsoft.com/office/drawing/2014/main" id="{1059CA02-C0A2-44E7-9B36-2DE34FC3A8E3}"/>
                    </a:ext>
                  </a:extLst>
                </p:cNvPr>
                <p:cNvSpPr/>
                <p:nvPr/>
              </p:nvSpPr>
              <p:spPr>
                <a:xfrm>
                  <a:off x="-215505" y="948972"/>
                  <a:ext cx="308401" cy="313898"/>
                </a:xfrm>
                <a:prstGeom prst="rect">
                  <a:avLst/>
                </a:prstGeom>
                <a:solidFill>
                  <a:srgbClr val="5F2F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4" name="Rectangle 243">
                  <a:extLst>
                    <a:ext uri="{FF2B5EF4-FFF2-40B4-BE49-F238E27FC236}">
                      <a16:creationId xmlns:a16="http://schemas.microsoft.com/office/drawing/2014/main" id="{8AB0D1D5-7AEE-46C4-8D8D-346B1355BE97}"/>
                    </a:ext>
                  </a:extLst>
                </p:cNvPr>
                <p:cNvSpPr/>
                <p:nvPr/>
              </p:nvSpPr>
              <p:spPr>
                <a:xfrm>
                  <a:off x="381284" y="948843"/>
                  <a:ext cx="308401" cy="313898"/>
                </a:xfrm>
                <a:prstGeom prst="rect">
                  <a:avLst/>
                </a:prstGeom>
                <a:solidFill>
                  <a:srgbClr val="B06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5" name="Rectangle 244">
                  <a:extLst>
                    <a:ext uri="{FF2B5EF4-FFF2-40B4-BE49-F238E27FC236}">
                      <a16:creationId xmlns:a16="http://schemas.microsoft.com/office/drawing/2014/main" id="{93CC7C3F-9E9F-438B-ADEA-0554AD19C916}"/>
                    </a:ext>
                  </a:extLst>
                </p:cNvPr>
                <p:cNvSpPr/>
                <p:nvPr/>
              </p:nvSpPr>
              <p:spPr>
                <a:xfrm>
                  <a:off x="684450" y="948972"/>
                  <a:ext cx="308401" cy="313898"/>
                </a:xfrm>
                <a:prstGeom prst="rect">
                  <a:avLst/>
                </a:prstGeom>
                <a:solidFill>
                  <a:srgbClr val="BB77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6" name="Rectangle 245">
                  <a:extLst>
                    <a:ext uri="{FF2B5EF4-FFF2-40B4-BE49-F238E27FC236}">
                      <a16:creationId xmlns:a16="http://schemas.microsoft.com/office/drawing/2014/main" id="{2165F2F4-6620-4D1E-A7F7-139802A3FF9D}"/>
                    </a:ext>
                  </a:extLst>
                </p:cNvPr>
                <p:cNvSpPr/>
                <p:nvPr/>
              </p:nvSpPr>
              <p:spPr>
                <a:xfrm>
                  <a:off x="982923" y="948843"/>
                  <a:ext cx="308401" cy="313898"/>
                </a:xfrm>
                <a:prstGeom prst="rect">
                  <a:avLst/>
                </a:prstGeom>
                <a:solidFill>
                  <a:srgbClr val="CD9B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241" name="Rectangle 240">
                <a:extLst>
                  <a:ext uri="{FF2B5EF4-FFF2-40B4-BE49-F238E27FC236}">
                    <a16:creationId xmlns:a16="http://schemas.microsoft.com/office/drawing/2014/main" id="{BB4CABB7-5888-4990-BFFA-8D0BA0975518}"/>
                  </a:ext>
                </a:extLst>
              </p:cNvPr>
              <p:cNvSpPr/>
              <p:nvPr/>
            </p:nvSpPr>
            <p:spPr>
              <a:xfrm>
                <a:off x="8655235" y="5721708"/>
                <a:ext cx="383505" cy="508598"/>
              </a:xfrm>
              <a:prstGeom prst="rect">
                <a:avLst/>
              </a:prstGeom>
              <a:solidFill>
                <a:srgbClr val="E3C7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247" name="Group 246">
              <a:extLst>
                <a:ext uri="{FF2B5EF4-FFF2-40B4-BE49-F238E27FC236}">
                  <a16:creationId xmlns:a16="http://schemas.microsoft.com/office/drawing/2014/main" id="{89091781-9B43-4AD9-A45B-A07490A3B060}"/>
                </a:ext>
              </a:extLst>
            </p:cNvPr>
            <p:cNvGrpSpPr/>
            <p:nvPr/>
          </p:nvGrpSpPr>
          <p:grpSpPr>
            <a:xfrm>
              <a:off x="13826809" y="9994198"/>
              <a:ext cx="2092361" cy="498503"/>
              <a:chOff x="9083180" y="4588148"/>
              <a:chExt cx="2247328" cy="508807"/>
            </a:xfrm>
          </p:grpSpPr>
          <p:grpSp>
            <p:nvGrpSpPr>
              <p:cNvPr id="248" name="Group 247">
                <a:extLst>
                  <a:ext uri="{FF2B5EF4-FFF2-40B4-BE49-F238E27FC236}">
                    <a16:creationId xmlns:a16="http://schemas.microsoft.com/office/drawing/2014/main" id="{47DC51A9-CA04-4325-B690-6D3EE3D7304F}"/>
                  </a:ext>
                </a:extLst>
              </p:cNvPr>
              <p:cNvGrpSpPr/>
              <p:nvPr/>
            </p:nvGrpSpPr>
            <p:grpSpPr>
              <a:xfrm>
                <a:off x="9083180" y="4588148"/>
                <a:ext cx="1872810" cy="508807"/>
                <a:chOff x="-214725" y="948843"/>
                <a:chExt cx="1506049" cy="314027"/>
              </a:xfrm>
              <a:solidFill>
                <a:srgbClr val="E8890A"/>
              </a:solidFill>
            </p:grpSpPr>
            <p:sp>
              <p:nvSpPr>
                <p:cNvPr id="250" name="Rectangle 249">
                  <a:extLst>
                    <a:ext uri="{FF2B5EF4-FFF2-40B4-BE49-F238E27FC236}">
                      <a16:creationId xmlns:a16="http://schemas.microsoft.com/office/drawing/2014/main" id="{F5A04F1C-13EE-47CE-9ECB-756A00307B86}"/>
                    </a:ext>
                  </a:extLst>
                </p:cNvPr>
                <p:cNvSpPr/>
                <p:nvPr/>
              </p:nvSpPr>
              <p:spPr>
                <a:xfrm>
                  <a:off x="83629" y="948972"/>
                  <a:ext cx="308401" cy="313898"/>
                </a:xfrm>
                <a:prstGeom prst="rect">
                  <a:avLst/>
                </a:prstGeom>
                <a:solidFill>
                  <a:srgbClr val="F6A2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1" name="Rectangle 250">
                  <a:extLst>
                    <a:ext uri="{FF2B5EF4-FFF2-40B4-BE49-F238E27FC236}">
                      <a16:creationId xmlns:a16="http://schemas.microsoft.com/office/drawing/2014/main" id="{9D17EE49-A088-40B2-AD72-EBD7DB07FABF}"/>
                    </a:ext>
                  </a:extLst>
                </p:cNvPr>
                <p:cNvSpPr/>
                <p:nvPr/>
              </p:nvSpPr>
              <p:spPr>
                <a:xfrm>
                  <a:off x="-214725" y="948972"/>
                  <a:ext cx="308401" cy="3138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2" name="Rectangle 251">
                  <a:extLst>
                    <a:ext uri="{FF2B5EF4-FFF2-40B4-BE49-F238E27FC236}">
                      <a16:creationId xmlns:a16="http://schemas.microsoft.com/office/drawing/2014/main" id="{F0BF053C-3F05-43CD-A730-CA70777D3A50}"/>
                    </a:ext>
                  </a:extLst>
                </p:cNvPr>
                <p:cNvSpPr/>
                <p:nvPr/>
              </p:nvSpPr>
              <p:spPr>
                <a:xfrm>
                  <a:off x="381284" y="948843"/>
                  <a:ext cx="308401" cy="313898"/>
                </a:xfrm>
                <a:prstGeom prst="rect">
                  <a:avLst/>
                </a:prstGeom>
                <a:solidFill>
                  <a:srgbClr val="F7B0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3" name="Rectangle 252">
                  <a:extLst>
                    <a:ext uri="{FF2B5EF4-FFF2-40B4-BE49-F238E27FC236}">
                      <a16:creationId xmlns:a16="http://schemas.microsoft.com/office/drawing/2014/main" id="{08288E11-6E80-4285-BF07-968663FEEAAB}"/>
                    </a:ext>
                  </a:extLst>
                </p:cNvPr>
                <p:cNvSpPr/>
                <p:nvPr/>
              </p:nvSpPr>
              <p:spPr>
                <a:xfrm>
                  <a:off x="684450" y="948972"/>
                  <a:ext cx="308401" cy="313898"/>
                </a:xfrm>
                <a:prstGeom prst="rect">
                  <a:avLst/>
                </a:prstGeom>
                <a:solidFill>
                  <a:srgbClr val="F9C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4" name="Rectangle 253">
                  <a:extLst>
                    <a:ext uri="{FF2B5EF4-FFF2-40B4-BE49-F238E27FC236}">
                      <a16:creationId xmlns:a16="http://schemas.microsoft.com/office/drawing/2014/main" id="{EFE21108-9BC3-4F76-AC92-6A826D2E7EAA}"/>
                    </a:ext>
                  </a:extLst>
                </p:cNvPr>
                <p:cNvSpPr/>
                <p:nvPr/>
              </p:nvSpPr>
              <p:spPr>
                <a:xfrm>
                  <a:off x="982923" y="948843"/>
                  <a:ext cx="308401" cy="313898"/>
                </a:xfrm>
                <a:prstGeom prst="rect">
                  <a:avLst/>
                </a:prstGeom>
                <a:solidFill>
                  <a:srgbClr val="FBDE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249" name="Rectangle 248">
                <a:extLst>
                  <a:ext uri="{FF2B5EF4-FFF2-40B4-BE49-F238E27FC236}">
                    <a16:creationId xmlns:a16="http://schemas.microsoft.com/office/drawing/2014/main" id="{F31A25F5-4AE1-44FB-8222-8C55EEC981BA}"/>
                  </a:ext>
                </a:extLst>
              </p:cNvPr>
              <p:cNvSpPr/>
              <p:nvPr/>
            </p:nvSpPr>
            <p:spPr>
              <a:xfrm>
                <a:off x="10947003" y="4588148"/>
                <a:ext cx="383505" cy="508598"/>
              </a:xfrm>
              <a:prstGeom prst="rect">
                <a:avLst/>
              </a:prstGeom>
              <a:solidFill>
                <a:srgbClr val="FCEA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255" name="Group 254">
              <a:extLst>
                <a:ext uri="{FF2B5EF4-FFF2-40B4-BE49-F238E27FC236}">
                  <a16:creationId xmlns:a16="http://schemas.microsoft.com/office/drawing/2014/main" id="{C749B694-FC98-4B73-AEC8-C28D5271A6A6}"/>
                </a:ext>
              </a:extLst>
            </p:cNvPr>
            <p:cNvGrpSpPr/>
            <p:nvPr/>
          </p:nvGrpSpPr>
          <p:grpSpPr>
            <a:xfrm>
              <a:off x="13813115" y="11108136"/>
              <a:ext cx="2092361" cy="498503"/>
              <a:chOff x="9062089" y="5718967"/>
              <a:chExt cx="2247328" cy="508807"/>
            </a:xfrm>
          </p:grpSpPr>
          <p:grpSp>
            <p:nvGrpSpPr>
              <p:cNvPr id="256" name="Group 255">
                <a:extLst>
                  <a:ext uri="{FF2B5EF4-FFF2-40B4-BE49-F238E27FC236}">
                    <a16:creationId xmlns:a16="http://schemas.microsoft.com/office/drawing/2014/main" id="{338E592F-97A8-4D99-BFA2-3D2EA72E4B32}"/>
                  </a:ext>
                </a:extLst>
              </p:cNvPr>
              <p:cNvGrpSpPr/>
              <p:nvPr/>
            </p:nvGrpSpPr>
            <p:grpSpPr>
              <a:xfrm>
                <a:off x="9062089" y="5718967"/>
                <a:ext cx="1872810" cy="508807"/>
                <a:chOff x="-214725" y="948843"/>
                <a:chExt cx="1506049" cy="314027"/>
              </a:xfrm>
              <a:solidFill>
                <a:srgbClr val="ED75A9"/>
              </a:solidFill>
            </p:grpSpPr>
            <p:sp>
              <p:nvSpPr>
                <p:cNvPr id="258" name="Rectangle 257">
                  <a:extLst>
                    <a:ext uri="{FF2B5EF4-FFF2-40B4-BE49-F238E27FC236}">
                      <a16:creationId xmlns:a16="http://schemas.microsoft.com/office/drawing/2014/main" id="{F1A78E38-1C46-4910-A706-34F1B1C673AE}"/>
                    </a:ext>
                  </a:extLst>
                </p:cNvPr>
                <p:cNvSpPr/>
                <p:nvPr/>
              </p:nvSpPr>
              <p:spPr>
                <a:xfrm>
                  <a:off x="83629" y="948972"/>
                  <a:ext cx="308401" cy="313898"/>
                </a:xfrm>
                <a:prstGeom prst="rect">
                  <a:avLst/>
                </a:prstGeom>
                <a:solidFill>
                  <a:srgbClr val="D31B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9" name="Rectangle 258">
                  <a:extLst>
                    <a:ext uri="{FF2B5EF4-FFF2-40B4-BE49-F238E27FC236}">
                      <a16:creationId xmlns:a16="http://schemas.microsoft.com/office/drawing/2014/main" id="{F2D7B108-A098-4294-9421-878DBCD8845F}"/>
                    </a:ext>
                  </a:extLst>
                </p:cNvPr>
                <p:cNvSpPr/>
                <p:nvPr/>
              </p:nvSpPr>
              <p:spPr>
                <a:xfrm>
                  <a:off x="-214725" y="948972"/>
                  <a:ext cx="308401" cy="313898"/>
                </a:xfrm>
                <a:prstGeom prst="rect">
                  <a:avLst/>
                </a:prstGeom>
                <a:solidFill>
                  <a:srgbClr val="A315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0" name="Rectangle 259">
                  <a:extLst>
                    <a:ext uri="{FF2B5EF4-FFF2-40B4-BE49-F238E27FC236}">
                      <a16:creationId xmlns:a16="http://schemas.microsoft.com/office/drawing/2014/main" id="{D102E91F-57D0-4D74-938E-C2B7599C3FC8}"/>
                    </a:ext>
                  </a:extLst>
                </p:cNvPr>
                <p:cNvSpPr/>
                <p:nvPr/>
              </p:nvSpPr>
              <p:spPr>
                <a:xfrm>
                  <a:off x="381284" y="948843"/>
                  <a:ext cx="308401" cy="313898"/>
                </a:xfrm>
                <a:prstGeom prst="rect">
                  <a:avLst/>
                </a:prstGeom>
                <a:solidFill>
                  <a:srgbClr val="E741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1" name="Rectangle 260">
                  <a:extLst>
                    <a:ext uri="{FF2B5EF4-FFF2-40B4-BE49-F238E27FC236}">
                      <a16:creationId xmlns:a16="http://schemas.microsoft.com/office/drawing/2014/main" id="{4F7C0AF3-8102-4D97-9755-AC100B44623F}"/>
                    </a:ext>
                  </a:extLst>
                </p:cNvPr>
                <p:cNvSpPr/>
                <p:nvPr/>
              </p:nvSpPr>
              <p:spPr>
                <a:xfrm>
                  <a:off x="684450" y="948972"/>
                  <a:ext cx="308401" cy="3138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2" name="Rectangle 261">
                  <a:extLst>
                    <a:ext uri="{FF2B5EF4-FFF2-40B4-BE49-F238E27FC236}">
                      <a16:creationId xmlns:a16="http://schemas.microsoft.com/office/drawing/2014/main" id="{F4E4489C-9311-4ED0-A9F7-605C29C72D85}"/>
                    </a:ext>
                  </a:extLst>
                </p:cNvPr>
                <p:cNvSpPr/>
                <p:nvPr/>
              </p:nvSpPr>
              <p:spPr>
                <a:xfrm>
                  <a:off x="982923" y="948843"/>
                  <a:ext cx="308401" cy="313898"/>
                </a:xfrm>
                <a:prstGeom prst="rect">
                  <a:avLst/>
                </a:prstGeom>
                <a:solidFill>
                  <a:srgbClr val="F3A3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257" name="Rectangle 256">
                <a:extLst>
                  <a:ext uri="{FF2B5EF4-FFF2-40B4-BE49-F238E27FC236}">
                    <a16:creationId xmlns:a16="http://schemas.microsoft.com/office/drawing/2014/main" id="{FD62E996-4E5B-4A9E-BF68-09547A44B96D}"/>
                  </a:ext>
                </a:extLst>
              </p:cNvPr>
              <p:cNvSpPr/>
              <p:nvPr/>
            </p:nvSpPr>
            <p:spPr>
              <a:xfrm>
                <a:off x="10925912" y="5718967"/>
                <a:ext cx="383505" cy="508598"/>
              </a:xfrm>
              <a:prstGeom prst="rect">
                <a:avLst/>
              </a:prstGeom>
              <a:solidFill>
                <a:srgbClr val="F8CC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263" name="Group 262">
              <a:extLst>
                <a:ext uri="{FF2B5EF4-FFF2-40B4-BE49-F238E27FC236}">
                  <a16:creationId xmlns:a16="http://schemas.microsoft.com/office/drawing/2014/main" id="{1275A8D1-ACD4-45F9-8C01-EE931F6B5A19}"/>
                </a:ext>
              </a:extLst>
            </p:cNvPr>
            <p:cNvGrpSpPr/>
            <p:nvPr/>
          </p:nvGrpSpPr>
          <p:grpSpPr>
            <a:xfrm>
              <a:off x="11607637" y="9973123"/>
              <a:ext cx="2092361" cy="498503"/>
              <a:chOff x="6790121" y="4583954"/>
              <a:chExt cx="2247328" cy="508807"/>
            </a:xfrm>
          </p:grpSpPr>
          <p:grpSp>
            <p:nvGrpSpPr>
              <p:cNvPr id="264" name="Group 263">
                <a:extLst>
                  <a:ext uri="{FF2B5EF4-FFF2-40B4-BE49-F238E27FC236}">
                    <a16:creationId xmlns:a16="http://schemas.microsoft.com/office/drawing/2014/main" id="{1028F074-552F-4747-A8D2-1029B6761D5C}"/>
                  </a:ext>
                </a:extLst>
              </p:cNvPr>
              <p:cNvGrpSpPr/>
              <p:nvPr/>
            </p:nvGrpSpPr>
            <p:grpSpPr>
              <a:xfrm>
                <a:off x="6790121" y="4583954"/>
                <a:ext cx="1872810" cy="508807"/>
                <a:chOff x="-214725" y="948843"/>
                <a:chExt cx="1506049" cy="314027"/>
              </a:xfrm>
              <a:solidFill>
                <a:srgbClr val="1F539F"/>
              </a:solidFill>
            </p:grpSpPr>
            <p:sp>
              <p:nvSpPr>
                <p:cNvPr id="266" name="Rectangle 265">
                  <a:extLst>
                    <a:ext uri="{FF2B5EF4-FFF2-40B4-BE49-F238E27FC236}">
                      <a16:creationId xmlns:a16="http://schemas.microsoft.com/office/drawing/2014/main" id="{ADAF83FF-25CF-4D75-8075-DB80DF7714E8}"/>
                    </a:ext>
                  </a:extLst>
                </p:cNvPr>
                <p:cNvSpPr/>
                <p:nvPr/>
              </p:nvSpPr>
              <p:spPr>
                <a:xfrm>
                  <a:off x="83629" y="948972"/>
                  <a:ext cx="308401" cy="313898"/>
                </a:xfrm>
                <a:prstGeom prst="rect">
                  <a:avLst/>
                </a:prstGeom>
                <a:solidFill>
                  <a:srgbClr val="3CAA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7" name="Rectangle 266">
                  <a:extLst>
                    <a:ext uri="{FF2B5EF4-FFF2-40B4-BE49-F238E27FC236}">
                      <a16:creationId xmlns:a16="http://schemas.microsoft.com/office/drawing/2014/main" id="{D0D69CEA-9315-484D-A22E-249C9AC70DF6}"/>
                    </a:ext>
                  </a:extLst>
                </p:cNvPr>
                <p:cNvSpPr/>
                <p:nvPr/>
              </p:nvSpPr>
              <p:spPr>
                <a:xfrm>
                  <a:off x="-214725" y="948972"/>
                  <a:ext cx="308401" cy="313898"/>
                </a:xfrm>
                <a:prstGeom prst="rect">
                  <a:avLst/>
                </a:prstGeom>
                <a:solidFill>
                  <a:srgbClr val="2862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8" name="Rectangle 267">
                  <a:extLst>
                    <a:ext uri="{FF2B5EF4-FFF2-40B4-BE49-F238E27FC236}">
                      <a16:creationId xmlns:a16="http://schemas.microsoft.com/office/drawing/2014/main" id="{369099DD-E4E7-4C15-860A-E99AAC49AC03}"/>
                    </a:ext>
                  </a:extLst>
                </p:cNvPr>
                <p:cNvSpPr/>
                <p:nvPr/>
              </p:nvSpPr>
              <p:spPr>
                <a:xfrm>
                  <a:off x="381284" y="948843"/>
                  <a:ext cx="308401" cy="313898"/>
                </a:xfrm>
                <a:prstGeom prst="rect">
                  <a:avLst/>
                </a:prstGeom>
                <a:solidFill>
                  <a:srgbClr val="64CC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9" name="Rectangle 268">
                  <a:extLst>
                    <a:ext uri="{FF2B5EF4-FFF2-40B4-BE49-F238E27FC236}">
                      <a16:creationId xmlns:a16="http://schemas.microsoft.com/office/drawing/2014/main" id="{A3F01280-3A47-4565-A919-31B7418B1B38}"/>
                    </a:ext>
                  </a:extLst>
                </p:cNvPr>
                <p:cNvSpPr/>
                <p:nvPr/>
              </p:nvSpPr>
              <p:spPr>
                <a:xfrm>
                  <a:off x="684450" y="948972"/>
                  <a:ext cx="308401" cy="313898"/>
                </a:xfrm>
                <a:prstGeom prst="rect">
                  <a:avLst/>
                </a:prstGeom>
                <a:solidFill>
                  <a:srgbClr val="93DB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0" name="Rectangle 269">
                  <a:extLst>
                    <a:ext uri="{FF2B5EF4-FFF2-40B4-BE49-F238E27FC236}">
                      <a16:creationId xmlns:a16="http://schemas.microsoft.com/office/drawing/2014/main" id="{A64C56B8-1E5B-4C9B-A512-755DE9ACD663}"/>
                    </a:ext>
                  </a:extLst>
                </p:cNvPr>
                <p:cNvSpPr/>
                <p:nvPr/>
              </p:nvSpPr>
              <p:spPr>
                <a:xfrm>
                  <a:off x="982923" y="948843"/>
                  <a:ext cx="308401" cy="313898"/>
                </a:xfrm>
                <a:prstGeom prst="rect">
                  <a:avLst/>
                </a:prstGeom>
                <a:solidFill>
                  <a:srgbClr val="BAE8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265" name="Rectangle 264">
                <a:extLst>
                  <a:ext uri="{FF2B5EF4-FFF2-40B4-BE49-F238E27FC236}">
                    <a16:creationId xmlns:a16="http://schemas.microsoft.com/office/drawing/2014/main" id="{14F92B91-3236-4A1F-BEFA-71CE0DCC472A}"/>
                  </a:ext>
                </a:extLst>
              </p:cNvPr>
              <p:cNvSpPr/>
              <p:nvPr/>
            </p:nvSpPr>
            <p:spPr>
              <a:xfrm>
                <a:off x="8653944" y="4583954"/>
                <a:ext cx="383505" cy="508598"/>
              </a:xfrm>
              <a:prstGeom prst="rect">
                <a:avLst/>
              </a:prstGeom>
              <a:solidFill>
                <a:srgbClr val="E1F5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271" name="Rectangle 270">
              <a:extLst>
                <a:ext uri="{FF2B5EF4-FFF2-40B4-BE49-F238E27FC236}">
                  <a16:creationId xmlns:a16="http://schemas.microsoft.com/office/drawing/2014/main" id="{81BCE50C-D234-4CDE-B8EF-03379E89B954}"/>
                </a:ext>
              </a:extLst>
            </p:cNvPr>
            <p:cNvSpPr/>
            <p:nvPr/>
          </p:nvSpPr>
          <p:spPr>
            <a:xfrm>
              <a:off x="11606644" y="9986365"/>
              <a:ext cx="4868419" cy="162006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 name="TextBox 3">
            <a:extLst>
              <a:ext uri="{FF2B5EF4-FFF2-40B4-BE49-F238E27FC236}">
                <a16:creationId xmlns:a16="http://schemas.microsoft.com/office/drawing/2014/main" id="{EEDF2918-441F-4893-98B3-F717CECB542E}"/>
              </a:ext>
            </a:extLst>
          </p:cNvPr>
          <p:cNvSpPr txBox="1"/>
          <p:nvPr/>
        </p:nvSpPr>
        <p:spPr>
          <a:xfrm>
            <a:off x="449463" y="6408913"/>
            <a:ext cx="4236037" cy="461665"/>
          </a:xfrm>
          <a:prstGeom prst="rect">
            <a:avLst/>
          </a:prstGeom>
          <a:noFill/>
        </p:spPr>
        <p:txBody>
          <a:bodyPr wrap="square" rtlCol="0">
            <a:spAutoFit/>
          </a:bodyPr>
          <a:lstStyle/>
          <a:p>
            <a:r>
              <a:rPr lang="es-ES" sz="2400" b="1" dirty="0">
                <a:solidFill>
                  <a:srgbClr val="2E446E"/>
                </a:solidFill>
                <a:latin typeface="Times New Roman" panose="02020603050405020304" pitchFamily="18" charset="0"/>
                <a:cs typeface="Times New Roman" panose="02020603050405020304" pitchFamily="18" charset="0"/>
              </a:rPr>
              <a:t>Manual de Identidad Visual</a:t>
            </a:r>
            <a:endParaRPr lang="en-GB" sz="2400" b="1" dirty="0">
              <a:solidFill>
                <a:srgbClr val="2E446E"/>
              </a:solidFill>
              <a:latin typeface="Times New Roman" panose="02020603050405020304" pitchFamily="18" charset="0"/>
              <a:cs typeface="Times New Roman" panose="02020603050405020304" pitchFamily="18" charset="0"/>
            </a:endParaRPr>
          </a:p>
        </p:txBody>
      </p:sp>
      <p:sp>
        <p:nvSpPr>
          <p:cNvPr id="7" name="Rectangle: Folded Corner 6">
            <a:extLst>
              <a:ext uri="{FF2B5EF4-FFF2-40B4-BE49-F238E27FC236}">
                <a16:creationId xmlns:a16="http://schemas.microsoft.com/office/drawing/2014/main" id="{1DAB3FAF-3562-4D5E-9743-70A17B7166E7}"/>
              </a:ext>
            </a:extLst>
          </p:cNvPr>
          <p:cNvSpPr/>
          <p:nvPr/>
        </p:nvSpPr>
        <p:spPr>
          <a:xfrm>
            <a:off x="550834" y="7229285"/>
            <a:ext cx="3673313" cy="2103938"/>
          </a:xfrm>
          <a:prstGeom prst="foldedCorner">
            <a:avLst/>
          </a:prstGeom>
        </p:spPr>
        <p:style>
          <a:lnRef idx="2">
            <a:schemeClr val="dk1"/>
          </a:lnRef>
          <a:fillRef idx="1">
            <a:schemeClr val="lt1"/>
          </a:fillRef>
          <a:effectRef idx="0">
            <a:schemeClr val="dk1"/>
          </a:effectRef>
          <a:fontRef idx="minor">
            <a:schemeClr val="dk1"/>
          </a:fontRef>
        </p:style>
        <p:txBody>
          <a:bodyPr rtlCol="0" anchor="ctr"/>
          <a:lstStyle/>
          <a:p>
            <a:r>
              <a:rPr lang="es-ES" sz="2400" dirty="0">
                <a:solidFill>
                  <a:srgbClr val="2E446E"/>
                </a:solidFill>
              </a:rPr>
              <a:t>Documento básico que expone el programa y articula el discurso de identidad visual que debe ponerse en práctica.</a:t>
            </a:r>
          </a:p>
        </p:txBody>
      </p:sp>
      <p:sp>
        <p:nvSpPr>
          <p:cNvPr id="11" name="TextBox 10">
            <a:extLst>
              <a:ext uri="{FF2B5EF4-FFF2-40B4-BE49-F238E27FC236}">
                <a16:creationId xmlns:a16="http://schemas.microsoft.com/office/drawing/2014/main" id="{DE6AD1A9-B9E7-4AC1-8608-30A32C2DC2CE}"/>
              </a:ext>
            </a:extLst>
          </p:cNvPr>
          <p:cNvSpPr txBox="1"/>
          <p:nvPr/>
        </p:nvSpPr>
        <p:spPr>
          <a:xfrm>
            <a:off x="738013" y="9935302"/>
            <a:ext cx="3215643" cy="400110"/>
          </a:xfrm>
          <a:prstGeom prst="rect">
            <a:avLst/>
          </a:prstGeom>
          <a:noFill/>
        </p:spPr>
        <p:txBody>
          <a:bodyPr wrap="square" rtlCol="0">
            <a:spAutoFit/>
          </a:bodyPr>
          <a:lstStyle/>
          <a:p>
            <a:r>
              <a:rPr lang="es-ES" sz="2000" b="1" dirty="0">
                <a:solidFill>
                  <a:srgbClr val="2E446E"/>
                </a:solidFill>
                <a:latin typeface="Times New Roman" panose="02020603050405020304" pitchFamily="18" charset="0"/>
                <a:cs typeface="Times New Roman" panose="02020603050405020304" pitchFamily="18" charset="0"/>
              </a:rPr>
              <a:t>COMINN</a:t>
            </a:r>
            <a:endParaRPr lang="en-GB" sz="2000" b="1" dirty="0">
              <a:solidFill>
                <a:srgbClr val="2E446E"/>
              </a:solidFill>
              <a:latin typeface="Times New Roman" panose="02020603050405020304" pitchFamily="18" charset="0"/>
              <a:cs typeface="Times New Roman" panose="02020603050405020304" pitchFamily="18" charset="0"/>
            </a:endParaRPr>
          </a:p>
        </p:txBody>
      </p:sp>
      <p:sp>
        <p:nvSpPr>
          <p:cNvPr id="18" name="Callout: Double Bent Line with Accent Bar 17">
            <a:extLst>
              <a:ext uri="{FF2B5EF4-FFF2-40B4-BE49-F238E27FC236}">
                <a16:creationId xmlns:a16="http://schemas.microsoft.com/office/drawing/2014/main" id="{D794D16E-7085-4AFA-8C27-68FE20F901A2}"/>
              </a:ext>
            </a:extLst>
          </p:cNvPr>
          <p:cNvSpPr/>
          <p:nvPr/>
        </p:nvSpPr>
        <p:spPr>
          <a:xfrm>
            <a:off x="5105106" y="7331787"/>
            <a:ext cx="3997130" cy="1958084"/>
          </a:xfrm>
          <a:prstGeom prst="accentCallout3">
            <a:avLst>
              <a:gd name="adj1" fmla="val 18750"/>
              <a:gd name="adj2" fmla="val -3484"/>
              <a:gd name="adj3" fmla="val 18750"/>
              <a:gd name="adj4" fmla="val -12464"/>
              <a:gd name="adj5" fmla="val 146047"/>
              <a:gd name="adj6" fmla="val -12365"/>
              <a:gd name="adj7" fmla="val 145773"/>
              <a:gd name="adj8" fmla="val -64136"/>
            </a:avLst>
          </a:prstGeom>
        </p:spPr>
        <p:style>
          <a:lnRef idx="2">
            <a:schemeClr val="dk1"/>
          </a:lnRef>
          <a:fillRef idx="1">
            <a:schemeClr val="lt1"/>
          </a:fillRef>
          <a:effectRef idx="0">
            <a:schemeClr val="dk1"/>
          </a:effectRef>
          <a:fontRef idx="minor">
            <a:schemeClr val="dk1"/>
          </a:fontRef>
        </p:style>
        <p:txBody>
          <a:bodyPr rtlCol="0" anchor="ctr"/>
          <a:lstStyle/>
          <a:p>
            <a:pPr algn="r"/>
            <a:r>
              <a:rPr lang="es-ES" sz="2400" dirty="0">
                <a:solidFill>
                  <a:srgbClr val="2E446E"/>
                </a:solidFill>
              </a:rPr>
              <a:t>Necesita influir en la formación de su imagen gráfica en el imaginario popular asociada a las intenciones transformadoras y a la personalidad del proyecto.</a:t>
            </a:r>
            <a:endParaRPr lang="en-GB" sz="2400" dirty="0">
              <a:solidFill>
                <a:srgbClr val="2E446E"/>
              </a:solidFill>
            </a:endParaRPr>
          </a:p>
        </p:txBody>
      </p:sp>
      <p:grpSp>
        <p:nvGrpSpPr>
          <p:cNvPr id="42" name="Group 41">
            <a:extLst>
              <a:ext uri="{FF2B5EF4-FFF2-40B4-BE49-F238E27FC236}">
                <a16:creationId xmlns:a16="http://schemas.microsoft.com/office/drawing/2014/main" id="{5A0E7D1D-A65E-4F43-A33D-8EF57163D339}"/>
              </a:ext>
            </a:extLst>
          </p:cNvPr>
          <p:cNvGrpSpPr/>
          <p:nvPr/>
        </p:nvGrpSpPr>
        <p:grpSpPr>
          <a:xfrm>
            <a:off x="10095068" y="8670545"/>
            <a:ext cx="6169631" cy="3738221"/>
            <a:chOff x="10073400" y="8067942"/>
            <a:chExt cx="6169631" cy="3738221"/>
          </a:xfrm>
        </p:grpSpPr>
        <p:pic>
          <p:nvPicPr>
            <p:cNvPr id="10" name="Picture 9">
              <a:extLst>
                <a:ext uri="{FF2B5EF4-FFF2-40B4-BE49-F238E27FC236}">
                  <a16:creationId xmlns:a16="http://schemas.microsoft.com/office/drawing/2014/main" id="{EE1FE225-C72D-4F5E-9BEF-B3120FAF320D}"/>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b="21355"/>
            <a:stretch/>
          </p:blipFill>
          <p:spPr>
            <a:xfrm>
              <a:off x="13960758" y="8547941"/>
              <a:ext cx="2282273" cy="3258222"/>
            </a:xfrm>
            <a:prstGeom prst="rect">
              <a:avLst/>
            </a:prstGeom>
          </p:spPr>
        </p:pic>
        <p:pic>
          <p:nvPicPr>
            <p:cNvPr id="8" name="Picture 7">
              <a:extLst>
                <a:ext uri="{FF2B5EF4-FFF2-40B4-BE49-F238E27FC236}">
                  <a16:creationId xmlns:a16="http://schemas.microsoft.com/office/drawing/2014/main" id="{4CD02D44-0960-4D2A-ADD3-30CC0B929A57}"/>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b="5337"/>
            <a:stretch/>
          </p:blipFill>
          <p:spPr>
            <a:xfrm>
              <a:off x="12062508" y="8569311"/>
              <a:ext cx="1928884" cy="3194534"/>
            </a:xfrm>
            <a:prstGeom prst="rect">
              <a:avLst/>
            </a:prstGeom>
          </p:spPr>
        </p:pic>
        <p:pic>
          <p:nvPicPr>
            <p:cNvPr id="278" name="Picture 277">
              <a:extLst>
                <a:ext uri="{FF2B5EF4-FFF2-40B4-BE49-F238E27FC236}">
                  <a16:creationId xmlns:a16="http://schemas.microsoft.com/office/drawing/2014/main" id="{63473C4E-672D-4BD2-AE29-69B90957E177}"/>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l="9181" t="48063" r="9693" b="5534"/>
            <a:stretch/>
          </p:blipFill>
          <p:spPr>
            <a:xfrm>
              <a:off x="10073400" y="8436750"/>
              <a:ext cx="2027373" cy="3357103"/>
            </a:xfrm>
            <a:prstGeom prst="rect">
              <a:avLst/>
            </a:prstGeom>
          </p:spPr>
        </p:pic>
        <p:sp>
          <p:nvSpPr>
            <p:cNvPr id="22" name="TextBox 21">
              <a:extLst>
                <a:ext uri="{FF2B5EF4-FFF2-40B4-BE49-F238E27FC236}">
                  <a16:creationId xmlns:a16="http://schemas.microsoft.com/office/drawing/2014/main" id="{462AEABC-A2CE-40B4-9628-77CE1CAFC0F0}"/>
                </a:ext>
              </a:extLst>
            </p:cNvPr>
            <p:cNvSpPr txBox="1"/>
            <p:nvPr/>
          </p:nvSpPr>
          <p:spPr>
            <a:xfrm>
              <a:off x="10073400" y="8067942"/>
              <a:ext cx="3139680" cy="400110"/>
            </a:xfrm>
            <a:prstGeom prst="rect">
              <a:avLst/>
            </a:prstGeom>
            <a:noFill/>
          </p:spPr>
          <p:txBody>
            <a:bodyPr wrap="square" rtlCol="0">
              <a:spAutoFit/>
            </a:bodyPr>
            <a:lstStyle/>
            <a:p>
              <a:r>
                <a:rPr lang="es-ES" sz="2000" dirty="0">
                  <a:solidFill>
                    <a:srgbClr val="2E446E"/>
                  </a:solidFill>
                  <a:latin typeface="Times New Roman" panose="02020603050405020304" pitchFamily="18" charset="0"/>
                  <a:cs typeface="Times New Roman" panose="02020603050405020304" pitchFamily="18" charset="0"/>
                </a:rPr>
                <a:t>Aplicaciones</a:t>
              </a:r>
              <a:r>
                <a:rPr lang="es-ES" sz="2000" dirty="0">
                  <a:latin typeface="Times New Roman" panose="02020603050405020304" pitchFamily="18" charset="0"/>
                  <a:cs typeface="Times New Roman" panose="02020603050405020304" pitchFamily="18" charset="0"/>
                </a:rPr>
                <a:t> Digitales </a:t>
              </a:r>
              <a:endParaRPr lang="en-GB" sz="2000" dirty="0">
                <a:latin typeface="Times New Roman" panose="02020603050405020304" pitchFamily="18" charset="0"/>
                <a:cs typeface="Times New Roman" panose="02020603050405020304" pitchFamily="18" charset="0"/>
              </a:endParaRPr>
            </a:p>
          </p:txBody>
        </p:sp>
      </p:grpSp>
      <p:grpSp>
        <p:nvGrpSpPr>
          <p:cNvPr id="44" name="Group 43">
            <a:extLst>
              <a:ext uri="{FF2B5EF4-FFF2-40B4-BE49-F238E27FC236}">
                <a16:creationId xmlns:a16="http://schemas.microsoft.com/office/drawing/2014/main" id="{2B4F2D36-AADF-487B-B563-8F1D928D1FD1}"/>
              </a:ext>
            </a:extLst>
          </p:cNvPr>
          <p:cNvGrpSpPr/>
          <p:nvPr/>
        </p:nvGrpSpPr>
        <p:grpSpPr>
          <a:xfrm>
            <a:off x="16924218" y="6295967"/>
            <a:ext cx="4014707" cy="3883816"/>
            <a:chOff x="16341201" y="5595271"/>
            <a:chExt cx="4496353" cy="3815599"/>
          </a:xfrm>
        </p:grpSpPr>
        <p:pic>
          <p:nvPicPr>
            <p:cNvPr id="207" name="Picture 206">
              <a:extLst>
                <a:ext uri="{FF2B5EF4-FFF2-40B4-BE49-F238E27FC236}">
                  <a16:creationId xmlns:a16="http://schemas.microsoft.com/office/drawing/2014/main" id="{CDD8A78F-BC42-434F-AECC-D81E62424D29}"/>
                </a:ext>
              </a:extLst>
            </p:cNvPr>
            <p:cNvPicPr>
              <a:picLocks noChangeAspect="1"/>
            </p:cNvPicPr>
            <p:nvPr/>
          </p:nvPicPr>
          <p:blipFill rotWithShape="1">
            <a:blip r:embed="rId15">
              <a:extLst>
                <a:ext uri="{28A0092B-C50C-407E-A947-70E740481C1C}">
                  <a14:useLocalDpi xmlns:a14="http://schemas.microsoft.com/office/drawing/2010/main" val="0"/>
                </a:ext>
              </a:extLst>
            </a:blip>
            <a:srcRect l="53772" t="43589" r="29807" b="30948"/>
            <a:stretch/>
          </p:blipFill>
          <p:spPr>
            <a:xfrm>
              <a:off x="16433837" y="7210788"/>
              <a:ext cx="2312997" cy="2200082"/>
            </a:xfrm>
            <a:prstGeom prst="rect">
              <a:avLst/>
            </a:prstGeom>
          </p:spPr>
        </p:pic>
        <p:pic>
          <p:nvPicPr>
            <p:cNvPr id="208" name="Picture 207">
              <a:extLst>
                <a:ext uri="{FF2B5EF4-FFF2-40B4-BE49-F238E27FC236}">
                  <a16:creationId xmlns:a16="http://schemas.microsoft.com/office/drawing/2014/main" id="{30BBF1C9-1955-4C15-AAA9-34CFE543A33E}"/>
                </a:ext>
              </a:extLst>
            </p:cNvPr>
            <p:cNvPicPr>
              <a:picLocks noChangeAspect="1"/>
            </p:cNvPicPr>
            <p:nvPr/>
          </p:nvPicPr>
          <p:blipFill rotWithShape="1">
            <a:blip r:embed="rId16">
              <a:extLst>
                <a:ext uri="{28A0092B-C50C-407E-A947-70E740481C1C}">
                  <a14:useLocalDpi xmlns:a14="http://schemas.microsoft.com/office/drawing/2010/main" val="0"/>
                </a:ext>
              </a:extLst>
            </a:blip>
            <a:srcRect l="27558" t="30515" r="56777" b="27064"/>
            <a:stretch/>
          </p:blipFill>
          <p:spPr>
            <a:xfrm>
              <a:off x="18736021" y="5595271"/>
              <a:ext cx="2101533" cy="3812161"/>
            </a:xfrm>
            <a:prstGeom prst="rect">
              <a:avLst/>
            </a:prstGeom>
          </p:spPr>
        </p:pic>
        <p:pic>
          <p:nvPicPr>
            <p:cNvPr id="277" name="Picture 276">
              <a:extLst>
                <a:ext uri="{FF2B5EF4-FFF2-40B4-BE49-F238E27FC236}">
                  <a16:creationId xmlns:a16="http://schemas.microsoft.com/office/drawing/2014/main" id="{F00045E4-643A-4303-9A5A-CA2215D8252E}"/>
                </a:ext>
              </a:extLst>
            </p:cNvPr>
            <p:cNvPicPr/>
            <p:nvPr/>
          </p:nvPicPr>
          <p:blipFill rotWithShape="1">
            <a:blip r:embed="rId17" cstate="print">
              <a:extLst>
                <a:ext uri="{28A0092B-C50C-407E-A947-70E740481C1C}">
                  <a14:useLocalDpi xmlns:a14="http://schemas.microsoft.com/office/drawing/2010/main" val="0"/>
                </a:ext>
              </a:extLst>
            </a:blip>
            <a:srcRect l="39659" t="14738" r="26610" b="42950"/>
            <a:stretch/>
          </p:blipFill>
          <p:spPr bwMode="auto">
            <a:xfrm>
              <a:off x="18019698" y="6215389"/>
              <a:ext cx="1043792" cy="1295534"/>
            </a:xfrm>
            <a:prstGeom prst="ellipse">
              <a:avLst/>
            </a:prstGeom>
            <a:ln>
              <a:noFill/>
            </a:ln>
            <a:extLst>
              <a:ext uri="{53640926-AAD7-44D8-BBD7-CCE9431645EC}">
                <a14:shadowObscured xmlns:a14="http://schemas.microsoft.com/office/drawing/2010/main"/>
              </a:ext>
            </a:extLst>
          </p:spPr>
        </p:pic>
        <p:sp>
          <p:nvSpPr>
            <p:cNvPr id="23" name="TextBox 22">
              <a:extLst>
                <a:ext uri="{FF2B5EF4-FFF2-40B4-BE49-F238E27FC236}">
                  <a16:creationId xmlns:a16="http://schemas.microsoft.com/office/drawing/2014/main" id="{79ED9DF8-8EB4-4BE2-AEB5-027BC4AED188}"/>
                </a:ext>
              </a:extLst>
            </p:cNvPr>
            <p:cNvSpPr txBox="1"/>
            <p:nvPr/>
          </p:nvSpPr>
          <p:spPr>
            <a:xfrm>
              <a:off x="16341201" y="5743022"/>
              <a:ext cx="2312997" cy="830997"/>
            </a:xfrm>
            <a:prstGeom prst="rect">
              <a:avLst/>
            </a:prstGeom>
            <a:noFill/>
          </p:spPr>
          <p:txBody>
            <a:bodyPr wrap="square" rtlCol="0">
              <a:spAutoFit/>
            </a:bodyPr>
            <a:lstStyle/>
            <a:p>
              <a:r>
                <a:rPr lang="es-ES" sz="2400" dirty="0">
                  <a:solidFill>
                    <a:srgbClr val="2E446E"/>
                  </a:solidFill>
                  <a:latin typeface="Times New Roman" panose="02020603050405020304" pitchFamily="18" charset="0"/>
                  <a:cs typeface="Times New Roman" panose="02020603050405020304" pitchFamily="18" charset="0"/>
                </a:rPr>
                <a:t>Aplicaciones promocionales </a:t>
              </a:r>
              <a:endParaRPr lang="en-GB" sz="2400" dirty="0">
                <a:solidFill>
                  <a:srgbClr val="2E446E"/>
                </a:solidFill>
                <a:latin typeface="Times New Roman" panose="02020603050405020304" pitchFamily="18" charset="0"/>
                <a:cs typeface="Times New Roman" panose="02020603050405020304" pitchFamily="18" charset="0"/>
              </a:endParaRPr>
            </a:p>
          </p:txBody>
        </p:sp>
      </p:grpSp>
      <p:grpSp>
        <p:nvGrpSpPr>
          <p:cNvPr id="43" name="Group 42">
            <a:extLst>
              <a:ext uri="{FF2B5EF4-FFF2-40B4-BE49-F238E27FC236}">
                <a16:creationId xmlns:a16="http://schemas.microsoft.com/office/drawing/2014/main" id="{B57B786D-9161-4CFB-A205-360F56398513}"/>
              </a:ext>
            </a:extLst>
          </p:cNvPr>
          <p:cNvGrpSpPr/>
          <p:nvPr/>
        </p:nvGrpSpPr>
        <p:grpSpPr>
          <a:xfrm>
            <a:off x="17382341" y="10326217"/>
            <a:ext cx="3561533" cy="2195164"/>
            <a:chOff x="17805822" y="9585505"/>
            <a:chExt cx="3031732" cy="2195164"/>
          </a:xfrm>
        </p:grpSpPr>
        <p:pic>
          <p:nvPicPr>
            <p:cNvPr id="209" name="Picture 208">
              <a:extLst>
                <a:ext uri="{FF2B5EF4-FFF2-40B4-BE49-F238E27FC236}">
                  <a16:creationId xmlns:a16="http://schemas.microsoft.com/office/drawing/2014/main" id="{F21BB1D4-FB28-4E49-94E3-29D61D7D6808}"/>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17805823" y="10100089"/>
              <a:ext cx="3031731" cy="1680580"/>
            </a:xfrm>
            <a:prstGeom prst="rect">
              <a:avLst/>
            </a:prstGeom>
          </p:spPr>
        </p:pic>
        <p:sp>
          <p:nvSpPr>
            <p:cNvPr id="24" name="TextBox 23">
              <a:extLst>
                <a:ext uri="{FF2B5EF4-FFF2-40B4-BE49-F238E27FC236}">
                  <a16:creationId xmlns:a16="http://schemas.microsoft.com/office/drawing/2014/main" id="{72554BC6-D368-4724-BD57-3A49A2E59E8E}"/>
                </a:ext>
              </a:extLst>
            </p:cNvPr>
            <p:cNvSpPr txBox="1"/>
            <p:nvPr/>
          </p:nvSpPr>
          <p:spPr>
            <a:xfrm>
              <a:off x="17805822" y="9585505"/>
              <a:ext cx="3027257" cy="461665"/>
            </a:xfrm>
            <a:prstGeom prst="rect">
              <a:avLst/>
            </a:prstGeom>
            <a:noFill/>
          </p:spPr>
          <p:txBody>
            <a:bodyPr wrap="square" rtlCol="0">
              <a:spAutoFit/>
            </a:bodyPr>
            <a:lstStyle/>
            <a:p>
              <a:pPr algn="r"/>
              <a:r>
                <a:rPr lang="es-ES" sz="2400" dirty="0">
                  <a:solidFill>
                    <a:srgbClr val="2E446E"/>
                  </a:solidFill>
                  <a:latin typeface="Times New Roman" panose="02020603050405020304" pitchFamily="18" charset="0"/>
                  <a:cs typeface="Times New Roman" panose="02020603050405020304" pitchFamily="18" charset="0"/>
                </a:rPr>
                <a:t>Papelería Institucional </a:t>
              </a:r>
              <a:endParaRPr lang="en-GB" sz="2400" dirty="0">
                <a:solidFill>
                  <a:srgbClr val="2E446E"/>
                </a:solidFill>
                <a:latin typeface="Times New Roman" panose="02020603050405020304" pitchFamily="18" charset="0"/>
                <a:cs typeface="Times New Roman" panose="02020603050405020304" pitchFamily="18" charset="0"/>
              </a:endParaRPr>
            </a:p>
          </p:txBody>
        </p:sp>
      </p:grpSp>
      <p:grpSp>
        <p:nvGrpSpPr>
          <p:cNvPr id="25" name="Group 24">
            <a:extLst>
              <a:ext uri="{FF2B5EF4-FFF2-40B4-BE49-F238E27FC236}">
                <a16:creationId xmlns:a16="http://schemas.microsoft.com/office/drawing/2014/main" id="{81C47A60-B8F2-49F9-8141-359647FCE5E2}"/>
              </a:ext>
            </a:extLst>
          </p:cNvPr>
          <p:cNvGrpSpPr/>
          <p:nvPr/>
        </p:nvGrpSpPr>
        <p:grpSpPr>
          <a:xfrm>
            <a:off x="-299949" y="10785107"/>
            <a:ext cx="5024491" cy="4749489"/>
            <a:chOff x="-654233" y="9377155"/>
            <a:chExt cx="5152992" cy="4749489"/>
          </a:xfrm>
        </p:grpSpPr>
        <p:graphicFrame>
          <p:nvGraphicFramePr>
            <p:cNvPr id="9" name="Diagram 8">
              <a:extLst>
                <a:ext uri="{FF2B5EF4-FFF2-40B4-BE49-F238E27FC236}">
                  <a16:creationId xmlns:a16="http://schemas.microsoft.com/office/drawing/2014/main" id="{90E23880-CC73-4F54-8114-E534F2DBA355}"/>
                </a:ext>
              </a:extLst>
            </p:cNvPr>
            <p:cNvGraphicFramePr/>
            <p:nvPr>
              <p:extLst>
                <p:ext uri="{D42A27DB-BD31-4B8C-83A1-F6EECF244321}">
                  <p14:modId xmlns:p14="http://schemas.microsoft.com/office/powerpoint/2010/main" val="3243243119"/>
                </p:ext>
              </p:extLst>
            </p:nvPr>
          </p:nvGraphicFramePr>
          <p:xfrm>
            <a:off x="-654233" y="9377155"/>
            <a:ext cx="5152992" cy="3663498"/>
          </p:xfrm>
          <a:graphic>
            <a:graphicData uri="http://schemas.openxmlformats.org/drawingml/2006/diagram">
              <dgm:relIds xmlns:dgm="http://schemas.openxmlformats.org/drawingml/2006/diagram" xmlns:r="http://schemas.openxmlformats.org/officeDocument/2006/relationships" r:dm="rId19" r:lo="rId20" r:qs="rId21" r:cs="rId22"/>
            </a:graphicData>
          </a:graphic>
        </p:graphicFrame>
        <p:sp>
          <p:nvSpPr>
            <p:cNvPr id="103" name="Left Brace 102">
              <a:extLst>
                <a:ext uri="{FF2B5EF4-FFF2-40B4-BE49-F238E27FC236}">
                  <a16:creationId xmlns:a16="http://schemas.microsoft.com/office/drawing/2014/main" id="{6C4833F7-87DC-44C5-BF69-76D3B6A4E982}"/>
                </a:ext>
              </a:extLst>
            </p:cNvPr>
            <p:cNvSpPr/>
            <p:nvPr/>
          </p:nvSpPr>
          <p:spPr>
            <a:xfrm rot="16200000">
              <a:off x="1747234" y="11659644"/>
              <a:ext cx="828458" cy="3221255"/>
            </a:xfrm>
            <a:prstGeom prst="leftBrace">
              <a:avLst>
                <a:gd name="adj1" fmla="val 16617"/>
                <a:gd name="adj2" fmla="val 47220"/>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GB">
                <a:solidFill>
                  <a:srgbClr val="2E446E"/>
                </a:solidFill>
              </a:endParaRPr>
            </a:p>
          </p:txBody>
        </p:sp>
        <p:sp>
          <p:nvSpPr>
            <p:cNvPr id="104" name="TextBox 103">
              <a:extLst>
                <a:ext uri="{FF2B5EF4-FFF2-40B4-BE49-F238E27FC236}">
                  <a16:creationId xmlns:a16="http://schemas.microsoft.com/office/drawing/2014/main" id="{9A4148DE-6B7F-41D9-B775-7D9DA40F0600}"/>
                </a:ext>
              </a:extLst>
            </p:cNvPr>
            <p:cNvSpPr txBox="1"/>
            <p:nvPr/>
          </p:nvSpPr>
          <p:spPr>
            <a:xfrm>
              <a:off x="155354" y="13664979"/>
              <a:ext cx="4036500" cy="461665"/>
            </a:xfrm>
            <a:prstGeom prst="rect">
              <a:avLst/>
            </a:prstGeom>
            <a:noFill/>
          </p:spPr>
          <p:txBody>
            <a:bodyPr wrap="square" rtlCol="0">
              <a:spAutoFit/>
            </a:bodyPr>
            <a:lstStyle/>
            <a:p>
              <a:pPr algn="ctr"/>
              <a:r>
                <a:rPr lang="es-ES" sz="2400" dirty="0">
                  <a:solidFill>
                    <a:srgbClr val="2E446E"/>
                  </a:solidFill>
                  <a:latin typeface="Times New Roman" panose="02020603050405020304" pitchFamily="18" charset="0"/>
                  <a:cs typeface="Times New Roman" panose="02020603050405020304" pitchFamily="18" charset="0"/>
                </a:rPr>
                <a:t>Transformación Comunitaria </a:t>
              </a:r>
              <a:endParaRPr lang="en-GB" sz="2400" dirty="0">
                <a:solidFill>
                  <a:srgbClr val="2E446E"/>
                </a:solidFill>
                <a:latin typeface="Times New Roman" panose="02020603050405020304" pitchFamily="18" charset="0"/>
                <a:cs typeface="Times New Roman" panose="02020603050405020304" pitchFamily="18" charset="0"/>
              </a:endParaRPr>
            </a:p>
          </p:txBody>
        </p:sp>
      </p:grpSp>
      <p:sp>
        <p:nvSpPr>
          <p:cNvPr id="26" name="TextBox 25">
            <a:extLst>
              <a:ext uri="{FF2B5EF4-FFF2-40B4-BE49-F238E27FC236}">
                <a16:creationId xmlns:a16="http://schemas.microsoft.com/office/drawing/2014/main" id="{8F11F7E1-E253-4C27-970C-C7F485B99269}"/>
              </a:ext>
            </a:extLst>
          </p:cNvPr>
          <p:cNvSpPr txBox="1"/>
          <p:nvPr/>
        </p:nvSpPr>
        <p:spPr>
          <a:xfrm>
            <a:off x="10097853" y="12649849"/>
            <a:ext cx="2962447" cy="461665"/>
          </a:xfrm>
          <a:prstGeom prst="rect">
            <a:avLst/>
          </a:prstGeom>
          <a:noFill/>
        </p:spPr>
        <p:txBody>
          <a:bodyPr wrap="square" rtlCol="0">
            <a:spAutoFit/>
          </a:bodyPr>
          <a:lstStyle/>
          <a:p>
            <a:r>
              <a:rPr lang="es-ES" sz="2400" dirty="0">
                <a:solidFill>
                  <a:srgbClr val="2E446E"/>
                </a:solidFill>
                <a:latin typeface="Times New Roman" panose="02020603050405020304" pitchFamily="18" charset="0"/>
                <a:cs typeface="Times New Roman" panose="02020603050405020304" pitchFamily="18" charset="0"/>
              </a:rPr>
              <a:t>Gama Cromática</a:t>
            </a:r>
            <a:endParaRPr lang="en-GB" sz="2400" dirty="0">
              <a:solidFill>
                <a:srgbClr val="2E446E"/>
              </a:solidFill>
              <a:latin typeface="Times New Roman" panose="02020603050405020304" pitchFamily="18" charset="0"/>
              <a:cs typeface="Times New Roman" panose="02020603050405020304" pitchFamily="18" charset="0"/>
            </a:endParaRPr>
          </a:p>
        </p:txBody>
      </p:sp>
      <p:grpSp>
        <p:nvGrpSpPr>
          <p:cNvPr id="41" name="Group 40">
            <a:extLst>
              <a:ext uri="{FF2B5EF4-FFF2-40B4-BE49-F238E27FC236}">
                <a16:creationId xmlns:a16="http://schemas.microsoft.com/office/drawing/2014/main" id="{C8D7A2CD-A558-4143-8EF7-8138343B19CB}"/>
              </a:ext>
            </a:extLst>
          </p:cNvPr>
          <p:cNvGrpSpPr/>
          <p:nvPr/>
        </p:nvGrpSpPr>
        <p:grpSpPr>
          <a:xfrm>
            <a:off x="16232494" y="12679808"/>
            <a:ext cx="2200904" cy="1092243"/>
            <a:chOff x="15915537" y="13140599"/>
            <a:chExt cx="2200904" cy="1143451"/>
          </a:xfrm>
        </p:grpSpPr>
        <p:grpSp>
          <p:nvGrpSpPr>
            <p:cNvPr id="27" name="Group 26">
              <a:extLst>
                <a:ext uri="{FF2B5EF4-FFF2-40B4-BE49-F238E27FC236}">
                  <a16:creationId xmlns:a16="http://schemas.microsoft.com/office/drawing/2014/main" id="{4FFF7E4A-9814-49D4-BA9F-840C44C614F5}"/>
                </a:ext>
              </a:extLst>
            </p:cNvPr>
            <p:cNvGrpSpPr/>
            <p:nvPr/>
          </p:nvGrpSpPr>
          <p:grpSpPr>
            <a:xfrm>
              <a:off x="15929884" y="13595808"/>
              <a:ext cx="2186557" cy="688242"/>
              <a:chOff x="16007246" y="12077333"/>
              <a:chExt cx="3017981" cy="688242"/>
            </a:xfrm>
          </p:grpSpPr>
          <p:sp>
            <p:nvSpPr>
              <p:cNvPr id="204" name="TextBox 203">
                <a:extLst>
                  <a:ext uri="{FF2B5EF4-FFF2-40B4-BE49-F238E27FC236}">
                    <a16:creationId xmlns:a16="http://schemas.microsoft.com/office/drawing/2014/main" id="{6CA2A365-34D8-4993-9C5C-1DA8669325CC}"/>
                  </a:ext>
                </a:extLst>
              </p:cNvPr>
              <p:cNvSpPr txBox="1"/>
              <p:nvPr/>
            </p:nvSpPr>
            <p:spPr>
              <a:xfrm>
                <a:off x="16014044" y="12077333"/>
                <a:ext cx="3011183" cy="428576"/>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n-GB" sz="1800" dirty="0">
                    <a:latin typeface="Segoe UI Black" panose="020B0A02040204020203" pitchFamily="34" charset="0"/>
                    <a:ea typeface="Segoe UI Black" panose="020B0A02040204020203" pitchFamily="34" charset="0"/>
                  </a:rPr>
                  <a:t>Segoe UI Black </a:t>
                </a:r>
              </a:p>
            </p:txBody>
          </p:sp>
          <p:sp>
            <p:nvSpPr>
              <p:cNvPr id="205" name="TextBox 204">
                <a:extLst>
                  <a:ext uri="{FF2B5EF4-FFF2-40B4-BE49-F238E27FC236}">
                    <a16:creationId xmlns:a16="http://schemas.microsoft.com/office/drawing/2014/main" id="{A0AFDFA0-1999-4504-8AD4-9AD4F7403583}"/>
                  </a:ext>
                </a:extLst>
              </p:cNvPr>
              <p:cNvSpPr txBox="1"/>
              <p:nvPr/>
            </p:nvSpPr>
            <p:spPr>
              <a:xfrm>
                <a:off x="16007246" y="12378927"/>
                <a:ext cx="2088793" cy="38664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s-ES" sz="1800" dirty="0" err="1">
                    <a:latin typeface="Segoe UI" panose="020B0502040204020203" pitchFamily="34" charset="0"/>
                    <a:cs typeface="Segoe UI" panose="020B0502040204020203" pitchFamily="34" charset="0"/>
                  </a:rPr>
                  <a:t>Seoge</a:t>
                </a:r>
                <a:r>
                  <a:rPr lang="es-ES" sz="1800" dirty="0">
                    <a:latin typeface="Segoe UI" panose="020B0502040204020203" pitchFamily="34" charset="0"/>
                    <a:cs typeface="Segoe UI" panose="020B0502040204020203" pitchFamily="34" charset="0"/>
                  </a:rPr>
                  <a:t> UI</a:t>
                </a:r>
              </a:p>
            </p:txBody>
          </p:sp>
        </p:grpSp>
        <p:sp>
          <p:nvSpPr>
            <p:cNvPr id="32" name="TextBox 31">
              <a:extLst>
                <a:ext uri="{FF2B5EF4-FFF2-40B4-BE49-F238E27FC236}">
                  <a16:creationId xmlns:a16="http://schemas.microsoft.com/office/drawing/2014/main" id="{391AFFCF-B147-42EB-B0B0-1A6F18D36AAC}"/>
                </a:ext>
              </a:extLst>
            </p:cNvPr>
            <p:cNvSpPr txBox="1"/>
            <p:nvPr/>
          </p:nvSpPr>
          <p:spPr>
            <a:xfrm>
              <a:off x="15915537" y="13140599"/>
              <a:ext cx="1829905" cy="461665"/>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s-ES" sz="2400" dirty="0">
                  <a:solidFill>
                    <a:srgbClr val="2E446E"/>
                  </a:solidFill>
                  <a:latin typeface="Times New Roman" panose="02020603050405020304" pitchFamily="18" charset="0"/>
                  <a:cs typeface="Times New Roman" panose="02020603050405020304" pitchFamily="18" charset="0"/>
                </a:rPr>
                <a:t>Tipografía</a:t>
              </a:r>
              <a:endParaRPr lang="en-GB" sz="2400" dirty="0">
                <a:solidFill>
                  <a:srgbClr val="2E446E"/>
                </a:solidFill>
                <a:latin typeface="Times New Roman" panose="02020603050405020304" pitchFamily="18" charset="0"/>
                <a:cs typeface="Times New Roman" panose="02020603050405020304" pitchFamily="18" charset="0"/>
              </a:endParaRPr>
            </a:p>
          </p:txBody>
        </p:sp>
      </p:grpSp>
      <p:sp>
        <p:nvSpPr>
          <p:cNvPr id="45" name="TextBox 44">
            <a:extLst>
              <a:ext uri="{FF2B5EF4-FFF2-40B4-BE49-F238E27FC236}">
                <a16:creationId xmlns:a16="http://schemas.microsoft.com/office/drawing/2014/main" id="{2F4446F2-E5E1-4AB7-9D19-E81A609A704B}"/>
              </a:ext>
            </a:extLst>
          </p:cNvPr>
          <p:cNvSpPr txBox="1"/>
          <p:nvPr/>
        </p:nvSpPr>
        <p:spPr>
          <a:xfrm>
            <a:off x="16095601" y="14225243"/>
            <a:ext cx="2573481" cy="461665"/>
          </a:xfrm>
          <a:prstGeom prst="rect">
            <a:avLst/>
          </a:prstGeom>
          <a:noFill/>
        </p:spPr>
        <p:txBody>
          <a:bodyPr wrap="square" rtlCol="0">
            <a:spAutoFit/>
          </a:bodyPr>
          <a:lstStyle/>
          <a:p>
            <a:pPr algn="r"/>
            <a:r>
              <a:rPr lang="es-ES" sz="2400" dirty="0">
                <a:solidFill>
                  <a:srgbClr val="2E446E"/>
                </a:solidFill>
                <a:latin typeface="Times New Roman" panose="02020603050405020304" pitchFamily="18" charset="0"/>
                <a:cs typeface="Times New Roman" panose="02020603050405020304" pitchFamily="18" charset="0"/>
              </a:rPr>
              <a:t>Gráficas de Apoyo </a:t>
            </a:r>
            <a:endParaRPr lang="en-GB" sz="2400" dirty="0">
              <a:solidFill>
                <a:srgbClr val="2E446E"/>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42088974"/>
      </p:ext>
    </p:extLst>
  </p:cSld>
  <p:clrMapOvr>
    <a:masterClrMapping/>
  </p:clrMapOvr>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Without Gu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PosterPresentations.com-100CMx140CM</Template>
  <TotalTime>1787</TotalTime>
  <Words>581</Words>
  <Application>Microsoft Office PowerPoint</Application>
  <PresentationFormat>Custom</PresentationFormat>
  <Paragraphs>54</Paragraphs>
  <Slides>1</Slides>
  <Notes>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vt:i4>
      </vt:variant>
    </vt:vector>
  </HeadingPairs>
  <TitlesOfParts>
    <vt:vector size="10" baseType="lpstr">
      <vt:lpstr>Arial</vt:lpstr>
      <vt:lpstr>Arial Black</vt:lpstr>
      <vt:lpstr>Calibri</vt:lpstr>
      <vt:lpstr>Segoe UI</vt:lpstr>
      <vt:lpstr>Segoe UI Black</vt:lpstr>
      <vt:lpstr>Times New Roman</vt:lpstr>
      <vt:lpstr>Trebuchet MS</vt:lpstr>
      <vt:lpstr>A1 Template</vt:lpstr>
      <vt:lpstr>Without Guides</vt:lpstr>
      <vt:lpstr>PowerPoint Presentation</vt:lpstr>
    </vt:vector>
  </TitlesOfParts>
  <Manager>A. Kotoulas</Manager>
  <Company>Canterbury Media Services, Inc.</Company>
  <LinksUpToDate>false</LinksUpToDate>
  <SharedDoc>false</SharedDoc>
  <HyperlinkBase>https://www.posterpresentations.com/free-poster-templates.html</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A1 PowerPoint Presentation</dc:title>
  <dc:subject>Research poster presentation template</dc:subject>
  <dc:creator>PosterPresentations.com</dc:creator>
  <cp:keywords>A1 Powerpoint poster template, scientific poster template, research poster template</cp:keywords>
  <dc:description>This template is the property of PosterPresentations.com. You are free to modify and print the template as needed, as long as the PosterPresentations.com watermark at the bottom left of the page is visible. Call us if you need help with this poster template. 1-866-649-3004 (c)PosterPresentations.com</dc:description>
  <cp:lastModifiedBy>Admin</cp:lastModifiedBy>
  <cp:revision>66</cp:revision>
  <dcterms:created xsi:type="dcterms:W3CDTF">2012-02-10T00:21:22Z</dcterms:created>
  <dcterms:modified xsi:type="dcterms:W3CDTF">2023-10-06T01:48:25Z</dcterms:modified>
  <cp:category>Research poster templates</cp:category>
</cp:coreProperties>
</file>