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0" d="100"/>
          <a:sy n="30" d="100"/>
        </p:scale>
        <p:origin x="498" y="-15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10/12/2023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feijoo@cenit.cult.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x.doi.org/10.17561/rae.v19.28"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8014039"/>
          </a:xfrm>
        </p:spPr>
        <p:txBody>
          <a:bodyPr/>
          <a:lstStyle/>
          <a:p>
            <a:pPr algn="just"/>
            <a:r>
              <a:rPr lang="es-ES" dirty="0"/>
              <a:t>El promotor cultural constituye un guía que encamina a los residentes de una comunidad a una educación cultural adecuada a las necesidades propias de su área de residencia, manteniendo vivo los procesos de identidad que lo caracterizan. En el contexto nacional, el promotor cultural surge como profesional en el sistema institucional de la Cultura Cubana a principios de los 90, pero desde 1985 se venía hablando de tal figura, sobre todo por el Centro de Estudio de las Relaciones Interamericana (CIERI). Desplegándose ampliamente en el 2004 con el incremento del número de Promotores Culturales en los diferentes consejos populares.</a:t>
            </a:r>
            <a:endParaRPr lang="en-US" dirty="0"/>
          </a:p>
          <a:p>
            <a:pPr algn="just"/>
            <a:r>
              <a:rPr lang="es-ES" dirty="0"/>
              <a:t> </a:t>
            </a:r>
            <a:endParaRPr lang="en-US" dirty="0"/>
          </a:p>
          <a:p>
            <a:pPr algn="just"/>
            <a:r>
              <a:rPr lang="es-ES" dirty="0"/>
              <a:t>Por su papel, el promotor cultural, según el criterio de Martín (2010), resulta un componente necesario de los procesos de desarrollo sociocultural, pues ha de ejercer en ellos una función dinamizadora, y de hecho ha de ser portador de esos procesos como fortalezas que aseguran su competencia para tales desempeños. En este sentido, señala Hernández (2013), que las acciones culturales pueden ser más fecundas si el promotor o gestor cultural se asume como un agente educador, si se asume como un facilitador de encuentros culturales significativos. </a:t>
            </a:r>
            <a:endParaRPr lang="en-US" dirty="0"/>
          </a:p>
          <a:p>
            <a:pPr algn="just"/>
            <a:r>
              <a:rPr lang="es-ES" dirty="0"/>
              <a:t> </a:t>
            </a:r>
            <a:endParaRPr lang="en-US" dirty="0"/>
          </a:p>
          <a:p>
            <a:pPr algn="just"/>
            <a:r>
              <a:rPr lang="es-ES" dirty="0"/>
              <a:t>Ahora bien, con la representación social del promotor cultural, se busca detectar la ideología, las normas y los valores, así como, sus grupos de pertenencia y referencia, según el medio cultural en que desarrollan su labor. Según </a:t>
            </a:r>
            <a:r>
              <a:rPr lang="es-ES" dirty="0" err="1"/>
              <a:t>Pacce</a:t>
            </a:r>
            <a:r>
              <a:rPr lang="es-ES" dirty="0"/>
              <a:t> (2020), mediante la representación social, se identifica el contexto social en el cual se insertan las personas, se busca el lugar que ocupan en la estructura social, y las experiencias concretas con las que se enfrentan a diario, su identidad social y la forma en que perciben la realidad social. Constituyendo el énfasis en lo colectivo y en la comprensión de la realidad social a partir de su construcción social, los elementos centrales de esta teoría.</a:t>
            </a:r>
            <a:endParaRPr lang="en-US" dirty="0"/>
          </a:p>
          <a:p>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11030250"/>
          </a:xfrm>
        </p:spPr>
        <p:txBody>
          <a:bodyPr/>
          <a:lstStyle/>
          <a:p>
            <a:pPr algn="just"/>
            <a:r>
              <a:rPr lang="es-ES" dirty="0"/>
              <a:t>Refiere </a:t>
            </a:r>
            <a:r>
              <a:rPr lang="es-ES" dirty="0" err="1"/>
              <a:t>Colombres</a:t>
            </a:r>
            <a:r>
              <a:rPr lang="es-ES" dirty="0"/>
              <a:t> (1991), que un […] promotor cultural es la persona que hace avanzar la cultura, que estimula la actividad cultural. Por su parte Frías (2019), asevera que dicho profesional busca que su línea de trabajo dirija los destinos de un pueblo o una colectividad, sobre la base de la cultura, comprometiéndose y generando estrategias para lograrlo, apoyándose en los demás integrantes de la comunidad. Para ello, debe conocer y dominar las tradiciones, los valores culturales y los simbólicos, que conforman los elementos </a:t>
            </a:r>
            <a:r>
              <a:rPr lang="es-ES" dirty="0" err="1"/>
              <a:t>identitarios</a:t>
            </a:r>
            <a:r>
              <a:rPr lang="es-ES" dirty="0"/>
              <a:t> que, transmitidos de generación en generación, se vivencian en mayor o menor medida, en cada integrante la comunidad. </a:t>
            </a:r>
          </a:p>
          <a:p>
            <a:pPr algn="just"/>
            <a:r>
              <a:rPr lang="es-ES" dirty="0"/>
              <a:t> </a:t>
            </a:r>
          </a:p>
          <a:p>
            <a:pPr algn="just"/>
            <a:r>
              <a:rPr lang="es-ES" dirty="0"/>
              <a:t>Las identidades son elementos esenciales para garantizar la presencia y la preservación de los espacios comunitarios, tradiciones y costumbres ante una realidad, los embates de la interculturalidad y la globalización cultural, que tienden minimizarlos o desaparecerlos. La identidad, constituye entonces, la representación de sí mismos producida por los miembros de una comunidad generando prácticas y sentidos de pertenencia a la misma lo cual los diferencia de los demás.</a:t>
            </a:r>
          </a:p>
          <a:p>
            <a:pPr algn="just"/>
            <a:r>
              <a:rPr lang="es-ES" dirty="0"/>
              <a:t> </a:t>
            </a:r>
          </a:p>
          <a:p>
            <a:pPr algn="just"/>
            <a:r>
              <a:rPr lang="es-ES" dirty="0"/>
              <a:t>En el camino de reconocer las identidades, la representación social del promotor cultural, favorece conocer sus miradas y sus prácticas respecto a su función y accionar dentro de su comunidad. </a:t>
            </a:r>
          </a:p>
          <a:p>
            <a:pPr algn="just"/>
            <a:r>
              <a:rPr lang="es-ES" dirty="0"/>
              <a:t> </a:t>
            </a:r>
          </a:p>
          <a:p>
            <a:pPr algn="just"/>
            <a:r>
              <a:rPr lang="es-ES" dirty="0"/>
              <a:t>Conviene destacar, que los estudios que emplean la teoría de las representaciones sociales han probado ser eficaces para investigar fenómenos que acontecen entre los miembros de una colectividad y la sociedad en general, dada su naturaleza abierta, según comenta Villarroel (2007), lo cual permite la integración de las experiencias subjetivas individuales y de los sistemas de interacción social, y en consecuencia concierna tanto a los procesos de producción y transformación del conocimiento común respecto a diferentes objetos sociales, como a los campos cognoscitivos estructurados que contienen los sistemas de representación.</a:t>
            </a:r>
          </a:p>
          <a:p>
            <a:pPr algn="just"/>
            <a:r>
              <a:rPr lang="es-ES" dirty="0"/>
              <a:t> </a:t>
            </a:r>
          </a:p>
          <a:p>
            <a:pPr algn="just"/>
            <a:r>
              <a:rPr lang="es-ES" dirty="0"/>
              <a:t>Las representaciones sociales sitúan la necesidad de conocer los procesos sociales de construcción de la realidad, por tanto es una forma de conocimiento social. De ahí que juegan un importante papel en descubrir las estructuras simbólicas que dan sentido a una realidad y orientan sus comportamientos. </a:t>
            </a:r>
          </a:p>
          <a:p>
            <a:pPr algn="just"/>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0846594" y="16562438"/>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542472" y="17396767"/>
            <a:ext cx="10094847" cy="3582057"/>
          </a:xfrm>
        </p:spPr>
        <p:txBody>
          <a:bodyPr/>
          <a:lstStyle/>
          <a:p>
            <a:r>
              <a:rPr lang="es-ES" dirty="0"/>
              <a:t>Las representaciones sociales permiten comprender cuales son las interacciones sociales, prácticas e ideas entre los miembros de la comunidad, así como, sensibilidades, emociones, intereses y deseos de estos, para a partir de ello, elaborar propuestas adecuadas que conlleven a lograr una orientación a lo deseable. </a:t>
            </a:r>
          </a:p>
          <a:p>
            <a:r>
              <a:rPr lang="es-ES" dirty="0"/>
              <a:t> </a:t>
            </a:r>
          </a:p>
          <a:p>
            <a:r>
              <a:rPr lang="es-ES" dirty="0"/>
              <a:t>En fin, dado que la investigación en representaciones sociales es de utilidad para estudiar fenómenos que ocurren en la interfaz entre la persona y la sociedad, se reafirma su importancia para conocer el comportamiento de un profesional, como el promotor cultural y su incidencia en el rescate y preservación de la identidad cultural. </a:t>
            </a:r>
          </a:p>
          <a:p>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996734"/>
          </a:xfrm>
        </p:spPr>
        <p:txBody>
          <a:bodyPr/>
          <a:lstStyle/>
          <a:p>
            <a:r>
              <a:rPr lang="es-ES" dirty="0" smtClean="0"/>
              <a:t>Centro </a:t>
            </a:r>
            <a:r>
              <a:rPr lang="es-ES" dirty="0"/>
              <a:t>de Investigación Cultural Samuel </a:t>
            </a:r>
            <a:r>
              <a:rPr lang="es-ES" dirty="0" smtClean="0"/>
              <a:t>Feijóo</a:t>
            </a:r>
          </a:p>
          <a:p>
            <a:r>
              <a:rPr lang="es-ES" dirty="0" smtClean="0">
                <a:hlinkClick r:id="rId3"/>
              </a:rPr>
              <a:t>cfeijoo@cenit.cult.cu</a:t>
            </a:r>
            <a:endParaRPr lang="es-E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2227840"/>
          </a:xfrm>
        </p:spPr>
        <p:txBody>
          <a:bodyPr/>
          <a:lstStyle/>
          <a:p>
            <a:r>
              <a:rPr lang="es-ES" dirty="0"/>
              <a:t>La metodología seguida para la realización del estudio fue cualitativa, del tipo descriptiva, con lo cual se develan elementos que caracterizan el objeto de estudio. El mismo se basa en el empleo del método empírico del análisis documental clásico, para la identificación y valoración de las fuentes de información accesibles, que relacionadas con la temática en estudio, permitieron el desarrollo de la misma y arribar a conclusiones. </a:t>
            </a:r>
            <a:endParaRPr lang="en-US"/>
          </a:p>
          <a:p>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lstStyle/>
          <a:p>
            <a:r>
              <a:rPr lang="en-US" dirty="0"/>
              <a:t>Alina F. Abreu </a:t>
            </a:r>
            <a:r>
              <a:rPr lang="en-US" dirty="0" smtClean="0"/>
              <a:t>Cortes, Ramón Alberto </a:t>
            </a:r>
            <a:r>
              <a:rPr lang="en-US" dirty="0" err="1" smtClean="0"/>
              <a:t>Manso</a:t>
            </a:r>
            <a:r>
              <a:rPr lang="en-US" dirty="0" smtClean="0"/>
              <a:t> Rodríguez</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cap="all" dirty="0"/>
              <a:t>PROMOTOR CULTURAL E IDENTIDAD LOCAL, UNA MIRADA DESDE EL IMAGINARIO Y LA REPRESENTACIÓN </a:t>
            </a:r>
            <a:r>
              <a:rPr lang="es-ES" cap="all" dirty="0" smtClean="0"/>
              <a:t>SOCIAL</a:t>
            </a:r>
            <a:endParaRPr lang="es-ES" cap="all"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n-US" sz="10000" dirty="0"/>
              <a:t>VI </a:t>
            </a:r>
            <a:r>
              <a:rPr lang="en-US" sz="10000" dirty="0" err="1"/>
              <a:t>Conferencia</a:t>
            </a:r>
            <a:r>
              <a:rPr lang="en-US" sz="10000" dirty="0"/>
              <a:t> </a:t>
            </a:r>
            <a:r>
              <a:rPr lang="en-US" sz="10000" dirty="0" err="1"/>
              <a:t>Científica</a:t>
            </a:r>
            <a:r>
              <a:rPr lang="en-US" sz="10000" dirty="0"/>
              <a:t> </a:t>
            </a:r>
            <a:r>
              <a:rPr lang="en-US" sz="10000" dirty="0" err="1"/>
              <a:t>Internacional</a:t>
            </a:r>
            <a:r>
              <a:rPr lang="en-US" sz="10000" dirty="0"/>
              <a:t> de </a:t>
            </a:r>
            <a:r>
              <a:rPr lang="en-US" sz="10000" dirty="0" err="1"/>
              <a:t>Estudios</a:t>
            </a:r>
            <a:r>
              <a:rPr lang="en-US" sz="10000" dirty="0"/>
              <a:t> </a:t>
            </a:r>
            <a:r>
              <a:rPr lang="en-US" sz="10000" dirty="0" err="1"/>
              <a:t>Humanísticos</a:t>
            </a:r>
            <a:r>
              <a:rPr lang="en-US" sz="10000" dirty="0"/>
              <a:t> CIESHUM </a:t>
            </a:r>
            <a:r>
              <a:rPr lang="en-US" sz="10000" dirty="0" smtClean="0"/>
              <a:t>2023</a:t>
            </a:r>
            <a:endParaRPr lang="en-US" dirty="0"/>
          </a:p>
        </p:txBody>
      </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78582" y="21268432"/>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568699" y="22007764"/>
            <a:ext cx="20203365" cy="3785652"/>
          </a:xfrm>
          <a:prstGeom prst="rect">
            <a:avLst/>
          </a:prstGeom>
          <a:noFill/>
        </p:spPr>
        <p:txBody>
          <a:bodyPr wrap="square" rtlCol="0">
            <a:spAutoFit/>
          </a:bodyPr>
          <a:lstStyle/>
          <a:p>
            <a:pPr marL="342900" indent="-342900">
              <a:buFont typeface="Wingdings" panose="05000000000000000000" pitchFamily="2" charset="2"/>
              <a:buChar char="§"/>
            </a:pPr>
            <a:r>
              <a:rPr lang="es-ES" sz="2000" dirty="0" err="1"/>
              <a:t>Altez</a:t>
            </a:r>
            <a:r>
              <a:rPr lang="es-ES" sz="2000" dirty="0"/>
              <a:t>, Y. (2016) Hermenéutica y configuración histórica de identidades culturales. Estudios Sobre Las Culturas Contemporáneas, (22), 63-80. </a:t>
            </a:r>
          </a:p>
          <a:p>
            <a:pPr marL="342900" indent="-342900">
              <a:buFont typeface="Wingdings" panose="05000000000000000000" pitchFamily="2" charset="2"/>
              <a:buChar char="§"/>
            </a:pPr>
            <a:r>
              <a:rPr lang="es-ES" sz="2000" dirty="0" err="1" smtClean="0"/>
              <a:t>Colombres</a:t>
            </a:r>
            <a:r>
              <a:rPr lang="es-ES" sz="2000" dirty="0"/>
              <a:t>, A. (1991). Manual del promotor cultural. Documentos y materiales de trabajo. Editorial </a:t>
            </a:r>
            <a:r>
              <a:rPr lang="es-ES" sz="2000" dirty="0" err="1"/>
              <a:t>Humanitas</a:t>
            </a:r>
            <a:r>
              <a:rPr lang="es-ES" sz="2000" dirty="0"/>
              <a:t>: Buenos </a:t>
            </a:r>
            <a:r>
              <a:rPr lang="es-ES" sz="2000" dirty="0" smtClean="0"/>
              <a:t>Aires</a:t>
            </a:r>
          </a:p>
          <a:p>
            <a:pPr marL="342900" indent="-342900">
              <a:buFont typeface="Wingdings" panose="05000000000000000000" pitchFamily="2" charset="2"/>
              <a:buChar char="§"/>
            </a:pPr>
            <a:r>
              <a:rPr lang="es-ES" sz="2000" dirty="0" smtClean="0"/>
              <a:t>Frías </a:t>
            </a:r>
            <a:r>
              <a:rPr lang="es-ES" sz="2000" dirty="0"/>
              <a:t>López, A.K. (2019). Prácticas de promotores culturales en comunidades indígenas del sur de México. Antropología Experimental, (19), 331-344. </a:t>
            </a:r>
            <a:r>
              <a:rPr lang="es-ES" sz="2000" u="sng" dirty="0">
                <a:hlinkClick r:id="rId5"/>
              </a:rPr>
              <a:t>https://dx.doi.org/10.17561/rae.v19.28</a:t>
            </a:r>
            <a:r>
              <a:rPr lang="es-ES" sz="2000" dirty="0"/>
              <a:t>   </a:t>
            </a:r>
          </a:p>
          <a:p>
            <a:pPr marL="342900" indent="-342900">
              <a:buFont typeface="Wingdings" panose="05000000000000000000" pitchFamily="2" charset="2"/>
              <a:buChar char="§"/>
            </a:pPr>
            <a:r>
              <a:rPr lang="es-ES" sz="2000" dirty="0" smtClean="0"/>
              <a:t>Gómez </a:t>
            </a:r>
            <a:r>
              <a:rPr lang="es-ES" sz="2000" dirty="0"/>
              <a:t>Plata, M., </a:t>
            </a:r>
            <a:r>
              <a:rPr lang="es-ES" sz="2000" i="1" dirty="0"/>
              <a:t>et al.</a:t>
            </a:r>
            <a:r>
              <a:rPr lang="es-ES" sz="2000" dirty="0"/>
              <a:t> (2013). Representación social del psicólogo en el área de la salud: un estudio cualitativo en la facultad de ciencias de la salud de la universidad del Magdalena. </a:t>
            </a:r>
            <a:r>
              <a:rPr lang="es-ES" sz="2000" i="1" dirty="0"/>
              <a:t>Psicología desde el Caribe,</a:t>
            </a:r>
            <a:r>
              <a:rPr lang="es-ES" sz="2000" dirty="0"/>
              <a:t> 30</a:t>
            </a:r>
            <a:r>
              <a:rPr lang="es-ES" sz="2000" b="1" dirty="0"/>
              <a:t>,</a:t>
            </a:r>
            <a:r>
              <a:rPr lang="es-ES" sz="2000" dirty="0"/>
              <a:t> 91-122</a:t>
            </a:r>
          </a:p>
          <a:p>
            <a:pPr marL="342900" indent="-342900">
              <a:buFont typeface="Wingdings" panose="05000000000000000000" pitchFamily="2" charset="2"/>
              <a:buChar char="§"/>
            </a:pPr>
            <a:r>
              <a:rPr lang="es-ES" sz="2000" dirty="0" smtClean="0"/>
              <a:t>Hernández</a:t>
            </a:r>
            <a:r>
              <a:rPr lang="es-ES" sz="2000" dirty="0"/>
              <a:t>, A. (2013). Promoción y Gestión cultural: Intención y acción, en: Patrimonio Cultural y Turismo. CONACULTA: México.</a:t>
            </a:r>
          </a:p>
          <a:p>
            <a:pPr marL="342900" indent="-342900">
              <a:buFont typeface="Wingdings" panose="05000000000000000000" pitchFamily="2" charset="2"/>
              <a:buChar char="§"/>
            </a:pPr>
            <a:r>
              <a:rPr lang="es-ES" sz="2000" dirty="0" smtClean="0"/>
              <a:t>Martín</a:t>
            </a:r>
            <a:r>
              <a:rPr lang="es-ES" sz="2000" dirty="0"/>
              <a:t>, A. (2010). Promoción cultural. Una nueva mirada. Selección de lecturas, La Habana: Centro Nacional de Superación para la Cultura.</a:t>
            </a:r>
          </a:p>
          <a:p>
            <a:pPr marL="342900" indent="-342900">
              <a:buFont typeface="Wingdings" panose="05000000000000000000" pitchFamily="2" charset="2"/>
              <a:buChar char="§"/>
            </a:pPr>
            <a:r>
              <a:rPr lang="es-ES" sz="2000" dirty="0" err="1" smtClean="0"/>
              <a:t>Materán</a:t>
            </a:r>
            <a:r>
              <a:rPr lang="es-ES" sz="2000" dirty="0"/>
              <a:t>, A. (2008). Las representaciones sociales: un referente teórico para la investigación educativa. </a:t>
            </a:r>
            <a:r>
              <a:rPr lang="es-ES" sz="2000" i="1" dirty="0" err="1"/>
              <a:t>Geoenseñanza</a:t>
            </a:r>
            <a:r>
              <a:rPr lang="es-ES" sz="2000" dirty="0"/>
              <a:t>, 13, 243-248.</a:t>
            </a:r>
          </a:p>
          <a:p>
            <a:pPr marL="342900" indent="-342900">
              <a:buFont typeface="Wingdings" panose="05000000000000000000" pitchFamily="2" charset="2"/>
              <a:buChar char="§"/>
            </a:pPr>
            <a:r>
              <a:rPr lang="es-ES" sz="2000" dirty="0" smtClean="0"/>
              <a:t>Vecina </a:t>
            </a:r>
            <a:r>
              <a:rPr lang="es-ES" sz="2000" dirty="0"/>
              <a:t>Marchante, C. (2008). Representaciones sociales, prensa, inmigración y escuela. El caso de Son </a:t>
            </a:r>
            <a:r>
              <a:rPr lang="es-ES" sz="2000" dirty="0" err="1"/>
              <a:t>Gotleu</a:t>
            </a:r>
            <a:r>
              <a:rPr lang="es-ES" sz="2000" dirty="0"/>
              <a:t>. Tesis Doctoral. </a:t>
            </a:r>
            <a:r>
              <a:rPr lang="es-ES" sz="2000" dirty="0" err="1"/>
              <a:t>Departament</a:t>
            </a:r>
            <a:r>
              <a:rPr lang="es-ES" sz="2000" dirty="0"/>
              <a:t> de Pedagogía i </a:t>
            </a:r>
            <a:r>
              <a:rPr lang="es-ES" sz="2000" dirty="0" err="1"/>
              <a:t>Didáctiques</a:t>
            </a:r>
            <a:r>
              <a:rPr lang="es-ES" sz="2000" dirty="0"/>
              <a:t> Especifiques i </a:t>
            </a:r>
            <a:r>
              <a:rPr lang="es-ES" sz="2000" dirty="0" err="1"/>
              <a:t>Departament</a:t>
            </a:r>
            <a:r>
              <a:rPr lang="es-ES" sz="2000" dirty="0"/>
              <a:t> de Pedagogía Aplicada i Psicología de </a:t>
            </a:r>
            <a:r>
              <a:rPr lang="es-ES" sz="2000" dirty="0" err="1"/>
              <a:t>l'Educació</a:t>
            </a:r>
            <a:r>
              <a:rPr lang="es-ES" sz="2000" dirty="0"/>
              <a:t>. </a:t>
            </a:r>
            <a:r>
              <a:rPr lang="es-ES" sz="2000" dirty="0" err="1"/>
              <a:t>Universitat</a:t>
            </a:r>
            <a:r>
              <a:rPr lang="es-ES" sz="2000" dirty="0"/>
              <a:t> de les Illes Balears. </a:t>
            </a:r>
          </a:p>
          <a:p>
            <a:pPr marL="342900" indent="-342900">
              <a:buFont typeface="Wingdings" panose="05000000000000000000" pitchFamily="2" charset="2"/>
              <a:buChar char="§"/>
            </a:pPr>
            <a:r>
              <a:rPr lang="es-ES" sz="2000" dirty="0"/>
              <a:t> </a:t>
            </a:r>
            <a:r>
              <a:rPr lang="es-ES" sz="2000" dirty="0" smtClean="0"/>
              <a:t>Villarroel</a:t>
            </a:r>
            <a:r>
              <a:rPr lang="es-ES" sz="2000" dirty="0"/>
              <a:t>, G. E. (2007). Las representaciones sociales: una nueva relación entre el individuo y la sociedad. </a:t>
            </a:r>
            <a:r>
              <a:rPr lang="es-ES" sz="2000" i="1" dirty="0" err="1"/>
              <a:t>Fermentum</a:t>
            </a:r>
            <a:r>
              <a:rPr lang="es-ES" sz="2000" i="1" dirty="0"/>
              <a:t>, Revista Venezolana de Sociología y Antropología</a:t>
            </a:r>
            <a:r>
              <a:rPr lang="es-ES" sz="2000" dirty="0"/>
              <a:t>, 17(49), 434-454</a:t>
            </a:r>
          </a:p>
          <a:p>
            <a:r>
              <a:rPr lang="es-ES" sz="2000" dirty="0"/>
              <a:t> </a:t>
            </a:r>
          </a:p>
        </p:txBody>
      </p:sp>
      <p:pic>
        <p:nvPicPr>
          <p:cNvPr id="3" name="Picture 2">
            <a:extLst>
              <a:ext uri="{FF2B5EF4-FFF2-40B4-BE49-F238E27FC236}">
                <a16:creationId xmlns:a16="http://schemas.microsoft.com/office/drawing/2014/main" xmlns="" id="{CE3114A6-C9F3-C235-E5C9-62DCD47FE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1442</TotalTime>
  <Words>675</Words>
  <Application>Microsoft Office PowerPoint</Application>
  <PresentationFormat>Personalizado</PresentationFormat>
  <Paragraphs>40</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Ricky</cp:lastModifiedBy>
  <cp:revision>43</cp:revision>
  <dcterms:created xsi:type="dcterms:W3CDTF">2012-02-10T00:21:22Z</dcterms:created>
  <dcterms:modified xsi:type="dcterms:W3CDTF">2023-10-12T16:21:41Z</dcterms:modified>
  <cp:category>Research poster templates</cp:category>
</cp:coreProperties>
</file>