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Codec Pro ExtraBold" charset="1" panose="00000700000000000000"/>
      <p:regular r:id="rId12"/>
    </p:embeddedFont>
    <p:embeddedFont>
      <p:font typeface="Codec Pro ExtraBold Bold" charset="1" panose="00000900000000000000"/>
      <p:regular r:id="rId13"/>
    </p:embeddedFont>
    <p:embeddedFont>
      <p:font typeface="Open Sauce" charset="1" panose="00000500000000000000"/>
      <p:regular r:id="rId14"/>
    </p:embeddedFont>
    <p:embeddedFont>
      <p:font typeface="Open Sauce Bold" charset="1" panose="00000800000000000000"/>
      <p:regular r:id="rId15"/>
    </p:embeddedFont>
    <p:embeddedFont>
      <p:font typeface="Open Sauce Italics" charset="1" panose="00000500000000000000"/>
      <p:regular r:id="rId16"/>
    </p:embeddedFont>
    <p:embeddedFont>
      <p:font typeface="Open Sauce Bold Italics" charset="1" panose="00000800000000000000"/>
      <p:regular r:id="rId17"/>
    </p:embeddedFont>
    <p:embeddedFont>
      <p:font typeface="Open Sauce Light" charset="1" panose="00000400000000000000"/>
      <p:regular r:id="rId18"/>
    </p:embeddedFont>
    <p:embeddedFont>
      <p:font typeface="Open Sauce Light Italics" charset="1" panose="00000400000000000000"/>
      <p:regular r:id="rId19"/>
    </p:embeddedFont>
    <p:embeddedFont>
      <p:font typeface="Open Sauce Medium" charset="1" panose="00000600000000000000"/>
      <p:regular r:id="rId20"/>
    </p:embeddedFont>
    <p:embeddedFont>
      <p:font typeface="Open Sauce Medium Italics" charset="1" panose="00000600000000000000"/>
      <p:regular r:id="rId21"/>
    </p:embeddedFont>
    <p:embeddedFont>
      <p:font typeface="Open Sauce Semi-Bold" charset="1" panose="00000700000000000000"/>
      <p:regular r:id="rId22"/>
    </p:embeddedFont>
    <p:embeddedFont>
      <p:font typeface="Open Sauce Semi-Bold Italics" charset="1" panose="00000700000000000000"/>
      <p:regular r:id="rId23"/>
    </p:embeddedFont>
    <p:embeddedFont>
      <p:font typeface="Open Sauce Heavy" charset="1" panose="00000A00000000000000"/>
      <p:regular r:id="rId24"/>
    </p:embeddedFont>
    <p:embeddedFont>
      <p:font typeface="Open Sauce Heavy Italics" charset="1" panose="00000A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00" Target="../media/image145.png" Type="http://schemas.openxmlformats.org/officeDocument/2006/relationships/image"/><Relationship Id="rId101" Target="../media/image146.svg" Type="http://schemas.openxmlformats.org/officeDocument/2006/relationships/image"/><Relationship Id="rId102" Target="../media/image147.png" Type="http://schemas.openxmlformats.org/officeDocument/2006/relationships/image"/><Relationship Id="rId103" Target="../media/image148.svg" Type="http://schemas.openxmlformats.org/officeDocument/2006/relationships/image"/><Relationship Id="rId104" Target="../media/image149.png" Type="http://schemas.openxmlformats.org/officeDocument/2006/relationships/image"/><Relationship Id="rId105" Target="../media/image150.svg" Type="http://schemas.openxmlformats.org/officeDocument/2006/relationships/image"/><Relationship Id="rId106" Target="../media/image151.png" Type="http://schemas.openxmlformats.org/officeDocument/2006/relationships/image"/><Relationship Id="rId107" Target="../media/image152.svg" Type="http://schemas.openxmlformats.org/officeDocument/2006/relationships/image"/><Relationship Id="rId108" Target="../media/image153.png" Type="http://schemas.openxmlformats.org/officeDocument/2006/relationships/image"/><Relationship Id="rId109" Target="../media/image154.svg" Type="http://schemas.openxmlformats.org/officeDocument/2006/relationships/image"/><Relationship Id="rId11" Target="../media/image56.sv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59.png" Type="http://schemas.openxmlformats.org/officeDocument/2006/relationships/image"/><Relationship Id="rId15" Target="../media/image60.svg" Type="http://schemas.openxmlformats.org/officeDocument/2006/relationships/image"/><Relationship Id="rId16" Target="../media/image61.png" Type="http://schemas.openxmlformats.org/officeDocument/2006/relationships/image"/><Relationship Id="rId17" Target="../media/image62.svg" Type="http://schemas.openxmlformats.org/officeDocument/2006/relationships/image"/><Relationship Id="rId18" Target="../media/image63.png" Type="http://schemas.openxmlformats.org/officeDocument/2006/relationships/image"/><Relationship Id="rId19" Target="../media/image64.svg" Type="http://schemas.openxmlformats.org/officeDocument/2006/relationships/image"/><Relationship Id="rId2" Target="../media/image47.png" Type="http://schemas.openxmlformats.org/officeDocument/2006/relationships/image"/><Relationship Id="rId20" Target="../media/image65.png" Type="http://schemas.openxmlformats.org/officeDocument/2006/relationships/image"/><Relationship Id="rId21" Target="../media/image66.svg" Type="http://schemas.openxmlformats.org/officeDocument/2006/relationships/image"/><Relationship Id="rId22" Target="../media/image67.png" Type="http://schemas.openxmlformats.org/officeDocument/2006/relationships/image"/><Relationship Id="rId23" Target="../media/image68.svg" Type="http://schemas.openxmlformats.org/officeDocument/2006/relationships/image"/><Relationship Id="rId24" Target="../media/image69.png" Type="http://schemas.openxmlformats.org/officeDocument/2006/relationships/image"/><Relationship Id="rId25" Target="../media/image70.svg" Type="http://schemas.openxmlformats.org/officeDocument/2006/relationships/image"/><Relationship Id="rId26" Target="../media/image71.png" Type="http://schemas.openxmlformats.org/officeDocument/2006/relationships/image"/><Relationship Id="rId27" Target="../media/image72.svg" Type="http://schemas.openxmlformats.org/officeDocument/2006/relationships/image"/><Relationship Id="rId28" Target="../media/image73.png" Type="http://schemas.openxmlformats.org/officeDocument/2006/relationships/image"/><Relationship Id="rId29" Target="../media/image74.svg" Type="http://schemas.openxmlformats.org/officeDocument/2006/relationships/image"/><Relationship Id="rId3" Target="../media/image48.svg" Type="http://schemas.openxmlformats.org/officeDocument/2006/relationships/image"/><Relationship Id="rId30" Target="../media/image75.png" Type="http://schemas.openxmlformats.org/officeDocument/2006/relationships/image"/><Relationship Id="rId31" Target="../media/image76.svg" Type="http://schemas.openxmlformats.org/officeDocument/2006/relationships/image"/><Relationship Id="rId32" Target="../media/image77.png" Type="http://schemas.openxmlformats.org/officeDocument/2006/relationships/image"/><Relationship Id="rId33" Target="../media/image78.svg" Type="http://schemas.openxmlformats.org/officeDocument/2006/relationships/image"/><Relationship Id="rId34" Target="../media/image79.png" Type="http://schemas.openxmlformats.org/officeDocument/2006/relationships/image"/><Relationship Id="rId35" Target="../media/image80.svg" Type="http://schemas.openxmlformats.org/officeDocument/2006/relationships/image"/><Relationship Id="rId36" Target="../media/image81.png" Type="http://schemas.openxmlformats.org/officeDocument/2006/relationships/image"/><Relationship Id="rId37" Target="../media/image82.svg" Type="http://schemas.openxmlformats.org/officeDocument/2006/relationships/image"/><Relationship Id="rId38" Target="../media/image83.png" Type="http://schemas.openxmlformats.org/officeDocument/2006/relationships/image"/><Relationship Id="rId39" Target="../media/image84.svg" Type="http://schemas.openxmlformats.org/officeDocument/2006/relationships/image"/><Relationship Id="rId4" Target="../media/image49.png" Type="http://schemas.openxmlformats.org/officeDocument/2006/relationships/image"/><Relationship Id="rId40" Target="../media/image85.png" Type="http://schemas.openxmlformats.org/officeDocument/2006/relationships/image"/><Relationship Id="rId41" Target="../media/image86.svg" Type="http://schemas.openxmlformats.org/officeDocument/2006/relationships/image"/><Relationship Id="rId42" Target="../media/image87.png" Type="http://schemas.openxmlformats.org/officeDocument/2006/relationships/image"/><Relationship Id="rId43" Target="../media/image88.svg" Type="http://schemas.openxmlformats.org/officeDocument/2006/relationships/image"/><Relationship Id="rId44" Target="../media/image89.png" Type="http://schemas.openxmlformats.org/officeDocument/2006/relationships/image"/><Relationship Id="rId45" Target="../media/image90.svg" Type="http://schemas.openxmlformats.org/officeDocument/2006/relationships/image"/><Relationship Id="rId46" Target="../media/image91.png" Type="http://schemas.openxmlformats.org/officeDocument/2006/relationships/image"/><Relationship Id="rId47" Target="../media/image92.svg" Type="http://schemas.openxmlformats.org/officeDocument/2006/relationships/image"/><Relationship Id="rId48" Target="../media/image93.png" Type="http://schemas.openxmlformats.org/officeDocument/2006/relationships/image"/><Relationship Id="rId49" Target="../media/image94.svg" Type="http://schemas.openxmlformats.org/officeDocument/2006/relationships/image"/><Relationship Id="rId5" Target="../media/image50.svg" Type="http://schemas.openxmlformats.org/officeDocument/2006/relationships/image"/><Relationship Id="rId50" Target="../media/image95.png" Type="http://schemas.openxmlformats.org/officeDocument/2006/relationships/image"/><Relationship Id="rId51" Target="../media/image96.svg" Type="http://schemas.openxmlformats.org/officeDocument/2006/relationships/image"/><Relationship Id="rId52" Target="../media/image97.png" Type="http://schemas.openxmlformats.org/officeDocument/2006/relationships/image"/><Relationship Id="rId53" Target="../media/image98.svg" Type="http://schemas.openxmlformats.org/officeDocument/2006/relationships/image"/><Relationship Id="rId54" Target="../media/image99.png" Type="http://schemas.openxmlformats.org/officeDocument/2006/relationships/image"/><Relationship Id="rId55" Target="../media/image100.svg" Type="http://schemas.openxmlformats.org/officeDocument/2006/relationships/image"/><Relationship Id="rId56" Target="../media/image101.png" Type="http://schemas.openxmlformats.org/officeDocument/2006/relationships/image"/><Relationship Id="rId57" Target="../media/image102.svg" Type="http://schemas.openxmlformats.org/officeDocument/2006/relationships/image"/><Relationship Id="rId58" Target="../media/image103.png" Type="http://schemas.openxmlformats.org/officeDocument/2006/relationships/image"/><Relationship Id="rId59" Target="../media/image104.svg" Type="http://schemas.openxmlformats.org/officeDocument/2006/relationships/image"/><Relationship Id="rId6" Target="../media/image51.png" Type="http://schemas.openxmlformats.org/officeDocument/2006/relationships/image"/><Relationship Id="rId60" Target="../media/image105.png" Type="http://schemas.openxmlformats.org/officeDocument/2006/relationships/image"/><Relationship Id="rId61" Target="../media/image106.svg" Type="http://schemas.openxmlformats.org/officeDocument/2006/relationships/image"/><Relationship Id="rId62" Target="../media/image107.png" Type="http://schemas.openxmlformats.org/officeDocument/2006/relationships/image"/><Relationship Id="rId63" Target="../media/image108.svg" Type="http://schemas.openxmlformats.org/officeDocument/2006/relationships/image"/><Relationship Id="rId64" Target="../media/image109.png" Type="http://schemas.openxmlformats.org/officeDocument/2006/relationships/image"/><Relationship Id="rId65" Target="../media/image110.svg" Type="http://schemas.openxmlformats.org/officeDocument/2006/relationships/image"/><Relationship Id="rId66" Target="../media/image111.png" Type="http://schemas.openxmlformats.org/officeDocument/2006/relationships/image"/><Relationship Id="rId67" Target="../media/image112.svg" Type="http://schemas.openxmlformats.org/officeDocument/2006/relationships/image"/><Relationship Id="rId68" Target="../media/image113.png" Type="http://schemas.openxmlformats.org/officeDocument/2006/relationships/image"/><Relationship Id="rId69" Target="../media/image114.svg" Type="http://schemas.openxmlformats.org/officeDocument/2006/relationships/image"/><Relationship Id="rId7" Target="../media/image52.svg" Type="http://schemas.openxmlformats.org/officeDocument/2006/relationships/image"/><Relationship Id="rId70" Target="../media/image115.png" Type="http://schemas.openxmlformats.org/officeDocument/2006/relationships/image"/><Relationship Id="rId71" Target="../media/image116.svg" Type="http://schemas.openxmlformats.org/officeDocument/2006/relationships/image"/><Relationship Id="rId72" Target="../media/image117.png" Type="http://schemas.openxmlformats.org/officeDocument/2006/relationships/image"/><Relationship Id="rId73" Target="../media/image118.svg" Type="http://schemas.openxmlformats.org/officeDocument/2006/relationships/image"/><Relationship Id="rId74" Target="../media/image119.png" Type="http://schemas.openxmlformats.org/officeDocument/2006/relationships/image"/><Relationship Id="rId75" Target="../media/image120.svg" Type="http://schemas.openxmlformats.org/officeDocument/2006/relationships/image"/><Relationship Id="rId76" Target="../media/image121.png" Type="http://schemas.openxmlformats.org/officeDocument/2006/relationships/image"/><Relationship Id="rId77" Target="../media/image122.svg" Type="http://schemas.openxmlformats.org/officeDocument/2006/relationships/image"/><Relationship Id="rId78" Target="../media/image123.png" Type="http://schemas.openxmlformats.org/officeDocument/2006/relationships/image"/><Relationship Id="rId79" Target="../media/image124.svg" Type="http://schemas.openxmlformats.org/officeDocument/2006/relationships/image"/><Relationship Id="rId8" Target="../media/image53.png" Type="http://schemas.openxmlformats.org/officeDocument/2006/relationships/image"/><Relationship Id="rId80" Target="../media/image125.png" Type="http://schemas.openxmlformats.org/officeDocument/2006/relationships/image"/><Relationship Id="rId81" Target="../media/image126.svg" Type="http://schemas.openxmlformats.org/officeDocument/2006/relationships/image"/><Relationship Id="rId82" Target="../media/image127.png" Type="http://schemas.openxmlformats.org/officeDocument/2006/relationships/image"/><Relationship Id="rId83" Target="../media/image128.svg" Type="http://schemas.openxmlformats.org/officeDocument/2006/relationships/image"/><Relationship Id="rId84" Target="../media/image129.png" Type="http://schemas.openxmlformats.org/officeDocument/2006/relationships/image"/><Relationship Id="rId85" Target="../media/image130.svg" Type="http://schemas.openxmlformats.org/officeDocument/2006/relationships/image"/><Relationship Id="rId86" Target="../media/image131.png" Type="http://schemas.openxmlformats.org/officeDocument/2006/relationships/image"/><Relationship Id="rId87" Target="../media/image132.svg" Type="http://schemas.openxmlformats.org/officeDocument/2006/relationships/image"/><Relationship Id="rId88" Target="../media/image133.png" Type="http://schemas.openxmlformats.org/officeDocument/2006/relationships/image"/><Relationship Id="rId89" Target="../media/image134.svg" Type="http://schemas.openxmlformats.org/officeDocument/2006/relationships/image"/><Relationship Id="rId9" Target="../media/image54.svg" Type="http://schemas.openxmlformats.org/officeDocument/2006/relationships/image"/><Relationship Id="rId90" Target="../media/image135.png" Type="http://schemas.openxmlformats.org/officeDocument/2006/relationships/image"/><Relationship Id="rId91" Target="../media/image136.svg" Type="http://schemas.openxmlformats.org/officeDocument/2006/relationships/image"/><Relationship Id="rId92" Target="../media/image137.png" Type="http://schemas.openxmlformats.org/officeDocument/2006/relationships/image"/><Relationship Id="rId93" Target="../media/image138.svg" Type="http://schemas.openxmlformats.org/officeDocument/2006/relationships/image"/><Relationship Id="rId94" Target="../media/image139.png" Type="http://schemas.openxmlformats.org/officeDocument/2006/relationships/image"/><Relationship Id="rId95" Target="../media/image140.svg" Type="http://schemas.openxmlformats.org/officeDocument/2006/relationships/image"/><Relationship Id="rId96" Target="../media/image141.png" Type="http://schemas.openxmlformats.org/officeDocument/2006/relationships/image"/><Relationship Id="rId97" Target="../media/image142.svg" Type="http://schemas.openxmlformats.org/officeDocument/2006/relationships/image"/><Relationship Id="rId98" Target="../media/image143.png" Type="http://schemas.openxmlformats.org/officeDocument/2006/relationships/image"/><Relationship Id="rId99" Target="../media/image144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Relationship Id="rId5" Target="../media/image23.jpe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74764" y="-207071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384715" y="9009597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27773" y="4163622"/>
            <a:ext cx="110236" cy="2818996"/>
            <a:chOff x="0" y="0"/>
            <a:chExt cx="26312" cy="6728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312" cy="672855"/>
            </a:xfrm>
            <a:custGeom>
              <a:avLst/>
              <a:gdLst/>
              <a:ahLst/>
              <a:cxnLst/>
              <a:rect r="r" b="b" t="t" l="l"/>
              <a:pathLst>
                <a:path h="672855" w="26312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777871" y="-207071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99492" y="710602"/>
            <a:ext cx="4636646" cy="8762260"/>
          </a:xfrm>
          <a:custGeom>
            <a:avLst/>
            <a:gdLst/>
            <a:ahLst/>
            <a:cxnLst/>
            <a:rect r="r" b="b" t="t" l="l"/>
            <a:pathLst>
              <a:path h="8762260" w="4636646">
                <a:moveTo>
                  <a:pt x="0" y="0"/>
                </a:moveTo>
                <a:lnTo>
                  <a:pt x="4636645" y="0"/>
                </a:lnTo>
                <a:lnTo>
                  <a:pt x="4636645" y="8762261"/>
                </a:lnTo>
                <a:lnTo>
                  <a:pt x="0" y="8762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709" r="0" b="-3709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752928" y="6915943"/>
            <a:ext cx="8553855" cy="531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5"/>
              </a:lnSpc>
            </a:pPr>
            <a:r>
              <a:rPr lang="en-US" sz="3089" spc="154">
                <a:solidFill>
                  <a:srgbClr val="099936"/>
                </a:solidFill>
                <a:latin typeface="Open Sauce"/>
              </a:rPr>
              <a:t>Proyecto de construcción inmobilaria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52928" y="5131233"/>
            <a:ext cx="9122221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831"/>
              </a:lnSpc>
            </a:pPr>
            <a:r>
              <a:rPr lang="en-US" sz="12359">
                <a:solidFill>
                  <a:srgbClr val="099936"/>
                </a:solidFill>
                <a:latin typeface="Codec Pro ExtraBold"/>
              </a:rPr>
              <a:t>PROYECTO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52928" y="3821920"/>
            <a:ext cx="9122221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523"/>
              </a:lnSpc>
            </a:pPr>
            <a:r>
              <a:rPr lang="en-US" sz="10436">
                <a:solidFill>
                  <a:srgbClr val="099936"/>
                </a:solidFill>
                <a:latin typeface="Codec Pro ExtraBold"/>
              </a:rPr>
              <a:t>RESUMEN DE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2784" y="400976"/>
            <a:ext cx="7376308" cy="9460058"/>
          </a:xfrm>
          <a:custGeom>
            <a:avLst/>
            <a:gdLst/>
            <a:ahLst/>
            <a:cxnLst/>
            <a:rect r="r" b="b" t="t" l="l"/>
            <a:pathLst>
              <a:path h="9460058" w="737630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76" t="0" r="-4019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4715" y="9009597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2076" y="-20574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27758" y="3668834"/>
            <a:ext cx="5589466" cy="5589466"/>
          </a:xfrm>
          <a:custGeom>
            <a:avLst/>
            <a:gdLst/>
            <a:ahLst/>
            <a:cxnLst/>
            <a:rect r="r" b="b" t="t" l="l"/>
            <a:pathLst>
              <a:path h="5589466" w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327758" y="3975029"/>
            <a:ext cx="5589466" cy="30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004"/>
              </a:lnSpc>
              <a:spcBef>
                <a:spcPct val="0"/>
              </a:spcBef>
            </a:pPr>
            <a:r>
              <a:rPr lang="en-US" sz="16670" spc="1633">
                <a:solidFill>
                  <a:srgbClr val="FFFFFF"/>
                </a:solidFill>
                <a:latin typeface="Codec Pro ExtraBold"/>
              </a:rPr>
              <a:t>85%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74828" y="1219982"/>
            <a:ext cx="6246725" cy="957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05"/>
              </a:lnSpc>
            </a:pPr>
            <a:r>
              <a:rPr lang="en-US" sz="6470" spc="226">
                <a:solidFill>
                  <a:srgbClr val="040506"/>
                </a:solidFill>
                <a:latin typeface="Codec Pro ExtraBold"/>
              </a:rPr>
              <a:t>Estadísticas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74828" y="2148494"/>
            <a:ext cx="5927739" cy="1243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876205" y="7664769"/>
            <a:ext cx="4492572" cy="764287"/>
            <a:chOff x="0" y="0"/>
            <a:chExt cx="5990096" cy="1019049"/>
          </a:xfrm>
        </p:grpSpPr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0" y="0"/>
              <a:ext cx="5990096" cy="1019049"/>
              <a:chOff x="0" y="0"/>
              <a:chExt cx="13271500" cy="225777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12700" y="0"/>
                <a:ext cx="10579100" cy="2260600"/>
              </a:xfrm>
              <a:custGeom>
                <a:avLst/>
                <a:gdLst/>
                <a:ahLst/>
                <a:cxnLst/>
                <a:rect r="r" b="b" t="t" l="l"/>
                <a:pathLst>
                  <a:path h="2260600" w="105791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moveTo>
                      <a:pt x="9956800" y="0"/>
                    </a:moveTo>
                    <a:cubicBezTo>
                      <a:pt x="9842500" y="0"/>
                      <a:pt x="9740900" y="88900"/>
                      <a:pt x="9740900" y="215900"/>
                    </a:cubicBezTo>
                    <a:lnTo>
                      <a:pt x="9740900" y="279400"/>
                    </a:lnTo>
                    <a:cubicBezTo>
                      <a:pt x="9740900" y="393700"/>
                      <a:pt x="9842500" y="495300"/>
                      <a:pt x="9956800" y="495300"/>
                    </a:cubicBezTo>
                    <a:cubicBezTo>
                      <a:pt x="10071100" y="495300"/>
                      <a:pt x="10172700" y="393700"/>
                      <a:pt x="10172700" y="279400"/>
                    </a:cubicBezTo>
                    <a:lnTo>
                      <a:pt x="10172700" y="215900"/>
                    </a:lnTo>
                    <a:cubicBezTo>
                      <a:pt x="10172700" y="88900"/>
                      <a:pt x="10071100" y="0"/>
                      <a:pt x="9956800" y="0"/>
                    </a:cubicBezTo>
                    <a:moveTo>
                      <a:pt x="9740900" y="965200"/>
                    </a:moveTo>
                    <a:cubicBezTo>
                      <a:pt x="9740900" y="965200"/>
                      <a:pt x="9728200" y="952500"/>
                      <a:pt x="9728200" y="965200"/>
                    </a:cubicBezTo>
                    <a:lnTo>
                      <a:pt x="9575800" y="1320800"/>
                    </a:lnTo>
                    <a:cubicBezTo>
                      <a:pt x="9550400" y="1371600"/>
                      <a:pt x="9499600" y="1409700"/>
                      <a:pt x="94361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47200" y="1409700"/>
                      <a:pt x="9347200" y="1397000"/>
                    </a:cubicBezTo>
                    <a:cubicBezTo>
                      <a:pt x="9334500" y="1384300"/>
                      <a:pt x="9334500" y="1371600"/>
                      <a:pt x="9347200" y="1358900"/>
                    </a:cubicBezTo>
                    <a:lnTo>
                      <a:pt x="9537700" y="914400"/>
                    </a:lnTo>
                    <a:lnTo>
                      <a:pt x="9601200" y="736600"/>
                    </a:lnTo>
                    <a:cubicBezTo>
                      <a:pt x="9652000" y="635000"/>
                      <a:pt x="9753600" y="558800"/>
                      <a:pt x="9867900" y="558800"/>
                    </a:cubicBezTo>
                    <a:lnTo>
                      <a:pt x="10045700" y="558800"/>
                    </a:lnTo>
                    <a:cubicBezTo>
                      <a:pt x="10160000" y="558800"/>
                      <a:pt x="10261600" y="635000"/>
                      <a:pt x="10312400" y="736600"/>
                    </a:cubicBezTo>
                    <a:lnTo>
                      <a:pt x="10375900" y="914400"/>
                    </a:lnTo>
                    <a:lnTo>
                      <a:pt x="10566400" y="1358900"/>
                    </a:lnTo>
                    <a:cubicBezTo>
                      <a:pt x="10579100" y="1371600"/>
                      <a:pt x="10579100" y="1384300"/>
                      <a:pt x="10566400" y="1397000"/>
                    </a:cubicBezTo>
                    <a:cubicBezTo>
                      <a:pt x="10566400" y="1409700"/>
                      <a:pt x="10553700" y="1409700"/>
                      <a:pt x="10541000" y="1409700"/>
                    </a:cubicBezTo>
                    <a:lnTo>
                      <a:pt x="10477500" y="1409700"/>
                    </a:lnTo>
                    <a:cubicBezTo>
                      <a:pt x="10414000" y="1409700"/>
                      <a:pt x="10363200" y="1371600"/>
                      <a:pt x="10337800" y="1320800"/>
                    </a:cubicBezTo>
                    <a:lnTo>
                      <a:pt x="10185400" y="965200"/>
                    </a:lnTo>
                    <a:cubicBezTo>
                      <a:pt x="10185400" y="952500"/>
                      <a:pt x="10172700" y="965200"/>
                      <a:pt x="10172700" y="965200"/>
                    </a:cubicBezTo>
                    <a:lnTo>
                      <a:pt x="10236200" y="1409700"/>
                    </a:lnTo>
                    <a:lnTo>
                      <a:pt x="10312400" y="2222500"/>
                    </a:lnTo>
                    <a:cubicBezTo>
                      <a:pt x="10312400" y="2235200"/>
                      <a:pt x="10299700" y="2235200"/>
                      <a:pt x="10299700" y="2247900"/>
                    </a:cubicBezTo>
                    <a:cubicBezTo>
                      <a:pt x="10287000" y="2247900"/>
                      <a:pt x="10287000" y="2260600"/>
                      <a:pt x="10274300" y="2260600"/>
                    </a:cubicBezTo>
                    <a:lnTo>
                      <a:pt x="10223500" y="2260600"/>
                    </a:lnTo>
                    <a:cubicBezTo>
                      <a:pt x="10147300" y="2260600"/>
                      <a:pt x="10083800" y="2209800"/>
                      <a:pt x="10083800" y="2133600"/>
                    </a:cubicBezTo>
                    <a:lnTo>
                      <a:pt x="9969500" y="1447800"/>
                    </a:lnTo>
                    <a:cubicBezTo>
                      <a:pt x="9956800" y="1447800"/>
                      <a:pt x="9956800" y="1447800"/>
                      <a:pt x="9944100" y="1447800"/>
                    </a:cubicBezTo>
                    <a:lnTo>
                      <a:pt x="9829800" y="2133600"/>
                    </a:lnTo>
                    <a:cubicBezTo>
                      <a:pt x="9829800" y="2209800"/>
                      <a:pt x="9766300" y="2260600"/>
                      <a:pt x="9690100" y="2260600"/>
                    </a:cubicBezTo>
                    <a:lnTo>
                      <a:pt x="9639300" y="2260600"/>
                    </a:lnTo>
                    <a:cubicBezTo>
                      <a:pt x="9626600" y="2260600"/>
                      <a:pt x="9626600" y="2247900"/>
                      <a:pt x="9613900" y="2247900"/>
                    </a:cubicBezTo>
                    <a:cubicBezTo>
                      <a:pt x="9613900" y="2235200"/>
                      <a:pt x="9601200" y="2235200"/>
                      <a:pt x="9601200" y="2222500"/>
                    </a:cubicBezTo>
                    <a:lnTo>
                      <a:pt x="9677400" y="1409700"/>
                    </a:lnTo>
                    <a:lnTo>
                      <a:pt x="9740900" y="965200"/>
                    </a:ln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10680700" y="0"/>
                <a:ext cx="2578100" cy="2260600"/>
              </a:xfrm>
              <a:custGeom>
                <a:avLst/>
                <a:gdLst/>
                <a:ahLst/>
                <a:cxnLst/>
                <a:rect r="r" b="b" t="t" l="l"/>
                <a:pathLst>
                  <a:path h="2260600" w="25781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</a:path>
                </a:pathLst>
              </a:custGeom>
              <a:solidFill>
                <a:srgbClr val="66BB6A"/>
              </a:solidFill>
            </p:spPr>
          </p:sp>
        </p:grpSp>
      </p:grpSp>
      <p:sp>
        <p:nvSpPr>
          <p:cNvPr name="TextBox 13" id="13"/>
          <p:cNvSpPr txBox="true"/>
          <p:nvPr/>
        </p:nvSpPr>
        <p:spPr>
          <a:xfrm rot="0">
            <a:off x="6453342" y="6877264"/>
            <a:ext cx="5463882" cy="487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41" spc="278">
                <a:solidFill>
                  <a:srgbClr val="FFFFFF"/>
                </a:solidFill>
                <a:latin typeface="Open Sauce"/>
              </a:rPr>
              <a:t>Nuevos clientes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46146" y="1587640"/>
            <a:ext cx="587713" cy="748246"/>
          </a:xfrm>
          <a:custGeom>
            <a:avLst/>
            <a:gdLst/>
            <a:ahLst/>
            <a:cxnLst/>
            <a:rect r="r" b="b" t="t" l="l"/>
            <a:pathLst>
              <a:path h="748246" w="587713">
                <a:moveTo>
                  <a:pt x="0" y="0"/>
                </a:moveTo>
                <a:lnTo>
                  <a:pt x="587713" y="0"/>
                </a:lnTo>
                <a:lnTo>
                  <a:pt x="587713" y="748246"/>
                </a:lnTo>
                <a:lnTo>
                  <a:pt x="0" y="74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35200" y="1570691"/>
            <a:ext cx="849110" cy="827496"/>
          </a:xfrm>
          <a:custGeom>
            <a:avLst/>
            <a:gdLst/>
            <a:ahLst/>
            <a:cxnLst/>
            <a:rect r="r" b="b" t="t" l="l"/>
            <a:pathLst>
              <a:path h="827496" w="849110">
                <a:moveTo>
                  <a:pt x="0" y="0"/>
                </a:moveTo>
                <a:lnTo>
                  <a:pt x="849111" y="0"/>
                </a:lnTo>
                <a:lnTo>
                  <a:pt x="849111" y="827497"/>
                </a:lnTo>
                <a:lnTo>
                  <a:pt x="0" y="827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64797" y="1522981"/>
            <a:ext cx="825844" cy="895886"/>
          </a:xfrm>
          <a:custGeom>
            <a:avLst/>
            <a:gdLst/>
            <a:ahLst/>
            <a:cxnLst/>
            <a:rect r="r" b="b" t="t" l="l"/>
            <a:pathLst>
              <a:path h="895886" w="825844">
                <a:moveTo>
                  <a:pt x="0" y="0"/>
                </a:moveTo>
                <a:lnTo>
                  <a:pt x="825844" y="0"/>
                </a:lnTo>
                <a:lnTo>
                  <a:pt x="825844" y="895886"/>
                </a:lnTo>
                <a:lnTo>
                  <a:pt x="0" y="895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89439" y="1455250"/>
            <a:ext cx="959108" cy="880636"/>
          </a:xfrm>
          <a:custGeom>
            <a:avLst/>
            <a:gdLst/>
            <a:ahLst/>
            <a:cxnLst/>
            <a:rect r="r" b="b" t="t" l="l"/>
            <a:pathLst>
              <a:path h="880636" w="959108">
                <a:moveTo>
                  <a:pt x="0" y="0"/>
                </a:moveTo>
                <a:lnTo>
                  <a:pt x="959108" y="0"/>
                </a:lnTo>
                <a:lnTo>
                  <a:pt x="959108" y="880636"/>
                </a:lnTo>
                <a:lnTo>
                  <a:pt x="0" y="880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92127" y="1620170"/>
            <a:ext cx="660740" cy="798697"/>
          </a:xfrm>
          <a:custGeom>
            <a:avLst/>
            <a:gdLst/>
            <a:ahLst/>
            <a:cxnLst/>
            <a:rect r="r" b="b" t="t" l="l"/>
            <a:pathLst>
              <a:path h="798697" w="660740">
                <a:moveTo>
                  <a:pt x="0" y="0"/>
                </a:moveTo>
                <a:lnTo>
                  <a:pt x="660740" y="0"/>
                </a:lnTo>
                <a:lnTo>
                  <a:pt x="660740" y="798697"/>
                </a:lnTo>
                <a:lnTo>
                  <a:pt x="0" y="798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28078" y="4165820"/>
            <a:ext cx="733943" cy="839228"/>
          </a:xfrm>
          <a:custGeom>
            <a:avLst/>
            <a:gdLst/>
            <a:ahLst/>
            <a:cxnLst/>
            <a:rect r="r" b="b" t="t" l="l"/>
            <a:pathLst>
              <a:path h="839228" w="733943">
                <a:moveTo>
                  <a:pt x="0" y="0"/>
                </a:moveTo>
                <a:lnTo>
                  <a:pt x="733943" y="0"/>
                </a:lnTo>
                <a:lnTo>
                  <a:pt x="733943" y="839228"/>
                </a:lnTo>
                <a:lnTo>
                  <a:pt x="0" y="8392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83813" y="4147823"/>
            <a:ext cx="810032" cy="779103"/>
          </a:xfrm>
          <a:custGeom>
            <a:avLst/>
            <a:gdLst/>
            <a:ahLst/>
            <a:cxnLst/>
            <a:rect r="r" b="b" t="t" l="l"/>
            <a:pathLst>
              <a:path h="779103" w="810032">
                <a:moveTo>
                  <a:pt x="0" y="0"/>
                </a:moveTo>
                <a:lnTo>
                  <a:pt x="810031" y="0"/>
                </a:lnTo>
                <a:lnTo>
                  <a:pt x="810031" y="779103"/>
                </a:lnTo>
                <a:lnTo>
                  <a:pt x="0" y="7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750656" y="4033862"/>
            <a:ext cx="682965" cy="813054"/>
          </a:xfrm>
          <a:custGeom>
            <a:avLst/>
            <a:gdLst/>
            <a:ahLst/>
            <a:cxnLst/>
            <a:rect r="r" b="b" t="t" l="l"/>
            <a:pathLst>
              <a:path h="813054" w="682965">
                <a:moveTo>
                  <a:pt x="0" y="0"/>
                </a:moveTo>
                <a:lnTo>
                  <a:pt x="682966" y="0"/>
                </a:lnTo>
                <a:lnTo>
                  <a:pt x="682966" y="813054"/>
                </a:lnTo>
                <a:lnTo>
                  <a:pt x="0" y="813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062134" y="4114845"/>
            <a:ext cx="795968" cy="706241"/>
          </a:xfrm>
          <a:custGeom>
            <a:avLst/>
            <a:gdLst/>
            <a:ahLst/>
            <a:cxnLst/>
            <a:rect r="r" b="b" t="t" l="l"/>
            <a:pathLst>
              <a:path h="706241" w="795968">
                <a:moveTo>
                  <a:pt x="0" y="0"/>
                </a:moveTo>
                <a:lnTo>
                  <a:pt x="795968" y="0"/>
                </a:lnTo>
                <a:lnTo>
                  <a:pt x="795968" y="706240"/>
                </a:lnTo>
                <a:lnTo>
                  <a:pt x="0" y="7062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331143" y="4089014"/>
            <a:ext cx="698242" cy="672851"/>
          </a:xfrm>
          <a:custGeom>
            <a:avLst/>
            <a:gdLst/>
            <a:ahLst/>
            <a:cxnLst/>
            <a:rect r="r" b="b" t="t" l="l"/>
            <a:pathLst>
              <a:path h="672851" w="698242">
                <a:moveTo>
                  <a:pt x="0" y="0"/>
                </a:moveTo>
                <a:lnTo>
                  <a:pt x="698241" y="0"/>
                </a:lnTo>
                <a:lnTo>
                  <a:pt x="698241" y="672851"/>
                </a:lnTo>
                <a:lnTo>
                  <a:pt x="0" y="6728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46146" y="5438880"/>
            <a:ext cx="775043" cy="868174"/>
          </a:xfrm>
          <a:custGeom>
            <a:avLst/>
            <a:gdLst/>
            <a:ahLst/>
            <a:cxnLst/>
            <a:rect r="r" b="b" t="t" l="l"/>
            <a:pathLst>
              <a:path h="868174" w="775043">
                <a:moveTo>
                  <a:pt x="0" y="0"/>
                </a:moveTo>
                <a:lnTo>
                  <a:pt x="775043" y="0"/>
                </a:lnTo>
                <a:lnTo>
                  <a:pt x="775043" y="868174"/>
                </a:lnTo>
                <a:lnTo>
                  <a:pt x="0" y="8681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659537" y="5300958"/>
            <a:ext cx="833753" cy="868492"/>
          </a:xfrm>
          <a:custGeom>
            <a:avLst/>
            <a:gdLst/>
            <a:ahLst/>
            <a:cxnLst/>
            <a:rect r="r" b="b" t="t" l="l"/>
            <a:pathLst>
              <a:path h="868492" w="833753">
                <a:moveTo>
                  <a:pt x="0" y="0"/>
                </a:moveTo>
                <a:lnTo>
                  <a:pt x="833753" y="0"/>
                </a:lnTo>
                <a:lnTo>
                  <a:pt x="833753" y="868493"/>
                </a:lnTo>
                <a:lnTo>
                  <a:pt x="0" y="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763048" y="5179234"/>
            <a:ext cx="727593" cy="835440"/>
          </a:xfrm>
          <a:custGeom>
            <a:avLst/>
            <a:gdLst/>
            <a:ahLst/>
            <a:cxnLst/>
            <a:rect r="r" b="b" t="t" l="l"/>
            <a:pathLst>
              <a:path h="835440" w="727593">
                <a:moveTo>
                  <a:pt x="0" y="0"/>
                </a:moveTo>
                <a:lnTo>
                  <a:pt x="727593" y="0"/>
                </a:lnTo>
                <a:lnTo>
                  <a:pt x="727593" y="835441"/>
                </a:lnTo>
                <a:lnTo>
                  <a:pt x="0" y="8354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987323" y="5217120"/>
            <a:ext cx="868174" cy="868174"/>
          </a:xfrm>
          <a:custGeom>
            <a:avLst/>
            <a:gdLst/>
            <a:ahLst/>
            <a:cxnLst/>
            <a:rect r="r" b="b" t="t" l="l"/>
            <a:pathLst>
              <a:path h="868174" w="868174">
                <a:moveTo>
                  <a:pt x="0" y="0"/>
                </a:moveTo>
                <a:lnTo>
                  <a:pt x="868174" y="0"/>
                </a:lnTo>
                <a:lnTo>
                  <a:pt x="868174" y="868174"/>
                </a:lnTo>
                <a:lnTo>
                  <a:pt x="0" y="8681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432766" y="1570691"/>
            <a:ext cx="866645" cy="897655"/>
          </a:xfrm>
          <a:custGeom>
            <a:avLst/>
            <a:gdLst/>
            <a:ahLst/>
            <a:cxnLst/>
            <a:rect r="r" b="b" t="t" l="l"/>
            <a:pathLst>
              <a:path h="897655" w="866645">
                <a:moveTo>
                  <a:pt x="0" y="0"/>
                </a:moveTo>
                <a:lnTo>
                  <a:pt x="866644" y="0"/>
                </a:lnTo>
                <a:lnTo>
                  <a:pt x="866644" y="897655"/>
                </a:lnTo>
                <a:lnTo>
                  <a:pt x="0" y="8976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914605" y="1500590"/>
            <a:ext cx="1023588" cy="967756"/>
          </a:xfrm>
          <a:custGeom>
            <a:avLst/>
            <a:gdLst/>
            <a:ahLst/>
            <a:cxnLst/>
            <a:rect r="r" b="b" t="t" l="l"/>
            <a:pathLst>
              <a:path h="967756" w="1023588">
                <a:moveTo>
                  <a:pt x="0" y="0"/>
                </a:moveTo>
                <a:lnTo>
                  <a:pt x="1023589" y="0"/>
                </a:lnTo>
                <a:lnTo>
                  <a:pt x="1023589" y="967756"/>
                </a:lnTo>
                <a:lnTo>
                  <a:pt x="0" y="96775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698275" y="1640302"/>
            <a:ext cx="784095" cy="758434"/>
          </a:xfrm>
          <a:custGeom>
            <a:avLst/>
            <a:gdLst/>
            <a:ahLst/>
            <a:cxnLst/>
            <a:rect r="r" b="b" t="t" l="l"/>
            <a:pathLst>
              <a:path h="758434" w="784095">
                <a:moveTo>
                  <a:pt x="0" y="0"/>
                </a:moveTo>
                <a:lnTo>
                  <a:pt x="784095" y="0"/>
                </a:lnTo>
                <a:lnTo>
                  <a:pt x="784095" y="758433"/>
                </a:lnTo>
                <a:lnTo>
                  <a:pt x="0" y="75843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765228" y="7932345"/>
            <a:ext cx="899568" cy="868492"/>
          </a:xfrm>
          <a:custGeom>
            <a:avLst/>
            <a:gdLst/>
            <a:ahLst/>
            <a:cxnLst/>
            <a:rect r="r" b="b" t="t" l="l"/>
            <a:pathLst>
              <a:path h="868492" w="899568">
                <a:moveTo>
                  <a:pt x="0" y="0"/>
                </a:moveTo>
                <a:lnTo>
                  <a:pt x="899569" y="0"/>
                </a:lnTo>
                <a:lnTo>
                  <a:pt x="899569" y="868493"/>
                </a:lnTo>
                <a:lnTo>
                  <a:pt x="0" y="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235220" y="1620170"/>
            <a:ext cx="928806" cy="896720"/>
          </a:xfrm>
          <a:custGeom>
            <a:avLst/>
            <a:gdLst/>
            <a:ahLst/>
            <a:cxnLst/>
            <a:rect r="r" b="b" t="t" l="l"/>
            <a:pathLst>
              <a:path h="896720" w="928806">
                <a:moveTo>
                  <a:pt x="0" y="0"/>
                </a:moveTo>
                <a:lnTo>
                  <a:pt x="928805" y="0"/>
                </a:lnTo>
                <a:lnTo>
                  <a:pt x="928805" y="896720"/>
                </a:lnTo>
                <a:lnTo>
                  <a:pt x="0" y="89672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484570" y="3950196"/>
            <a:ext cx="928806" cy="896720"/>
          </a:xfrm>
          <a:custGeom>
            <a:avLst/>
            <a:gdLst/>
            <a:ahLst/>
            <a:cxnLst/>
            <a:rect r="r" b="b" t="t" l="l"/>
            <a:pathLst>
              <a:path h="896720" w="928806">
                <a:moveTo>
                  <a:pt x="0" y="0"/>
                </a:moveTo>
                <a:lnTo>
                  <a:pt x="928806" y="0"/>
                </a:lnTo>
                <a:lnTo>
                  <a:pt x="928806" y="896720"/>
                </a:lnTo>
                <a:lnTo>
                  <a:pt x="0" y="89672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684524" y="4089014"/>
            <a:ext cx="785020" cy="757901"/>
          </a:xfrm>
          <a:custGeom>
            <a:avLst/>
            <a:gdLst/>
            <a:ahLst/>
            <a:cxnLst/>
            <a:rect r="r" b="b" t="t" l="l"/>
            <a:pathLst>
              <a:path h="757901" w="785020">
                <a:moveTo>
                  <a:pt x="0" y="0"/>
                </a:moveTo>
                <a:lnTo>
                  <a:pt x="785021" y="0"/>
                </a:lnTo>
                <a:lnTo>
                  <a:pt x="785021" y="757902"/>
                </a:lnTo>
                <a:lnTo>
                  <a:pt x="0" y="75790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942586" y="4089014"/>
            <a:ext cx="927060" cy="896720"/>
          </a:xfrm>
          <a:custGeom>
            <a:avLst/>
            <a:gdLst/>
            <a:ahLst/>
            <a:cxnLst/>
            <a:rect r="r" b="b" t="t" l="l"/>
            <a:pathLst>
              <a:path h="896720" w="927060">
                <a:moveTo>
                  <a:pt x="0" y="0"/>
                </a:moveTo>
                <a:lnTo>
                  <a:pt x="927060" y="0"/>
                </a:lnTo>
                <a:lnTo>
                  <a:pt x="927060" y="896720"/>
                </a:lnTo>
                <a:lnTo>
                  <a:pt x="0" y="896720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461108" y="3936035"/>
            <a:ext cx="830833" cy="756813"/>
          </a:xfrm>
          <a:custGeom>
            <a:avLst/>
            <a:gdLst/>
            <a:ahLst/>
            <a:cxnLst/>
            <a:rect r="r" b="b" t="t" l="l"/>
            <a:pathLst>
              <a:path h="756813" w="830833">
                <a:moveTo>
                  <a:pt x="0" y="0"/>
                </a:moveTo>
                <a:lnTo>
                  <a:pt x="830833" y="0"/>
                </a:lnTo>
                <a:lnTo>
                  <a:pt x="830833" y="756813"/>
                </a:lnTo>
                <a:lnTo>
                  <a:pt x="0" y="75681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448210" y="6483592"/>
            <a:ext cx="793013" cy="794458"/>
          </a:xfrm>
          <a:custGeom>
            <a:avLst/>
            <a:gdLst/>
            <a:ahLst/>
            <a:cxnLst/>
            <a:rect r="r" b="b" t="t" l="l"/>
            <a:pathLst>
              <a:path h="794458" w="793013">
                <a:moveTo>
                  <a:pt x="0" y="0"/>
                </a:moveTo>
                <a:lnTo>
                  <a:pt x="793013" y="0"/>
                </a:lnTo>
                <a:lnTo>
                  <a:pt x="793013" y="794457"/>
                </a:lnTo>
                <a:lnTo>
                  <a:pt x="0" y="794457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187460" y="5162708"/>
            <a:ext cx="870074" cy="868492"/>
          </a:xfrm>
          <a:custGeom>
            <a:avLst/>
            <a:gdLst/>
            <a:ahLst/>
            <a:cxnLst/>
            <a:rect r="r" b="b" t="t" l="l"/>
            <a:pathLst>
              <a:path h="868492" w="870074">
                <a:moveTo>
                  <a:pt x="0" y="0"/>
                </a:moveTo>
                <a:lnTo>
                  <a:pt x="870074" y="0"/>
                </a:lnTo>
                <a:lnTo>
                  <a:pt x="870074" y="868493"/>
                </a:lnTo>
                <a:lnTo>
                  <a:pt x="0" y="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552578" y="5257051"/>
            <a:ext cx="806406" cy="774149"/>
          </a:xfrm>
          <a:custGeom>
            <a:avLst/>
            <a:gdLst/>
            <a:ahLst/>
            <a:cxnLst/>
            <a:rect r="r" b="b" t="t" l="l"/>
            <a:pathLst>
              <a:path h="774149" w="806406">
                <a:moveTo>
                  <a:pt x="0" y="0"/>
                </a:moveTo>
                <a:lnTo>
                  <a:pt x="806405" y="0"/>
                </a:lnTo>
                <a:lnTo>
                  <a:pt x="806405" y="774150"/>
                </a:lnTo>
                <a:lnTo>
                  <a:pt x="0" y="77415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763048" y="6736091"/>
            <a:ext cx="778541" cy="767216"/>
          </a:xfrm>
          <a:custGeom>
            <a:avLst/>
            <a:gdLst/>
            <a:ahLst/>
            <a:cxnLst/>
            <a:rect r="r" b="b" t="t" l="l"/>
            <a:pathLst>
              <a:path h="767216" w="778541">
                <a:moveTo>
                  <a:pt x="0" y="0"/>
                </a:moveTo>
                <a:lnTo>
                  <a:pt x="778541" y="0"/>
                </a:lnTo>
                <a:lnTo>
                  <a:pt x="778541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275333" y="3008939"/>
            <a:ext cx="889451" cy="889451"/>
          </a:xfrm>
          <a:custGeom>
            <a:avLst/>
            <a:gdLst/>
            <a:ahLst/>
            <a:cxnLst/>
            <a:rect r="r" b="b" t="t" l="l"/>
            <a:pathLst>
              <a:path h="889451" w="889451">
                <a:moveTo>
                  <a:pt x="0" y="0"/>
                </a:moveTo>
                <a:lnTo>
                  <a:pt x="889452" y="0"/>
                </a:lnTo>
                <a:lnTo>
                  <a:pt x="889452" y="889452"/>
                </a:lnTo>
                <a:lnTo>
                  <a:pt x="0" y="889452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661841" y="6625253"/>
            <a:ext cx="767216" cy="767216"/>
          </a:xfrm>
          <a:custGeom>
            <a:avLst/>
            <a:gdLst/>
            <a:ahLst/>
            <a:cxnLst/>
            <a:rect r="r" b="b" t="t" l="l"/>
            <a:pathLst>
              <a:path h="767216" w="767216">
                <a:moveTo>
                  <a:pt x="0" y="0"/>
                </a:moveTo>
                <a:lnTo>
                  <a:pt x="767216" y="0"/>
                </a:lnTo>
                <a:lnTo>
                  <a:pt x="76721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027782" y="2950850"/>
            <a:ext cx="787256" cy="767216"/>
          </a:xfrm>
          <a:custGeom>
            <a:avLst/>
            <a:gdLst/>
            <a:ahLst/>
            <a:cxnLst/>
            <a:rect r="r" b="b" t="t" l="l"/>
            <a:pathLst>
              <a:path h="767216" w="787256">
                <a:moveTo>
                  <a:pt x="0" y="0"/>
                </a:moveTo>
                <a:lnTo>
                  <a:pt x="787256" y="0"/>
                </a:lnTo>
                <a:lnTo>
                  <a:pt x="78725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1298676" y="6625253"/>
            <a:ext cx="897806" cy="767216"/>
          </a:xfrm>
          <a:custGeom>
            <a:avLst/>
            <a:gdLst/>
            <a:ahLst/>
            <a:cxnLst/>
            <a:rect r="r" b="b" t="t" l="l"/>
            <a:pathLst>
              <a:path h="767216" w="897806">
                <a:moveTo>
                  <a:pt x="0" y="0"/>
                </a:moveTo>
                <a:lnTo>
                  <a:pt x="897806" y="0"/>
                </a:lnTo>
                <a:lnTo>
                  <a:pt x="89780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8695217" y="3008939"/>
            <a:ext cx="708629" cy="767216"/>
          </a:xfrm>
          <a:custGeom>
            <a:avLst/>
            <a:gdLst/>
            <a:ahLst/>
            <a:cxnLst/>
            <a:rect r="r" b="b" t="t" l="l"/>
            <a:pathLst>
              <a:path h="767216" w="708629">
                <a:moveTo>
                  <a:pt x="0" y="0"/>
                </a:moveTo>
                <a:lnTo>
                  <a:pt x="708629" y="0"/>
                </a:lnTo>
                <a:lnTo>
                  <a:pt x="708629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7483813" y="3008939"/>
            <a:ext cx="669571" cy="767216"/>
          </a:xfrm>
          <a:custGeom>
            <a:avLst/>
            <a:gdLst/>
            <a:ahLst/>
            <a:cxnLst/>
            <a:rect r="r" b="b" t="t" l="l"/>
            <a:pathLst>
              <a:path h="767216" w="669571">
                <a:moveTo>
                  <a:pt x="0" y="0"/>
                </a:moveTo>
                <a:lnTo>
                  <a:pt x="669570" y="0"/>
                </a:lnTo>
                <a:lnTo>
                  <a:pt x="669570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148388" y="6701348"/>
            <a:ext cx="787256" cy="767216"/>
          </a:xfrm>
          <a:custGeom>
            <a:avLst/>
            <a:gdLst/>
            <a:ahLst/>
            <a:cxnLst/>
            <a:rect r="r" b="b" t="t" l="l"/>
            <a:pathLst>
              <a:path h="767216" w="787256">
                <a:moveTo>
                  <a:pt x="0" y="0"/>
                </a:moveTo>
                <a:lnTo>
                  <a:pt x="787256" y="0"/>
                </a:lnTo>
                <a:lnTo>
                  <a:pt x="78725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7888829" y="6736091"/>
            <a:ext cx="514732" cy="767216"/>
          </a:xfrm>
          <a:custGeom>
            <a:avLst/>
            <a:gdLst/>
            <a:ahLst/>
            <a:cxnLst/>
            <a:rect r="r" b="b" t="t" l="l"/>
            <a:pathLst>
              <a:path h="767216" w="514732">
                <a:moveTo>
                  <a:pt x="0" y="0"/>
                </a:moveTo>
                <a:lnTo>
                  <a:pt x="514732" y="0"/>
                </a:lnTo>
                <a:lnTo>
                  <a:pt x="514732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547945" y="7932345"/>
            <a:ext cx="796168" cy="767216"/>
          </a:xfrm>
          <a:custGeom>
            <a:avLst/>
            <a:gdLst/>
            <a:ahLst/>
            <a:cxnLst/>
            <a:rect r="r" b="b" t="t" l="l"/>
            <a:pathLst>
              <a:path h="767216" w="796168">
                <a:moveTo>
                  <a:pt x="0" y="0"/>
                </a:moveTo>
                <a:lnTo>
                  <a:pt x="796168" y="0"/>
                </a:lnTo>
                <a:lnTo>
                  <a:pt x="796168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103248" y="5300958"/>
            <a:ext cx="698864" cy="767216"/>
          </a:xfrm>
          <a:custGeom>
            <a:avLst/>
            <a:gdLst/>
            <a:ahLst/>
            <a:cxnLst/>
            <a:rect r="r" b="b" t="t" l="l"/>
            <a:pathLst>
              <a:path h="767216" w="698864">
                <a:moveTo>
                  <a:pt x="0" y="0"/>
                </a:moveTo>
                <a:lnTo>
                  <a:pt x="698864" y="0"/>
                </a:lnTo>
                <a:lnTo>
                  <a:pt x="698864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805962" y="2892761"/>
            <a:ext cx="661201" cy="767216"/>
          </a:xfrm>
          <a:custGeom>
            <a:avLst/>
            <a:gdLst/>
            <a:ahLst/>
            <a:cxnLst/>
            <a:rect r="r" b="b" t="t" l="l"/>
            <a:pathLst>
              <a:path h="767216" w="661201">
                <a:moveTo>
                  <a:pt x="0" y="0"/>
                </a:moveTo>
                <a:lnTo>
                  <a:pt x="661201" y="0"/>
                </a:lnTo>
                <a:lnTo>
                  <a:pt x="661201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035715" y="2892761"/>
            <a:ext cx="833931" cy="767216"/>
          </a:xfrm>
          <a:custGeom>
            <a:avLst/>
            <a:gdLst/>
            <a:ahLst/>
            <a:cxnLst/>
            <a:rect r="r" b="b" t="t" l="l"/>
            <a:pathLst>
              <a:path h="767216" w="833931">
                <a:moveTo>
                  <a:pt x="0" y="0"/>
                </a:moveTo>
                <a:lnTo>
                  <a:pt x="833931" y="0"/>
                </a:lnTo>
                <a:lnTo>
                  <a:pt x="833931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1137732" y="3008939"/>
            <a:ext cx="1085063" cy="651038"/>
          </a:xfrm>
          <a:custGeom>
            <a:avLst/>
            <a:gdLst/>
            <a:ahLst/>
            <a:cxnLst/>
            <a:rect r="r" b="b" t="t" l="l"/>
            <a:pathLst>
              <a:path h="651038" w="1085063">
                <a:moveTo>
                  <a:pt x="0" y="0"/>
                </a:moveTo>
                <a:lnTo>
                  <a:pt x="1085063" y="0"/>
                </a:lnTo>
                <a:lnTo>
                  <a:pt x="1085063" y="651038"/>
                </a:lnTo>
                <a:lnTo>
                  <a:pt x="0" y="651038"/>
                </a:lnTo>
                <a:lnTo>
                  <a:pt x="0" y="0"/>
                </a:lnTo>
                <a:close/>
              </a:path>
            </a:pathLst>
          </a:custGeom>
          <a:blipFill>
            <a:blip r:embed="rId80">
              <a:extLs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461108" y="2892761"/>
            <a:ext cx="767216" cy="767216"/>
          </a:xfrm>
          <a:custGeom>
            <a:avLst/>
            <a:gdLst/>
            <a:ahLst/>
            <a:cxnLst/>
            <a:rect r="r" b="b" t="t" l="l"/>
            <a:pathLst>
              <a:path h="767216" w="767216">
                <a:moveTo>
                  <a:pt x="0" y="0"/>
                </a:moveTo>
                <a:lnTo>
                  <a:pt x="767217" y="0"/>
                </a:lnTo>
                <a:lnTo>
                  <a:pt x="767217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82">
              <a:extLs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624324" y="2892761"/>
            <a:ext cx="609588" cy="767216"/>
          </a:xfrm>
          <a:custGeom>
            <a:avLst/>
            <a:gdLst/>
            <a:ahLst/>
            <a:cxnLst/>
            <a:rect r="r" b="b" t="t" l="l"/>
            <a:pathLst>
              <a:path h="767216" w="609588">
                <a:moveTo>
                  <a:pt x="0" y="0"/>
                </a:moveTo>
                <a:lnTo>
                  <a:pt x="609588" y="0"/>
                </a:lnTo>
                <a:lnTo>
                  <a:pt x="609588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84">
              <a:extLst>
                <a:ext uri="{96DAC541-7B7A-43D3-8B79-37D633B846F1}">
                  <asvg:svgBlip xmlns:asvg="http://schemas.microsoft.com/office/drawing/2016/SVG/main" r:embed="rId8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3772240" y="5213346"/>
            <a:ext cx="609588" cy="767216"/>
          </a:xfrm>
          <a:custGeom>
            <a:avLst/>
            <a:gdLst/>
            <a:ahLst/>
            <a:cxnLst/>
            <a:rect r="r" b="b" t="t" l="l"/>
            <a:pathLst>
              <a:path h="767216" w="609588">
                <a:moveTo>
                  <a:pt x="0" y="0"/>
                </a:moveTo>
                <a:lnTo>
                  <a:pt x="609589" y="0"/>
                </a:lnTo>
                <a:lnTo>
                  <a:pt x="609589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6432157" y="5213346"/>
            <a:ext cx="796168" cy="767216"/>
          </a:xfrm>
          <a:custGeom>
            <a:avLst/>
            <a:gdLst/>
            <a:ahLst/>
            <a:cxnLst/>
            <a:rect r="r" b="b" t="t" l="l"/>
            <a:pathLst>
              <a:path h="767216" w="796168">
                <a:moveTo>
                  <a:pt x="0" y="0"/>
                </a:moveTo>
                <a:lnTo>
                  <a:pt x="796168" y="0"/>
                </a:lnTo>
                <a:lnTo>
                  <a:pt x="796168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6547945" y="6736091"/>
            <a:ext cx="787256" cy="767216"/>
          </a:xfrm>
          <a:custGeom>
            <a:avLst/>
            <a:gdLst/>
            <a:ahLst/>
            <a:cxnLst/>
            <a:rect r="r" b="b" t="t" l="l"/>
            <a:pathLst>
              <a:path h="767216" w="787256">
                <a:moveTo>
                  <a:pt x="0" y="0"/>
                </a:moveTo>
                <a:lnTo>
                  <a:pt x="787255" y="0"/>
                </a:lnTo>
                <a:lnTo>
                  <a:pt x="787255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90">
              <a:extLs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5133937" y="6497212"/>
            <a:ext cx="637487" cy="767216"/>
          </a:xfrm>
          <a:custGeom>
            <a:avLst/>
            <a:gdLst/>
            <a:ahLst/>
            <a:cxnLst/>
            <a:rect r="r" b="b" t="t" l="l"/>
            <a:pathLst>
              <a:path h="767216" w="637487">
                <a:moveTo>
                  <a:pt x="0" y="0"/>
                </a:moveTo>
                <a:lnTo>
                  <a:pt x="637487" y="0"/>
                </a:lnTo>
                <a:lnTo>
                  <a:pt x="637487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92">
              <a:extLs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2515423" y="6625253"/>
            <a:ext cx="827390" cy="767216"/>
          </a:xfrm>
          <a:custGeom>
            <a:avLst/>
            <a:gdLst/>
            <a:ahLst/>
            <a:cxnLst/>
            <a:rect r="r" b="b" t="t" l="l"/>
            <a:pathLst>
              <a:path h="767216" w="827390">
                <a:moveTo>
                  <a:pt x="0" y="0"/>
                </a:moveTo>
                <a:lnTo>
                  <a:pt x="827390" y="0"/>
                </a:lnTo>
                <a:lnTo>
                  <a:pt x="827390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94">
              <a:extLs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8884822" y="7833337"/>
            <a:ext cx="1038048" cy="998413"/>
          </a:xfrm>
          <a:custGeom>
            <a:avLst/>
            <a:gdLst/>
            <a:ahLst/>
            <a:cxnLst/>
            <a:rect r="r" b="b" t="t" l="l"/>
            <a:pathLst>
              <a:path h="998413" w="1038048">
                <a:moveTo>
                  <a:pt x="0" y="0"/>
                </a:moveTo>
                <a:lnTo>
                  <a:pt x="1038048" y="0"/>
                </a:lnTo>
                <a:lnTo>
                  <a:pt x="1038048" y="998413"/>
                </a:lnTo>
                <a:lnTo>
                  <a:pt x="0" y="998413"/>
                </a:lnTo>
                <a:lnTo>
                  <a:pt x="0" y="0"/>
                </a:lnTo>
                <a:close/>
              </a:path>
            </a:pathLst>
          </a:custGeom>
          <a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0193458" y="7809594"/>
            <a:ext cx="978628" cy="991244"/>
          </a:xfrm>
          <a:custGeom>
            <a:avLst/>
            <a:gdLst/>
            <a:ahLst/>
            <a:cxnLst/>
            <a:rect r="r" b="b" t="t" l="l"/>
            <a:pathLst>
              <a:path h="991244" w="978628">
                <a:moveTo>
                  <a:pt x="0" y="0"/>
                </a:moveTo>
                <a:lnTo>
                  <a:pt x="978628" y="0"/>
                </a:lnTo>
                <a:lnTo>
                  <a:pt x="978628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1503359" y="7872166"/>
            <a:ext cx="899016" cy="887574"/>
          </a:xfrm>
          <a:custGeom>
            <a:avLst/>
            <a:gdLst/>
            <a:ahLst/>
            <a:cxnLst/>
            <a:rect r="r" b="b" t="t" l="l"/>
            <a:pathLst>
              <a:path h="887574" w="899016">
                <a:moveTo>
                  <a:pt x="0" y="0"/>
                </a:moveTo>
                <a:lnTo>
                  <a:pt x="899016" y="0"/>
                </a:lnTo>
                <a:lnTo>
                  <a:pt x="899016" y="887575"/>
                </a:lnTo>
                <a:lnTo>
                  <a:pt x="0" y="887575"/>
                </a:lnTo>
                <a:lnTo>
                  <a:pt x="0" y="0"/>
                </a:lnTo>
                <a:close/>
              </a:path>
            </a:pathLst>
          </a:custGeom>
          <a:blipFill>
            <a:blip r:embed="rId100">
              <a:extLst>
                <a:ext uri="{96DAC541-7B7A-43D3-8B79-37D633B846F1}">
                  <asvg:svgBlip xmlns:asvg="http://schemas.microsoft.com/office/drawing/2016/SVG/main" r:embed="rId10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2570821" y="7777244"/>
            <a:ext cx="788162" cy="922318"/>
          </a:xfrm>
          <a:custGeom>
            <a:avLst/>
            <a:gdLst/>
            <a:ahLst/>
            <a:cxnLst/>
            <a:rect r="r" b="b" t="t" l="l"/>
            <a:pathLst>
              <a:path h="922318" w="788162">
                <a:moveTo>
                  <a:pt x="0" y="0"/>
                </a:moveTo>
                <a:lnTo>
                  <a:pt x="788162" y="0"/>
                </a:lnTo>
                <a:lnTo>
                  <a:pt x="788162" y="922318"/>
                </a:lnTo>
                <a:lnTo>
                  <a:pt x="0" y="922318"/>
                </a:lnTo>
                <a:lnTo>
                  <a:pt x="0" y="0"/>
                </a:lnTo>
                <a:close/>
              </a:path>
            </a:pathLst>
          </a:custGeom>
          <a:blipFill>
            <a:blip r:embed="rId102">
              <a:extLs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6461108" y="7652082"/>
            <a:ext cx="958932" cy="922318"/>
          </a:xfrm>
          <a:custGeom>
            <a:avLst/>
            <a:gdLst/>
            <a:ahLst/>
            <a:cxnLst/>
            <a:rect r="r" b="b" t="t" l="l"/>
            <a:pathLst>
              <a:path h="922318" w="958932">
                <a:moveTo>
                  <a:pt x="0" y="0"/>
                </a:moveTo>
                <a:lnTo>
                  <a:pt x="958932" y="0"/>
                </a:lnTo>
                <a:lnTo>
                  <a:pt x="958932" y="922318"/>
                </a:lnTo>
                <a:lnTo>
                  <a:pt x="0" y="922318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0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5035715" y="7748837"/>
            <a:ext cx="926524" cy="950724"/>
          </a:xfrm>
          <a:custGeom>
            <a:avLst/>
            <a:gdLst/>
            <a:ahLst/>
            <a:cxnLst/>
            <a:rect r="r" b="b" t="t" l="l"/>
            <a:pathLst>
              <a:path h="950724" w="926524">
                <a:moveTo>
                  <a:pt x="0" y="0"/>
                </a:moveTo>
                <a:lnTo>
                  <a:pt x="926524" y="0"/>
                </a:lnTo>
                <a:lnTo>
                  <a:pt x="926524" y="950725"/>
                </a:lnTo>
                <a:lnTo>
                  <a:pt x="0" y="950725"/>
                </a:lnTo>
                <a:lnTo>
                  <a:pt x="0" y="0"/>
                </a:lnTo>
                <a:close/>
              </a:path>
            </a:pathLst>
          </a:custGeom>
          <a:blipFill>
            <a:blip r:embed="rId106">
              <a:extLs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3562898" y="7872166"/>
            <a:ext cx="877197" cy="877197"/>
          </a:xfrm>
          <a:custGeom>
            <a:avLst/>
            <a:gdLst/>
            <a:ahLst/>
            <a:cxnLst/>
            <a:rect r="r" b="b" t="t" l="l"/>
            <a:pathLst>
              <a:path h="877197" w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108">
              <a:extLst>
                <a:ext uri="{96DAC541-7B7A-43D3-8B79-37D633B846F1}">
                  <asvg:svgBlip xmlns:asvg="http://schemas.microsoft.com/office/drawing/2016/SVG/main" r:embed="rId10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6" id="56"/>
          <p:cNvSpPr txBox="true"/>
          <p:nvPr/>
        </p:nvSpPr>
        <p:spPr>
          <a:xfrm rot="0">
            <a:off x="1028700" y="2249942"/>
            <a:ext cx="4589408" cy="314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35"/>
              </a:lnSpc>
              <a:spcBef>
                <a:spcPct val="0"/>
              </a:spcBef>
            </a:pPr>
            <a:r>
              <a:rPr lang="en-US" sz="5895" spc="577" u="none">
                <a:solidFill>
                  <a:srgbClr val="231F20"/>
                </a:solidFill>
                <a:latin typeface="Codec Pro ExtraBold"/>
              </a:rPr>
              <a:t>PÁGINA DE RECURSOS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249942"/>
            <a:ext cx="5001121" cy="2114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35"/>
              </a:lnSpc>
              <a:spcBef>
                <a:spcPct val="0"/>
              </a:spcBef>
            </a:pPr>
            <a:r>
              <a:rPr lang="en-US" sz="5895" spc="577" u="none">
                <a:solidFill>
                  <a:srgbClr val="231F20"/>
                </a:solidFill>
                <a:latin typeface="Codec Pro ExtraBold"/>
              </a:rPr>
              <a:t>PÁGINA DE RECURSOS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6526530"/>
            <a:ext cx="5328663" cy="273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¿Presentar en directo no es lo tuyo? No te preocupes. Graba tu presentación y tu público podrá verla a su ritmo. </a:t>
            </a:r>
          </a:p>
          <a:p>
            <a:pPr>
              <a:lnSpc>
                <a:spcPts val="3120"/>
              </a:lnSpc>
            </a:pPr>
          </a:p>
          <a:p>
            <a:pPr algn="l" marL="0" indent="0" lvl="0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No olvides borrar u ocultar esta página antes de la presentación.</a:t>
            </a: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6925541" y="0"/>
          <a:ext cx="11362459" cy="10287000"/>
        </p:xfrm>
        <a:graphic>
          <a:graphicData uri="http://schemas.openxmlformats.org/drawingml/2006/table">
            <a:tbl>
              <a:tblPr/>
              <a:tblGrid>
                <a:gridCol w="11362459"/>
              </a:tblGrid>
              <a:tr h="16753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Haga clic en el botón 'Compartir' de la parte superior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de tu pantalla y selecciona 'Presentar y grabar'.</a:t>
                      </a:r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3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Haz clic en 'Ir al estudio de grabación', donde podrás elegir el vídeo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y la fuente de audio para tu presentación de vídeo.</a:t>
                      </a:r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3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Puedes elegir la opción 'Sin cámara' y grabar sólo tu voz.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64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Empieza a grabar, y pulsa pausa entre tomas si es necesario.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64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Cuando hayas terminado, descarga tu presentación en formato MP4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u obtén un enlace a tu grabación y compártela con los demás. </a:t>
                      </a:r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64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También puedes grabar un vídeo dentro del editor.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uce"/>
                        </a:rPr>
                        <a:t>Ve a "Subidas" y haz clic en "Grábate".</a:t>
                      </a:r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8494365" y="1546412"/>
          <a:ext cx="8067929" cy="7194176"/>
        </p:xfrm>
        <a:graphic>
          <a:graphicData uri="http://schemas.openxmlformats.org/drawingml/2006/table">
            <a:tbl>
              <a:tblPr/>
              <a:tblGrid>
                <a:gridCol w="4033965"/>
                <a:gridCol w="4033965"/>
              </a:tblGrid>
              <a:tr h="162228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B para desenfoque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C para confeti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106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D para redoble de tambores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M para micrófono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28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O para burbujas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Q para silencio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54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U para desvelar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Open Sauce"/>
                        </a:rPr>
                        <a:t>Cualquier número del 0 al 9 para un temporizador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633818" y="1778254"/>
            <a:ext cx="5059131" cy="211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35"/>
              </a:lnSpc>
              <a:spcBef>
                <a:spcPct val="0"/>
              </a:spcBef>
            </a:pPr>
            <a:r>
              <a:rPr lang="en-US" sz="5895" spc="577" u="none">
                <a:solidFill>
                  <a:srgbClr val="231F20"/>
                </a:solidFill>
                <a:latin typeface="Codec Pro ExtraBold"/>
              </a:rPr>
              <a:t>PÁGINA DE RECURSOS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33818" y="6136005"/>
            <a:ext cx="5243646" cy="3122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Encuentra la magia y la diversión en las presentaciones con Presentaciones. Pulsa las siguientes teclas mientras estás en el modo Presentar </a:t>
            </a:r>
          </a:p>
          <a:p>
            <a:pPr>
              <a:lnSpc>
                <a:spcPts val="3120"/>
              </a:lnSpc>
            </a:pPr>
          </a:p>
          <a:p>
            <a:pPr algn="l" marL="0" indent="0" lvl="0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"/>
              </a:rPr>
              <a:t>Borra u oculta esta página antes de presentar.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12627" y="2901697"/>
            <a:ext cx="1400485" cy="6107900"/>
            <a:chOff x="0" y="0"/>
            <a:chExt cx="368852" cy="16086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8852" cy="1608665"/>
            </a:xfrm>
            <a:custGeom>
              <a:avLst/>
              <a:gdLst/>
              <a:ahLst/>
              <a:cxnLst/>
              <a:rect r="r" b="b" t="t" l="l"/>
              <a:pathLst>
                <a:path h="1608665" w="368852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099936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168017" y="8906711"/>
            <a:ext cx="3994568" cy="2186118"/>
          </a:xfrm>
          <a:custGeom>
            <a:avLst/>
            <a:gdLst/>
            <a:ahLst/>
            <a:cxnLst/>
            <a:rect r="r" b="b" t="t" l="l"/>
            <a:pathLst>
              <a:path h="2186118" w="3994568">
                <a:moveTo>
                  <a:pt x="0" y="0"/>
                </a:moveTo>
                <a:lnTo>
                  <a:pt x="3994568" y="0"/>
                </a:lnTo>
                <a:lnTo>
                  <a:pt x="3994568" y="2186118"/>
                </a:lnTo>
                <a:lnTo>
                  <a:pt x="0" y="2186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63391" y="1028700"/>
            <a:ext cx="3846669" cy="7288665"/>
          </a:xfrm>
          <a:custGeom>
            <a:avLst/>
            <a:gdLst/>
            <a:ahLst/>
            <a:cxnLst/>
            <a:rect r="r" b="b" t="t" l="l"/>
            <a:pathLst>
              <a:path h="7288665" w="3846669">
                <a:moveTo>
                  <a:pt x="0" y="0"/>
                </a:moveTo>
                <a:lnTo>
                  <a:pt x="3846669" y="0"/>
                </a:lnTo>
                <a:lnTo>
                  <a:pt x="3846669" y="7288665"/>
                </a:lnTo>
                <a:lnTo>
                  <a:pt x="0" y="7288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9" t="-3846" r="0" b="-384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213112" y="1316966"/>
            <a:ext cx="5661991" cy="1439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>
                <a:solidFill>
                  <a:srgbClr val="231F20"/>
                </a:solidFill>
                <a:latin typeface="Codec Pro ExtraBold"/>
              </a:rPr>
              <a:t>Agenda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024659" y="3168035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24659" y="3965154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24659" y="4846311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24659" y="5643430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44260" y="6435807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44260" y="7266771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44260" y="8117064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00737" y="3333137"/>
            <a:ext cx="5790503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Resumen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400737" y="4127355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Objetivos y metas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400737" y="5047445"/>
            <a:ext cx="5790503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 u="none">
                <a:solidFill>
                  <a:srgbClr val="231F20"/>
                </a:solidFill>
                <a:latin typeface="Open Sauce"/>
              </a:rPr>
              <a:t>Público objetivo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00737" y="5841663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 u="none">
                <a:solidFill>
                  <a:srgbClr val="231F20"/>
                </a:solidFill>
                <a:latin typeface="Open Sauce"/>
              </a:rPr>
              <a:t>Cronología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00737" y="6642507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 u="none">
                <a:solidFill>
                  <a:srgbClr val="231F20"/>
                </a:solidFill>
                <a:latin typeface="Open Sauce"/>
              </a:rPr>
              <a:t>Concurso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00737" y="7434884"/>
            <a:ext cx="5790503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 u="none">
                <a:solidFill>
                  <a:srgbClr val="231F20"/>
                </a:solidFill>
                <a:latin typeface="Open Sauce"/>
              </a:rPr>
              <a:t>Misión del proyecto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400737" y="8279265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 u="none">
                <a:solidFill>
                  <a:srgbClr val="231F20"/>
                </a:solidFill>
                <a:latin typeface="Open Sauce"/>
              </a:rPr>
              <a:t>Nuestro equipo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168017" y="8906711"/>
            <a:ext cx="3994568" cy="2186118"/>
          </a:xfrm>
          <a:custGeom>
            <a:avLst/>
            <a:gdLst/>
            <a:ahLst/>
            <a:cxnLst/>
            <a:rect r="r" b="b" t="t" l="l"/>
            <a:pathLst>
              <a:path h="2186118" w="3994568">
                <a:moveTo>
                  <a:pt x="0" y="0"/>
                </a:moveTo>
                <a:lnTo>
                  <a:pt x="3994568" y="0"/>
                </a:lnTo>
                <a:lnTo>
                  <a:pt x="3994568" y="2186118"/>
                </a:lnTo>
                <a:lnTo>
                  <a:pt x="0" y="2186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63391" y="1028700"/>
            <a:ext cx="3846669" cy="7288665"/>
          </a:xfrm>
          <a:custGeom>
            <a:avLst/>
            <a:gdLst/>
            <a:ahLst/>
            <a:cxnLst/>
            <a:rect r="r" b="b" t="t" l="l"/>
            <a:pathLst>
              <a:path h="7288665" w="3846669">
                <a:moveTo>
                  <a:pt x="0" y="0"/>
                </a:moveTo>
                <a:lnTo>
                  <a:pt x="3846669" y="0"/>
                </a:lnTo>
                <a:lnTo>
                  <a:pt x="3846669" y="7288665"/>
                </a:lnTo>
                <a:lnTo>
                  <a:pt x="0" y="7288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9" t="-3846" r="0" b="-384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313004" y="1630557"/>
            <a:ext cx="5661991" cy="1439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>
                <a:solidFill>
                  <a:srgbClr val="231F20"/>
                </a:solidFill>
                <a:latin typeface="Codec Pro ExtraBold"/>
              </a:rPr>
              <a:t>Genèrica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24659" y="3168035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24659" y="3965154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24659" y="4846311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024659" y="5643430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44260" y="6435807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44260" y="7266771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44260" y="8117064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72555" y="4147963"/>
            <a:ext cx="9342890" cy="1933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18"/>
              </a:lnSpc>
            </a:pPr>
            <a:r>
              <a:rPr lang="en-US" sz="2767" spc="271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9936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449381" y="853038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120947" y="-4497776"/>
            <a:ext cx="8637895" cy="86378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9936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601958" y="3883226"/>
            <a:ext cx="325815" cy="605415"/>
            <a:chOff x="0" y="0"/>
            <a:chExt cx="406080" cy="7545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4257" y="-32385"/>
              <a:ext cx="447294" cy="842264"/>
            </a:xfrm>
            <a:custGeom>
              <a:avLst/>
              <a:gdLst/>
              <a:ahLst/>
              <a:cxnLst/>
              <a:rect r="r" b="b" t="t" l="l"/>
              <a:pathLst>
                <a:path h="842264" w="44729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928751" y="1486820"/>
            <a:ext cx="3755356" cy="737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98"/>
              </a:lnSpc>
              <a:spcBef>
                <a:spcPct val="0"/>
              </a:spcBef>
            </a:pPr>
            <a:r>
              <a:rPr lang="en-US" sz="3984" spc="390" u="none">
                <a:solidFill>
                  <a:srgbClr val="FFFFFF"/>
                </a:solidFill>
                <a:latin typeface="Codec Pro ExtraBold"/>
              </a:rPr>
              <a:t>Resumen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363363" y="1852472"/>
            <a:ext cx="979531" cy="79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79705" y="3714588"/>
            <a:ext cx="979531" cy="79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211443" y="5969923"/>
            <a:ext cx="979531" cy="79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27784" y="7832039"/>
            <a:ext cx="979531" cy="79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04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670275" y="3230440"/>
            <a:ext cx="6409430" cy="1910409"/>
            <a:chOff x="0" y="0"/>
            <a:chExt cx="8545907" cy="2547212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6992316" y="0"/>
              <a:ext cx="1553591" cy="2547212"/>
              <a:chOff x="0" y="0"/>
              <a:chExt cx="1452240" cy="238104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-19685" y="-19812"/>
                <a:ext cx="1474216" cy="2444877"/>
              </a:xfrm>
              <a:custGeom>
                <a:avLst/>
                <a:gdLst/>
                <a:ahLst/>
                <a:cxnLst/>
                <a:rect r="r" b="b" t="t" l="l"/>
                <a:pathLst>
                  <a:path h="2444877" w="1474216">
                    <a:moveTo>
                      <a:pt x="78994" y="1078484"/>
                    </a:moveTo>
                    <a:lnTo>
                      <a:pt x="1078611" y="78994"/>
                    </a:lnTo>
                    <a:cubicBezTo>
                      <a:pt x="1158240" y="0"/>
                      <a:pt x="1287145" y="0"/>
                      <a:pt x="1366774" y="78994"/>
                    </a:cubicBezTo>
                    <a:lnTo>
                      <a:pt x="1474216" y="186436"/>
                    </a:lnTo>
                    <a:lnTo>
                      <a:pt x="582549" y="1078484"/>
                    </a:lnTo>
                    <a:cubicBezTo>
                      <a:pt x="502920" y="1157986"/>
                      <a:pt x="502920" y="1287018"/>
                      <a:pt x="582549" y="1366520"/>
                    </a:cubicBezTo>
                    <a:lnTo>
                      <a:pt x="1474216" y="2257933"/>
                    </a:lnTo>
                    <a:lnTo>
                      <a:pt x="1366774" y="2365375"/>
                    </a:lnTo>
                    <a:cubicBezTo>
                      <a:pt x="1287145" y="2444877"/>
                      <a:pt x="1158240" y="2444877"/>
                      <a:pt x="1078611" y="2365375"/>
                    </a:cubicBezTo>
                    <a:lnTo>
                      <a:pt x="78994" y="1366012"/>
                    </a:lnTo>
                    <a:cubicBezTo>
                      <a:pt x="0" y="1286510"/>
                      <a:pt x="0" y="1158113"/>
                      <a:pt x="78994" y="1078484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0" y="236466"/>
              <a:ext cx="7891966" cy="2050401"/>
              <a:chOff x="0" y="0"/>
              <a:chExt cx="7377120" cy="191664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7434580" cy="1963166"/>
              </a:xfrm>
              <a:custGeom>
                <a:avLst/>
                <a:gdLst/>
                <a:ahLst/>
                <a:cxnLst/>
                <a:rect r="r" b="b" t="t" l="l"/>
                <a:pathLst>
                  <a:path h="1963166" w="7434580">
                    <a:moveTo>
                      <a:pt x="967105" y="1963166"/>
                    </a:moveTo>
                    <a:lnTo>
                      <a:pt x="7434580" y="1963166"/>
                    </a:lnTo>
                    <a:lnTo>
                      <a:pt x="6596380" y="1125601"/>
                    </a:lnTo>
                    <a:cubicBezTo>
                      <a:pt x="6556883" y="1086104"/>
                      <a:pt x="6536563" y="1033780"/>
                      <a:pt x="6536563" y="981583"/>
                    </a:cubicBezTo>
                    <a:cubicBezTo>
                      <a:pt x="6536563" y="929386"/>
                      <a:pt x="6556375" y="877570"/>
                      <a:pt x="6596380" y="837565"/>
                    </a:cubicBezTo>
                    <a:lnTo>
                      <a:pt x="7434072" y="0"/>
                    </a:lnTo>
                    <a:lnTo>
                      <a:pt x="967105" y="0"/>
                    </a:lnTo>
                    <a:lnTo>
                      <a:pt x="0" y="980948"/>
                    </a:lnTo>
                    <a:lnTo>
                      <a:pt x="967105" y="1963039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1128897" y="631538"/>
              <a:ext cx="5596157" cy="12563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1912"/>
                </a:lnSpc>
                <a:spcBef>
                  <a:spcPct val="0"/>
                </a:spcBef>
              </a:pPr>
              <a:r>
                <a:rPr lang="en-US" sz="1385" spc="135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946954" y="2195844"/>
            <a:ext cx="2803224" cy="896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5"/>
              </a:lnSpc>
              <a:spcBef>
                <a:spcPct val="0"/>
              </a:spcBef>
            </a:pPr>
            <a:r>
              <a:rPr lang="en-US" sz="1779" spc="174">
                <a:solidFill>
                  <a:srgbClr val="FFFFFF"/>
                </a:solidFill>
                <a:latin typeface="Open Sauce"/>
              </a:rPr>
              <a:t>Breve descripción del resumen del proyecto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7461103" y="1342561"/>
            <a:ext cx="6363215" cy="1910409"/>
            <a:chOff x="0" y="0"/>
            <a:chExt cx="8484287" cy="2547212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1552821" cy="2547212"/>
              <a:chOff x="0" y="0"/>
              <a:chExt cx="1451520" cy="238104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-19812"/>
                <a:ext cx="1474216" cy="2444877"/>
              </a:xfrm>
              <a:custGeom>
                <a:avLst/>
                <a:gdLst/>
                <a:ahLst/>
                <a:cxnLst/>
                <a:rect r="r" b="b" t="t" l="l"/>
                <a:pathLst>
                  <a:path h="2444877" w="1474216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187170" y="870381"/>
              <a:ext cx="434420" cy="807220"/>
              <a:chOff x="0" y="0"/>
              <a:chExt cx="406080" cy="75456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-32385"/>
                <a:ext cx="446659" cy="842137"/>
              </a:xfrm>
              <a:custGeom>
                <a:avLst/>
                <a:gdLst/>
                <a:ahLst/>
                <a:cxnLst/>
                <a:rect r="r" b="b" t="t" l="l"/>
                <a:pathLst>
                  <a:path h="842137" w="446659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595402" y="236466"/>
              <a:ext cx="7888885" cy="2050401"/>
              <a:chOff x="0" y="0"/>
              <a:chExt cx="7374240" cy="191664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7431151" cy="1963166"/>
              </a:xfrm>
              <a:custGeom>
                <a:avLst/>
                <a:gdLst/>
                <a:ahLst/>
                <a:cxnLst/>
                <a:rect r="r" b="b" t="t" l="l"/>
                <a:pathLst>
                  <a:path h="1963166" w="7431151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1744742" y="490936"/>
              <a:ext cx="5314485" cy="1614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1988"/>
                </a:lnSpc>
                <a:spcBef>
                  <a:spcPct val="0"/>
                </a:spcBef>
              </a:pPr>
              <a:r>
                <a:rPr lang="en-US" sz="1440" spc="141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5564944" y="7541871"/>
            <a:ext cx="6409430" cy="1910409"/>
            <a:chOff x="0" y="0"/>
            <a:chExt cx="8545907" cy="2547212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6992316" y="0"/>
              <a:ext cx="1553591" cy="2547212"/>
              <a:chOff x="0" y="0"/>
              <a:chExt cx="1452240" cy="238104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9685" y="-19812"/>
                <a:ext cx="1474216" cy="2444877"/>
              </a:xfrm>
              <a:custGeom>
                <a:avLst/>
                <a:gdLst/>
                <a:ahLst/>
                <a:cxnLst/>
                <a:rect r="r" b="b" t="t" l="l"/>
                <a:pathLst>
                  <a:path h="2444877" w="1474216">
                    <a:moveTo>
                      <a:pt x="78994" y="1078484"/>
                    </a:moveTo>
                    <a:lnTo>
                      <a:pt x="1078611" y="78994"/>
                    </a:lnTo>
                    <a:cubicBezTo>
                      <a:pt x="1158240" y="0"/>
                      <a:pt x="1287145" y="0"/>
                      <a:pt x="1366774" y="78994"/>
                    </a:cubicBezTo>
                    <a:lnTo>
                      <a:pt x="1474216" y="186436"/>
                    </a:lnTo>
                    <a:lnTo>
                      <a:pt x="582549" y="1078484"/>
                    </a:lnTo>
                    <a:cubicBezTo>
                      <a:pt x="502920" y="1157986"/>
                      <a:pt x="502920" y="1287018"/>
                      <a:pt x="582549" y="1366520"/>
                    </a:cubicBezTo>
                    <a:lnTo>
                      <a:pt x="1474216" y="2257933"/>
                    </a:lnTo>
                    <a:lnTo>
                      <a:pt x="1366774" y="2365375"/>
                    </a:lnTo>
                    <a:cubicBezTo>
                      <a:pt x="1287145" y="2444877"/>
                      <a:pt x="1158240" y="2444877"/>
                      <a:pt x="1078611" y="2365375"/>
                    </a:cubicBezTo>
                    <a:lnTo>
                      <a:pt x="78994" y="1366012"/>
                    </a:lnTo>
                    <a:cubicBezTo>
                      <a:pt x="0" y="1286510"/>
                      <a:pt x="0" y="1158113"/>
                      <a:pt x="78994" y="1078484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0" y="236466"/>
              <a:ext cx="7891966" cy="2050401"/>
              <a:chOff x="0" y="0"/>
              <a:chExt cx="7377120" cy="191664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7434580" cy="1963166"/>
              </a:xfrm>
              <a:custGeom>
                <a:avLst/>
                <a:gdLst/>
                <a:ahLst/>
                <a:cxnLst/>
                <a:rect r="r" b="b" t="t" l="l"/>
                <a:pathLst>
                  <a:path h="1963166" w="7434580">
                    <a:moveTo>
                      <a:pt x="967105" y="1963166"/>
                    </a:moveTo>
                    <a:lnTo>
                      <a:pt x="7434580" y="1963166"/>
                    </a:lnTo>
                    <a:lnTo>
                      <a:pt x="6596380" y="1125601"/>
                    </a:lnTo>
                    <a:cubicBezTo>
                      <a:pt x="6556883" y="1086104"/>
                      <a:pt x="6536563" y="1033780"/>
                      <a:pt x="6536563" y="981583"/>
                    </a:cubicBezTo>
                    <a:cubicBezTo>
                      <a:pt x="6536563" y="929386"/>
                      <a:pt x="6556375" y="877570"/>
                      <a:pt x="6596380" y="837565"/>
                    </a:cubicBezTo>
                    <a:lnTo>
                      <a:pt x="7434072" y="0"/>
                    </a:lnTo>
                    <a:lnTo>
                      <a:pt x="967105" y="0"/>
                    </a:lnTo>
                    <a:lnTo>
                      <a:pt x="0" y="980948"/>
                    </a:lnTo>
                    <a:lnTo>
                      <a:pt x="967105" y="1963039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name="TextBox 37" id="37"/>
            <p:cNvSpPr txBox="true"/>
            <p:nvPr/>
          </p:nvSpPr>
          <p:spPr>
            <a:xfrm rot="0">
              <a:off x="1128897" y="631538"/>
              <a:ext cx="5596157" cy="12563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1912"/>
                </a:lnSpc>
                <a:spcBef>
                  <a:spcPct val="0"/>
                </a:spcBef>
              </a:pPr>
              <a:r>
                <a:rPr lang="en-US" sz="1385" spc="135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-10800000">
            <a:off x="11601958" y="8194368"/>
            <a:ext cx="325815" cy="605415"/>
            <a:chOff x="0" y="0"/>
            <a:chExt cx="406080" cy="75456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-32385"/>
              <a:ext cx="446659" cy="842137"/>
            </a:xfrm>
            <a:custGeom>
              <a:avLst/>
              <a:gdLst/>
              <a:ahLst/>
              <a:cxnLst/>
              <a:rect r="r" b="b" t="t" l="l"/>
              <a:pathLst>
                <a:path h="842137" w="446659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7461103" y="5386156"/>
            <a:ext cx="6363215" cy="1910409"/>
            <a:chOff x="0" y="0"/>
            <a:chExt cx="8484287" cy="2547212"/>
          </a:xfrm>
        </p:grpSpPr>
        <p:grpSp>
          <p:nvGrpSpPr>
            <p:cNvPr name="Group 41" id="41"/>
            <p:cNvGrpSpPr/>
            <p:nvPr/>
          </p:nvGrpSpPr>
          <p:grpSpPr>
            <a:xfrm rot="0">
              <a:off x="0" y="0"/>
              <a:ext cx="1552821" cy="2547212"/>
              <a:chOff x="0" y="0"/>
              <a:chExt cx="1451520" cy="238104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-19812"/>
                <a:ext cx="1474216" cy="2444877"/>
              </a:xfrm>
              <a:custGeom>
                <a:avLst/>
                <a:gdLst/>
                <a:ahLst/>
                <a:cxnLst/>
                <a:rect r="r" b="b" t="t" l="l"/>
                <a:pathLst>
                  <a:path h="2444877" w="1474216">
                    <a:moveTo>
                      <a:pt x="1394587" y="1366393"/>
                    </a:moveTo>
                    <a:lnTo>
                      <a:pt x="395351" y="2365883"/>
                    </a:lnTo>
                    <a:cubicBezTo>
                      <a:pt x="315849" y="2444877"/>
                      <a:pt x="186944" y="2444877"/>
                      <a:pt x="107315" y="2365883"/>
                    </a:cubicBezTo>
                    <a:lnTo>
                      <a:pt x="0" y="2258441"/>
                    </a:lnTo>
                    <a:lnTo>
                      <a:pt x="891286" y="1366393"/>
                    </a:lnTo>
                    <a:cubicBezTo>
                      <a:pt x="970788" y="1286891"/>
                      <a:pt x="970788" y="1157859"/>
                      <a:pt x="891286" y="1078357"/>
                    </a:cubicBezTo>
                    <a:lnTo>
                      <a:pt x="0" y="186944"/>
                    </a:lnTo>
                    <a:lnTo>
                      <a:pt x="107442" y="79502"/>
                    </a:lnTo>
                    <a:cubicBezTo>
                      <a:pt x="186944" y="0"/>
                      <a:pt x="315849" y="0"/>
                      <a:pt x="395478" y="79502"/>
                    </a:cubicBezTo>
                    <a:lnTo>
                      <a:pt x="1394714" y="1078357"/>
                    </a:lnTo>
                    <a:cubicBezTo>
                      <a:pt x="1474216" y="1157859"/>
                      <a:pt x="1474216" y="1286891"/>
                      <a:pt x="1394714" y="1366393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87170" y="870381"/>
              <a:ext cx="434420" cy="807220"/>
              <a:chOff x="0" y="0"/>
              <a:chExt cx="406080" cy="75456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-32385"/>
                <a:ext cx="446659" cy="842137"/>
              </a:xfrm>
              <a:custGeom>
                <a:avLst/>
                <a:gdLst/>
                <a:ahLst/>
                <a:cxnLst/>
                <a:rect r="r" b="b" t="t" l="l"/>
                <a:pathLst>
                  <a:path h="842137" w="446659">
                    <a:moveTo>
                      <a:pt x="350393" y="246126"/>
                    </a:moveTo>
                    <a:lnTo>
                      <a:pt x="165354" y="60960"/>
                    </a:lnTo>
                    <a:cubicBezTo>
                      <a:pt x="104394" y="0"/>
                      <a:pt x="0" y="42926"/>
                      <a:pt x="0" y="129413"/>
                    </a:cubicBezTo>
                    <a:lnTo>
                      <a:pt x="0" y="712724"/>
                    </a:lnTo>
                    <a:cubicBezTo>
                      <a:pt x="0" y="799211"/>
                      <a:pt x="104394" y="842137"/>
                      <a:pt x="165354" y="781177"/>
                    </a:cubicBezTo>
                    <a:lnTo>
                      <a:pt x="350393" y="596138"/>
                    </a:lnTo>
                    <a:cubicBezTo>
                      <a:pt x="446659" y="499237"/>
                      <a:pt x="446659" y="342519"/>
                      <a:pt x="350393" y="246126"/>
                    </a:cubicBez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595402" y="236466"/>
              <a:ext cx="7888885" cy="2050401"/>
              <a:chOff x="0" y="0"/>
              <a:chExt cx="7374240" cy="191664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7431151" cy="1963166"/>
              </a:xfrm>
              <a:custGeom>
                <a:avLst/>
                <a:gdLst/>
                <a:ahLst/>
                <a:cxnLst/>
                <a:rect r="r" b="b" t="t" l="l"/>
                <a:pathLst>
                  <a:path h="1963166" w="7431151">
                    <a:moveTo>
                      <a:pt x="6464935" y="0"/>
                    </a:moveTo>
                    <a:lnTo>
                      <a:pt x="0" y="0"/>
                    </a:lnTo>
                    <a:lnTo>
                      <a:pt x="837819" y="837565"/>
                    </a:lnTo>
                    <a:cubicBezTo>
                      <a:pt x="877316" y="877062"/>
                      <a:pt x="897636" y="929386"/>
                      <a:pt x="897636" y="981583"/>
                    </a:cubicBezTo>
                    <a:cubicBezTo>
                      <a:pt x="897636" y="1033780"/>
                      <a:pt x="877951" y="1085596"/>
                      <a:pt x="837819" y="1125601"/>
                    </a:cubicBezTo>
                    <a:lnTo>
                      <a:pt x="635" y="1963166"/>
                    </a:lnTo>
                    <a:lnTo>
                      <a:pt x="6464427" y="1963166"/>
                    </a:lnTo>
                    <a:lnTo>
                      <a:pt x="7431151" y="981583"/>
                    </a:lnTo>
                    <a:lnTo>
                      <a:pt x="6464935" y="0"/>
                    </a:lnTo>
                    <a:close/>
                  </a:path>
                </a:pathLst>
              </a:custGeom>
              <a:solidFill>
                <a:srgbClr val="099936"/>
              </a:solidFill>
            </p:spPr>
          </p:sp>
        </p:grpSp>
        <p:sp>
          <p:nvSpPr>
            <p:cNvPr name="TextBox 47" id="47"/>
            <p:cNvSpPr txBox="true"/>
            <p:nvPr/>
          </p:nvSpPr>
          <p:spPr>
            <a:xfrm rot="0">
              <a:off x="1744742" y="490936"/>
              <a:ext cx="5314485" cy="1614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1988"/>
                </a:lnSpc>
                <a:spcBef>
                  <a:spcPct val="0"/>
                </a:spcBef>
              </a:pPr>
              <a:r>
                <a:rPr lang="en-US" sz="1440" spc="141">
                  <a:solidFill>
                    <a:srgbClr val="FFFFFF"/>
                  </a:solidFill>
                  <a:latin typeface="Open Sauce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035582" y="2145857"/>
            <a:ext cx="2223718" cy="2218402"/>
            <a:chOff x="0" y="0"/>
            <a:chExt cx="2409120" cy="24033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9190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190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035582" y="7039898"/>
            <a:ext cx="2223718" cy="2218402"/>
            <a:chOff x="0" y="0"/>
            <a:chExt cx="2409120" cy="24033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09190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190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562723" y="7039898"/>
            <a:ext cx="2224383" cy="2218402"/>
            <a:chOff x="0" y="0"/>
            <a:chExt cx="2409840" cy="24033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942620" y="6975433"/>
            <a:ext cx="507082" cy="515722"/>
            <a:chOff x="0" y="0"/>
            <a:chExt cx="549360" cy="5587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088830" y="7124966"/>
            <a:ext cx="219979" cy="216656"/>
            <a:chOff x="0" y="0"/>
            <a:chExt cx="238320" cy="2347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8252" cy="234696"/>
            </a:xfrm>
            <a:custGeom>
              <a:avLst/>
              <a:gdLst/>
              <a:ahLst/>
              <a:cxnLst/>
              <a:rect r="r" b="b" t="t" l="l"/>
              <a:pathLst>
                <a:path h="234696" w="238252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562723" y="2145857"/>
            <a:ext cx="2224383" cy="2218402"/>
            <a:chOff x="0" y="0"/>
            <a:chExt cx="2409840" cy="24033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942620" y="3913002"/>
            <a:ext cx="507082" cy="515722"/>
            <a:chOff x="0" y="0"/>
            <a:chExt cx="549360" cy="5587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089494" y="4062535"/>
            <a:ext cx="219315" cy="216656"/>
            <a:chOff x="0" y="0"/>
            <a:chExt cx="237600" cy="2347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5398008" y="7491155"/>
            <a:ext cx="1489037" cy="1302230"/>
          </a:xfrm>
          <a:custGeom>
            <a:avLst/>
            <a:gdLst/>
            <a:ahLst/>
            <a:cxnLst/>
            <a:rect r="r" b="b" t="t" l="l"/>
            <a:pathLst>
              <a:path h="1302230" w="1489037">
                <a:moveTo>
                  <a:pt x="0" y="0"/>
                </a:moveTo>
                <a:lnTo>
                  <a:pt x="1489037" y="0"/>
                </a:lnTo>
                <a:lnTo>
                  <a:pt x="1489037" y="1302230"/>
                </a:lnTo>
                <a:lnTo>
                  <a:pt x="0" y="1302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398008" y="2676676"/>
            <a:ext cx="1498866" cy="1205944"/>
          </a:xfrm>
          <a:custGeom>
            <a:avLst/>
            <a:gdLst/>
            <a:ahLst/>
            <a:cxnLst/>
            <a:rect r="r" b="b" t="t" l="l"/>
            <a:pathLst>
              <a:path h="1205944" w="1498866">
                <a:moveTo>
                  <a:pt x="0" y="0"/>
                </a:moveTo>
                <a:lnTo>
                  <a:pt x="1498866" y="0"/>
                </a:lnTo>
                <a:lnTo>
                  <a:pt x="1498866" y="1205944"/>
                </a:lnTo>
                <a:lnTo>
                  <a:pt x="0" y="120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987774" y="2605605"/>
            <a:ext cx="1408888" cy="1280807"/>
          </a:xfrm>
          <a:custGeom>
            <a:avLst/>
            <a:gdLst/>
            <a:ahLst/>
            <a:cxnLst/>
            <a:rect r="r" b="b" t="t" l="l"/>
            <a:pathLst>
              <a:path h="1280807" w="1408888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927575" y="7587964"/>
            <a:ext cx="1469087" cy="1268924"/>
          </a:xfrm>
          <a:custGeom>
            <a:avLst/>
            <a:gdLst/>
            <a:ahLst/>
            <a:cxnLst/>
            <a:rect r="r" b="b" t="t" l="l"/>
            <a:pathLst>
              <a:path h="1268924" w="1469087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482178" y="1449530"/>
            <a:ext cx="5150121" cy="1063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O</a:t>
            </a:r>
            <a:r>
              <a:rPr lang="en-US" sz="5765" spc="565" u="none">
                <a:solidFill>
                  <a:srgbClr val="231F20"/>
                </a:solidFill>
                <a:latin typeface="Codec Pro ExtraBold"/>
              </a:rPr>
              <a:t>bjetivos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8757864" y="2547270"/>
            <a:ext cx="6306960" cy="6309618"/>
            <a:chOff x="0" y="0"/>
            <a:chExt cx="6832800" cy="68356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508"/>
              <a:ext cx="6832726" cy="6835140"/>
            </a:xfrm>
            <a:custGeom>
              <a:avLst/>
              <a:gdLst/>
              <a:ahLst/>
              <a:cxnLst/>
              <a:rect r="r" b="b" t="t" l="l"/>
              <a:pathLst>
                <a:path h="6835140" w="6832726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4372985" y="3913002"/>
            <a:ext cx="507082" cy="515722"/>
            <a:chOff x="0" y="0"/>
            <a:chExt cx="549360" cy="5587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4372985" y="6975433"/>
            <a:ext cx="507082" cy="515722"/>
            <a:chOff x="0" y="0"/>
            <a:chExt cx="549360" cy="55872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4513878" y="7124966"/>
            <a:ext cx="219315" cy="216656"/>
            <a:chOff x="0" y="0"/>
            <a:chExt cx="237600" cy="23472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16869" y="4062535"/>
            <a:ext cx="219315" cy="216656"/>
            <a:chOff x="0" y="0"/>
            <a:chExt cx="237600" cy="23472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9655291" y="3446026"/>
            <a:ext cx="4512106" cy="4512106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099936"/>
              </a:solidFill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11285417" y="4601281"/>
            <a:ext cx="1251853" cy="1303541"/>
          </a:xfrm>
          <a:custGeom>
            <a:avLst/>
            <a:gdLst/>
            <a:ahLst/>
            <a:cxnLst/>
            <a:rect r="r" b="b" t="t" l="l"/>
            <a:pathLst>
              <a:path h="1303541" w="1251853">
                <a:moveTo>
                  <a:pt x="0" y="0"/>
                </a:moveTo>
                <a:lnTo>
                  <a:pt x="1251853" y="0"/>
                </a:lnTo>
                <a:lnTo>
                  <a:pt x="1251853" y="1303541"/>
                </a:lnTo>
                <a:lnTo>
                  <a:pt x="0" y="1303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0426816" y="5857197"/>
            <a:ext cx="2969056" cy="94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1C5739"/>
                </a:solidFill>
                <a:latin typeface="Open Sauce"/>
              </a:rPr>
              <a:t>Industrias Ariova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82178" y="3645530"/>
            <a:ext cx="4482343" cy="1021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82178" y="3252411"/>
            <a:ext cx="3465904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Innovación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82178" y="5176641"/>
            <a:ext cx="4482343" cy="1021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82178" y="4783522"/>
            <a:ext cx="3465904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Sostenibilidad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82178" y="6706819"/>
            <a:ext cx="4482343" cy="1021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82178" y="6313701"/>
            <a:ext cx="3465904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Desarrollo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482178" y="8236998"/>
            <a:ext cx="4482343" cy="1021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82178" y="7843879"/>
            <a:ext cx="3465904" cy="3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99936"/>
                </a:solidFill>
                <a:latin typeface="Open Sauce Bold"/>
              </a:rPr>
              <a:t>Eficiencia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482178" y="2394843"/>
            <a:ext cx="4193516" cy="628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70"/>
              </a:lnSpc>
              <a:spcBef>
                <a:spcPct val="0"/>
              </a:spcBef>
            </a:pPr>
            <a:r>
              <a:rPr lang="en-US" sz="1862" spc="182">
                <a:solidFill>
                  <a:srgbClr val="231F20"/>
                </a:solidFill>
                <a:latin typeface="Open Sauce"/>
              </a:rPr>
              <a:t>Detalle los objetivos del proyecto de la compañía</a:t>
            </a:r>
          </a:p>
        </p:txBody>
      </p:sp>
      <p:sp>
        <p:nvSpPr>
          <p:cNvPr name="Freeform 51" id="51"/>
          <p:cNvSpPr/>
          <p:nvPr/>
        </p:nvSpPr>
        <p:spPr>
          <a:xfrm flipH="false" flipV="false" rot="0">
            <a:off x="16322124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true" flipV="true" rot="0">
            <a:off x="-2059222" y="-7983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8002" y="0"/>
            <a:ext cx="19048322" cy="3086100"/>
            <a:chOff x="0" y="0"/>
            <a:chExt cx="5016842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812800"/>
            </a:xfrm>
            <a:custGeom>
              <a:avLst/>
              <a:gdLst/>
              <a:ahLst/>
              <a:cxnLst/>
              <a:rect r="r" b="b" t="t" l="l"/>
              <a:pathLst>
                <a:path h="812800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929623" y="3875422"/>
            <a:ext cx="4473739" cy="3852699"/>
          </a:xfrm>
          <a:custGeom>
            <a:avLst/>
            <a:gdLst/>
            <a:ahLst/>
            <a:cxnLst/>
            <a:rect r="r" b="b" t="t" l="l"/>
            <a:pathLst>
              <a:path h="3852699" w="447373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034" t="-9911" r="-21034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29623" y="3442596"/>
            <a:ext cx="4473739" cy="636748"/>
            <a:chOff x="0" y="0"/>
            <a:chExt cx="1178269" cy="1677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78269" cy="167703"/>
            </a:xfrm>
            <a:custGeom>
              <a:avLst/>
              <a:gdLst/>
              <a:ahLst/>
              <a:cxnLst/>
              <a:rect r="r" b="b" t="t" l="l"/>
              <a:pathLst>
                <a:path h="167703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Organizaciones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690980" y="1117986"/>
            <a:ext cx="10713642" cy="1442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</a:rPr>
              <a:t>Público objetivo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929623" y="7902043"/>
            <a:ext cx="4473739" cy="1356257"/>
            <a:chOff x="0" y="0"/>
            <a:chExt cx="1178269" cy="35720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78269" cy="357204"/>
            </a:xfrm>
            <a:custGeom>
              <a:avLst/>
              <a:gdLst/>
              <a:ahLst/>
              <a:cxnLst/>
              <a:rect r="r" b="b" t="t" l="l"/>
              <a:pathLst>
                <a:path h="357204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anchor="ctr" rtlCol="false" tIns="114300" lIns="114300" bIns="114300" rIns="114300"/>
            <a:lstStyle/>
            <a:p>
              <a:pPr algn="ctr" marL="0" indent="0" lvl="0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>
                  <a:solidFill>
                    <a:srgbClr val="FFFFFF"/>
                  </a:solidFill>
                  <a:latin typeface="Open Sauce Italics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6906074" y="3875422"/>
            <a:ext cx="4473739" cy="3852699"/>
          </a:xfrm>
          <a:custGeom>
            <a:avLst/>
            <a:gdLst/>
            <a:ahLst/>
            <a:cxnLst/>
            <a:rect r="r" b="b" t="t" l="l"/>
            <a:pathLst>
              <a:path h="3852699" w="447373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28" t="0" r="-14628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906074" y="3442596"/>
            <a:ext cx="4473739" cy="636748"/>
            <a:chOff x="0" y="0"/>
            <a:chExt cx="1178269" cy="16770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78269" cy="167703"/>
            </a:xfrm>
            <a:custGeom>
              <a:avLst/>
              <a:gdLst/>
              <a:ahLst/>
              <a:cxnLst/>
              <a:rect r="r" b="b" t="t" l="l"/>
              <a:pathLst>
                <a:path h="167703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Corporaciones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906074" y="7902043"/>
            <a:ext cx="4473739" cy="1356257"/>
            <a:chOff x="0" y="0"/>
            <a:chExt cx="1178269" cy="3572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78269" cy="357204"/>
            </a:xfrm>
            <a:custGeom>
              <a:avLst/>
              <a:gdLst/>
              <a:ahLst/>
              <a:cxnLst/>
              <a:rect r="r" b="b" t="t" l="l"/>
              <a:pathLst>
                <a:path h="357204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anchor="ctr" rtlCol="false" tIns="114300" lIns="114300" bIns="114300" rIns="114300"/>
            <a:lstStyle/>
            <a:p>
              <a:pPr algn="ctr" marL="0" indent="0" lvl="0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>
                  <a:solidFill>
                    <a:srgbClr val="FFFFFF"/>
                  </a:solidFill>
                  <a:latin typeface="Open Sauce Italics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1884638" y="3875422"/>
            <a:ext cx="4473739" cy="3852699"/>
          </a:xfrm>
          <a:custGeom>
            <a:avLst/>
            <a:gdLst/>
            <a:ahLst/>
            <a:cxnLst/>
            <a:rect r="r" b="b" t="t" l="l"/>
            <a:pathLst>
              <a:path h="3852699" w="447373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7144" r="0" b="-37144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1884638" y="3442596"/>
            <a:ext cx="4473739" cy="636748"/>
            <a:chOff x="0" y="0"/>
            <a:chExt cx="1178269" cy="16770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78269" cy="167703"/>
            </a:xfrm>
            <a:custGeom>
              <a:avLst/>
              <a:gdLst/>
              <a:ahLst/>
              <a:cxnLst/>
              <a:rect r="r" b="b" t="t" l="l"/>
              <a:pathLst>
                <a:path h="167703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Emprendedores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884638" y="7902043"/>
            <a:ext cx="4473739" cy="1356257"/>
            <a:chOff x="0" y="0"/>
            <a:chExt cx="1178269" cy="35720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178269" cy="357204"/>
            </a:xfrm>
            <a:custGeom>
              <a:avLst/>
              <a:gdLst/>
              <a:ahLst/>
              <a:cxnLst/>
              <a:rect r="r" b="b" t="t" l="l"/>
              <a:pathLst>
                <a:path h="357204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anchor="ctr" rtlCol="false" tIns="114300" lIns="114300" bIns="114300" rIns="114300"/>
            <a:lstStyle/>
            <a:p>
              <a:pPr algn="ctr" marL="0" indent="0" lvl="0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>
                  <a:solidFill>
                    <a:srgbClr val="FFFFFF"/>
                  </a:solidFill>
                  <a:latin typeface="Open Sauce Italics"/>
                </a:rPr>
                <a:t>Lorem ipsum dolor sit amet, consectetur adipiscing elit. Duis vulputate nulla at ante rhoncus, vel efficitur felis condimentum. Proin odio odio.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5408481" y="-2153153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-2602379" y="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02205" y="3581937"/>
            <a:ext cx="11083591" cy="1974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76"/>
              </a:lnSpc>
            </a:pPr>
            <a:r>
              <a:rPr lang="en-US" sz="10707" spc="1049">
                <a:solidFill>
                  <a:srgbClr val="FFFFFF"/>
                </a:solidFill>
                <a:latin typeface="Codec Pro ExtraBold"/>
              </a:rPr>
              <a:t>CRONOLOGÍA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995836" y="5292275"/>
            <a:ext cx="8296328" cy="105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"/>
              </a:rPr>
              <a:t>Comente brevemente las fechas clave del proyecto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-3801253" y="0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486747" y="3541505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9551719" cy="5372843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l="0" t="-83416" r="0" b="-8341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81366" cy="106603"/>
            </a:xfrm>
            <a:custGeom>
              <a:avLst/>
              <a:gdLst/>
              <a:ahLst/>
              <a:cxnLst/>
              <a:rect r="r" b="b" t="t" l="l"/>
              <a:pathLst>
                <a:path h="106603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81366" cy="29282"/>
            </a:xfrm>
            <a:custGeom>
              <a:avLst/>
              <a:gdLst/>
              <a:ahLst/>
              <a:cxnLst/>
              <a:rect r="r" b="b" t="t" l="l"/>
              <a:pathLst>
                <a:path h="29282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09993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691275" y="2179745"/>
            <a:ext cx="4486336" cy="1594049"/>
            <a:chOff x="0" y="0"/>
            <a:chExt cx="4073040" cy="1447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73017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3017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638092" y="1512782"/>
            <a:ext cx="2264977" cy="2263391"/>
            <a:chOff x="0" y="0"/>
            <a:chExt cx="2056320" cy="2054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56384" cy="2054860"/>
            </a:xfrm>
            <a:custGeom>
              <a:avLst/>
              <a:gdLst/>
              <a:ahLst/>
              <a:cxnLst/>
              <a:rect r="r" b="b" t="t" l="l"/>
              <a:pathLst>
                <a:path h="2054860" w="2056384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928304" y="4033124"/>
            <a:ext cx="4490302" cy="1596428"/>
            <a:chOff x="0" y="0"/>
            <a:chExt cx="4076640" cy="144936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076573" cy="1449324"/>
            </a:xfrm>
            <a:custGeom>
              <a:avLst/>
              <a:gdLst/>
              <a:ahLst/>
              <a:cxnLst/>
              <a:rect r="r" b="b" t="t" l="l"/>
              <a:pathLst>
                <a:path h="1449324" w="4076573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871949" y="3363782"/>
            <a:ext cx="2267356" cy="2265770"/>
            <a:chOff x="0" y="0"/>
            <a:chExt cx="2058480" cy="20570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58416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841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190711" y="5888883"/>
            <a:ext cx="4489509" cy="1594842"/>
            <a:chOff x="0" y="0"/>
            <a:chExt cx="4075920" cy="14479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75811" cy="1447927"/>
            </a:xfrm>
            <a:custGeom>
              <a:avLst/>
              <a:gdLst/>
              <a:ahLst/>
              <a:cxnLst/>
              <a:rect r="r" b="b" t="t" l="l"/>
              <a:pathLst>
                <a:path h="1447927" w="4075811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001122" y="5217162"/>
            <a:ext cx="2264184" cy="2264184"/>
            <a:chOff x="0" y="0"/>
            <a:chExt cx="2055600" cy="2055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55622" cy="2055622"/>
            </a:xfrm>
            <a:custGeom>
              <a:avLst/>
              <a:gdLst/>
              <a:ahLst/>
              <a:cxnLst/>
              <a:rect r="r" b="b" t="t" l="l"/>
              <a:pathLst>
                <a:path h="2055622" w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353193" y="7739090"/>
            <a:ext cx="4487922" cy="1594049"/>
            <a:chOff x="0" y="0"/>
            <a:chExt cx="4074480" cy="1447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74414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4414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6238151" y="7067369"/>
            <a:ext cx="2263391" cy="2265770"/>
            <a:chOff x="0" y="0"/>
            <a:chExt cx="2054880" cy="20570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054860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4860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099936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8627889" y="8274722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Planificación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2485593" y="2204304"/>
            <a:ext cx="799426" cy="880347"/>
          </a:xfrm>
          <a:custGeom>
            <a:avLst/>
            <a:gdLst/>
            <a:ahLst/>
            <a:cxnLst/>
            <a:rect r="r" b="b" t="t" l="l"/>
            <a:pathLst>
              <a:path h="880347" w="799426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675865" y="5794043"/>
            <a:ext cx="1029692" cy="892261"/>
          </a:xfrm>
          <a:custGeom>
            <a:avLst/>
            <a:gdLst/>
            <a:ahLst/>
            <a:cxnLst/>
            <a:rect r="r" b="b" t="t" l="l"/>
            <a:pathLst>
              <a:path h="892261" w="1029692">
                <a:moveTo>
                  <a:pt x="0" y="0"/>
                </a:moveTo>
                <a:lnTo>
                  <a:pt x="1029692" y="0"/>
                </a:lnTo>
                <a:lnTo>
                  <a:pt x="1029692" y="892261"/>
                </a:lnTo>
                <a:lnTo>
                  <a:pt x="0" y="892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7007481" y="7667300"/>
            <a:ext cx="724731" cy="1065909"/>
          </a:xfrm>
          <a:custGeom>
            <a:avLst/>
            <a:gdLst/>
            <a:ahLst/>
            <a:cxnLst/>
            <a:rect r="r" b="b" t="t" l="l"/>
            <a:pathLst>
              <a:path h="1065909" w="724731">
                <a:moveTo>
                  <a:pt x="0" y="0"/>
                </a:moveTo>
                <a:lnTo>
                  <a:pt x="724731" y="0"/>
                </a:lnTo>
                <a:lnTo>
                  <a:pt x="724731" y="1065908"/>
                </a:lnTo>
                <a:lnTo>
                  <a:pt x="0" y="1065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505194" y="4033124"/>
            <a:ext cx="1000866" cy="988796"/>
          </a:xfrm>
          <a:custGeom>
            <a:avLst/>
            <a:gdLst/>
            <a:ahLst/>
            <a:cxnLst/>
            <a:rect r="r" b="b" t="t" l="l"/>
            <a:pathLst>
              <a:path h="988796" w="1000866">
                <a:moveTo>
                  <a:pt x="0" y="0"/>
                </a:moveTo>
                <a:lnTo>
                  <a:pt x="1000866" y="0"/>
                </a:lnTo>
                <a:lnTo>
                  <a:pt x="1000866" y="988796"/>
                </a:lnTo>
                <a:lnTo>
                  <a:pt x="0" y="988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440822" y="6401641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Desarrollo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201811" y="4616861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Publicidad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052289" y="2693795"/>
            <a:ext cx="2732632" cy="3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Ventas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178433" y="4859913"/>
            <a:ext cx="5488313" cy="155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 spc="198">
                <a:solidFill>
                  <a:srgbClr val="040506"/>
                </a:solidFill>
                <a:latin typeface="Codec Pro ExtraBold"/>
              </a:rPr>
              <a:t>Etapas del proyecto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178433" y="6383131"/>
            <a:ext cx="3888268" cy="1872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33448" y="374453"/>
            <a:ext cx="17021103" cy="3970203"/>
            <a:chOff x="0" y="0"/>
            <a:chExt cx="4482924" cy="10456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82924" cy="1045650"/>
            </a:xfrm>
            <a:custGeom>
              <a:avLst/>
              <a:gdLst/>
              <a:ahLst/>
              <a:cxnLst/>
              <a:rect r="r" b="b" t="t" l="l"/>
              <a:pathLst>
                <a:path h="1045650" w="4482924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209948" y="4923675"/>
            <a:ext cx="1770793" cy="906370"/>
          </a:xfrm>
          <a:custGeom>
            <a:avLst/>
            <a:gdLst/>
            <a:ahLst/>
            <a:cxnLst/>
            <a:rect r="r" b="b" t="t" l="l"/>
            <a:pathLst>
              <a:path h="906370" w="1770793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00679" y="4923675"/>
            <a:ext cx="1183955" cy="1136738"/>
          </a:xfrm>
          <a:custGeom>
            <a:avLst/>
            <a:gdLst/>
            <a:ahLst/>
            <a:cxnLst/>
            <a:rect r="r" b="b" t="t" l="l"/>
            <a:pathLst>
              <a:path h="1136738" w="1183955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598994" y="4808491"/>
            <a:ext cx="1435116" cy="1237070"/>
          </a:xfrm>
          <a:custGeom>
            <a:avLst/>
            <a:gdLst/>
            <a:ahLst/>
            <a:cxnLst/>
            <a:rect r="r" b="b" t="t" l="l"/>
            <a:pathLst>
              <a:path h="1237070" w="1435116">
                <a:moveTo>
                  <a:pt x="0" y="0"/>
                </a:moveTo>
                <a:lnTo>
                  <a:pt x="1435116" y="0"/>
                </a:lnTo>
                <a:lnTo>
                  <a:pt x="1435116" y="1237069"/>
                </a:lnTo>
                <a:lnTo>
                  <a:pt x="0" y="1237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7020" y="395051"/>
            <a:ext cx="16933642" cy="3949605"/>
          </a:xfrm>
          <a:custGeom>
            <a:avLst/>
            <a:gdLst/>
            <a:ahLst/>
            <a:cxnLst/>
            <a:rect r="r" b="b" t="t" l="l"/>
            <a:pathLst>
              <a:path h="3949605" w="16933642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000"/>
            </a:blip>
            <a:stretch>
              <a:fillRect l="0" t="-92914" r="0" b="-92914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596044" y="4621028"/>
            <a:ext cx="47625" cy="4637272"/>
            <a:chOff x="0" y="0"/>
            <a:chExt cx="12543" cy="122133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43" cy="1221339"/>
            </a:xfrm>
            <a:custGeom>
              <a:avLst/>
              <a:gdLst/>
              <a:ahLst/>
              <a:cxnLst/>
              <a:rect r="r" b="b" t="t" l="l"/>
              <a:pathLst>
                <a:path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5268860" y="1123512"/>
            <a:ext cx="7750281" cy="1536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502"/>
              </a:lnSpc>
              <a:spcBef>
                <a:spcPct val="0"/>
              </a:spcBef>
            </a:pPr>
            <a:r>
              <a:rPr lang="en-US" sz="8335" spc="816" u="none">
                <a:solidFill>
                  <a:srgbClr val="FFFFFF"/>
                </a:solidFill>
                <a:latin typeface="Codec Pro ExtraBold"/>
              </a:rPr>
              <a:t>CONCURSO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35242" y="2663667"/>
            <a:ext cx="6617517" cy="857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461"/>
              </a:lnSpc>
              <a:spcBef>
                <a:spcPct val="0"/>
              </a:spcBef>
            </a:pPr>
            <a:r>
              <a:rPr lang="en-US" sz="2508" spc="245" u="none">
                <a:solidFill>
                  <a:srgbClr val="FFFFFF"/>
                </a:solidFill>
                <a:latin typeface="Open Sauce"/>
              </a:rPr>
              <a:t>Presente a los principales competidores de la empresa.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1644331" y="4621028"/>
            <a:ext cx="47625" cy="4637272"/>
            <a:chOff x="0" y="0"/>
            <a:chExt cx="12543" cy="122133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543" cy="1221339"/>
            </a:xfrm>
            <a:custGeom>
              <a:avLst/>
              <a:gdLst/>
              <a:ahLst/>
              <a:cxnLst/>
              <a:rect r="r" b="b" t="t" l="l"/>
              <a:pathLst>
                <a:path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960394" y="6264509"/>
            <a:ext cx="2732632" cy="79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Fernández y Fernández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29028" y="6264509"/>
            <a:ext cx="2732632" cy="79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Multinacional González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826340" y="6373854"/>
            <a:ext cx="2732632" cy="79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Rodríguez y familia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61344" y="7367151"/>
            <a:ext cx="4468000" cy="1558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10000" y="7367151"/>
            <a:ext cx="4468000" cy="1558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958656" y="7367151"/>
            <a:ext cx="4468000" cy="1558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DAFyL5LKaVw</dc:identifier>
  <dcterms:modified xsi:type="dcterms:W3CDTF">2011-08-01T06:04:30Z</dcterms:modified>
  <cp:revision>1</cp:revision>
  <dc:title>Proyecto de construcción inmobilaria</dc:title>
</cp:coreProperties>
</file>