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6"/>
    <p:sldId id="257" r:id="rId27"/>
    <p:sldId id="258" r:id="rId28"/>
    <p:sldId id="259" r:id="rId29"/>
    <p:sldId id="260" r:id="rId30"/>
    <p:sldId id="261" r:id="rId31"/>
    <p:sldId id="262" r:id="rId32"/>
    <p:sldId id="263" r:id="rId33"/>
    <p:sldId id="264" r:id="rId34"/>
    <p:sldId id="265" r:id="rId35"/>
    <p:sldId id="266" r:id="rId36"/>
    <p:sldId id="267" r:id="rId37"/>
    <p:sldId id="268" r:id="rId3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Open Sans Extra Bold" charset="1" panose="020B0906030804020204"/>
      <p:regular r:id="rId10"/>
    </p:embeddedFont>
    <p:embeddedFont>
      <p:font typeface="Open Sans Extra Bold Italics" charset="1" panose="020B0906030804020204"/>
      <p:regular r:id="rId11"/>
    </p:embeddedFont>
    <p:embeddedFont>
      <p:font typeface="Codec Pro ExtraBold" charset="1" panose="00000700000000000000"/>
      <p:regular r:id="rId12"/>
    </p:embeddedFont>
    <p:embeddedFont>
      <p:font typeface="Codec Pro ExtraBold Bold" charset="1" panose="00000900000000000000"/>
      <p:regular r:id="rId13"/>
    </p:embeddedFont>
    <p:embeddedFont>
      <p:font typeface="Open Sauce" charset="1" panose="00000500000000000000"/>
      <p:regular r:id="rId14"/>
    </p:embeddedFont>
    <p:embeddedFont>
      <p:font typeface="Open Sauce Bold" charset="1" panose="00000800000000000000"/>
      <p:regular r:id="rId15"/>
    </p:embeddedFont>
    <p:embeddedFont>
      <p:font typeface="Open Sauce Italics" charset="1" panose="00000500000000000000"/>
      <p:regular r:id="rId16"/>
    </p:embeddedFont>
    <p:embeddedFont>
      <p:font typeface="Open Sauce Bold Italics" charset="1" panose="00000800000000000000"/>
      <p:regular r:id="rId17"/>
    </p:embeddedFont>
    <p:embeddedFont>
      <p:font typeface="Open Sauce Light" charset="1" panose="00000400000000000000"/>
      <p:regular r:id="rId18"/>
    </p:embeddedFont>
    <p:embeddedFont>
      <p:font typeface="Open Sauce Light Italics" charset="1" panose="00000400000000000000"/>
      <p:regular r:id="rId19"/>
    </p:embeddedFont>
    <p:embeddedFont>
      <p:font typeface="Open Sauce Medium" charset="1" panose="00000600000000000000"/>
      <p:regular r:id="rId20"/>
    </p:embeddedFont>
    <p:embeddedFont>
      <p:font typeface="Open Sauce Medium Italics" charset="1" panose="00000600000000000000"/>
      <p:regular r:id="rId21"/>
    </p:embeddedFont>
    <p:embeddedFont>
      <p:font typeface="Open Sauce Semi-Bold" charset="1" panose="00000700000000000000"/>
      <p:regular r:id="rId22"/>
    </p:embeddedFont>
    <p:embeddedFont>
      <p:font typeface="Open Sauce Semi-Bold Italics" charset="1" panose="00000700000000000000"/>
      <p:regular r:id="rId23"/>
    </p:embeddedFont>
    <p:embeddedFont>
      <p:font typeface="Open Sauce Heavy" charset="1" panose="00000A00000000000000"/>
      <p:regular r:id="rId24"/>
    </p:embeddedFont>
    <p:embeddedFont>
      <p:font typeface="Open Sauce Heavy Italics" charset="1" panose="00000A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slides/slide1.xml" Type="http://schemas.openxmlformats.org/officeDocument/2006/relationships/slide"/><Relationship Id="rId27" Target="slides/slide2.xml" Type="http://schemas.openxmlformats.org/officeDocument/2006/relationships/slide"/><Relationship Id="rId28" Target="slides/slide3.xml" Type="http://schemas.openxmlformats.org/officeDocument/2006/relationships/slide"/><Relationship Id="rId29" Target="slides/slide4.xml" Type="http://schemas.openxmlformats.org/officeDocument/2006/relationships/slide"/><Relationship Id="rId3" Target="viewProps.xml" Type="http://schemas.openxmlformats.org/officeDocument/2006/relationships/viewProps"/><Relationship Id="rId30" Target="slides/slide5.xml" Type="http://schemas.openxmlformats.org/officeDocument/2006/relationships/slide"/><Relationship Id="rId31" Target="slides/slide6.xml" Type="http://schemas.openxmlformats.org/officeDocument/2006/relationships/slide"/><Relationship Id="rId32" Target="slides/slide7.xml" Type="http://schemas.openxmlformats.org/officeDocument/2006/relationships/slide"/><Relationship Id="rId33" Target="slides/slide8.xml" Type="http://schemas.openxmlformats.org/officeDocument/2006/relationships/slide"/><Relationship Id="rId34" Target="slides/slide9.xml" Type="http://schemas.openxmlformats.org/officeDocument/2006/relationships/slide"/><Relationship Id="rId35" Target="slides/slide10.xml" Type="http://schemas.openxmlformats.org/officeDocument/2006/relationships/slide"/><Relationship Id="rId36" Target="slides/slide11.xml" Type="http://schemas.openxmlformats.org/officeDocument/2006/relationships/slide"/><Relationship Id="rId37" Target="slides/slide12.xml" Type="http://schemas.openxmlformats.org/officeDocument/2006/relationships/slide"/><Relationship Id="rId38" Target="slides/slide13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Relationship Id="rId5" Target="../media/image23.jpe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svg" Type="http://schemas.openxmlformats.org/officeDocument/2006/relationships/image"/><Relationship Id="rId2" Target="../media/image27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Relationship Id="rId7" Target="../media/image32.png" Type="http://schemas.openxmlformats.org/officeDocument/2006/relationships/image"/><Relationship Id="rId8" Target="../media/image33.svg" Type="http://schemas.openxmlformats.org/officeDocument/2006/relationships/image"/><Relationship Id="rId9" Target="../media/image3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svg" Type="http://schemas.openxmlformats.org/officeDocument/2006/relationships/image"/><Relationship Id="rId7" Target="../media/image40.png" Type="http://schemas.openxmlformats.org/officeDocument/2006/relationships/image"/><Relationship Id="rId8" Target="../media/image41.svg" Type="http://schemas.openxmlformats.org/officeDocument/2006/relationships/image"/><Relationship Id="rId9" Target="../media/image42.jpe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43.png" Type="http://schemas.openxmlformats.org/officeDocument/2006/relationships/image"/><Relationship Id="rId6" Target="../media/image44.svg" Type="http://schemas.openxmlformats.org/officeDocument/2006/relationships/image"/><Relationship Id="rId7" Target="../media/image45.png" Type="http://schemas.openxmlformats.org/officeDocument/2006/relationships/image"/><Relationship Id="rId8" Target="../media/image46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5.png" Type="http://schemas.openxmlformats.org/officeDocument/2006/relationships/image"/><Relationship Id="rId100" Target="../media/image145.png" Type="http://schemas.openxmlformats.org/officeDocument/2006/relationships/image"/><Relationship Id="rId101" Target="../media/image146.svg" Type="http://schemas.openxmlformats.org/officeDocument/2006/relationships/image"/><Relationship Id="rId102" Target="../media/image147.png" Type="http://schemas.openxmlformats.org/officeDocument/2006/relationships/image"/><Relationship Id="rId103" Target="../media/image148.svg" Type="http://schemas.openxmlformats.org/officeDocument/2006/relationships/image"/><Relationship Id="rId104" Target="../media/image149.png" Type="http://schemas.openxmlformats.org/officeDocument/2006/relationships/image"/><Relationship Id="rId105" Target="../media/image150.svg" Type="http://schemas.openxmlformats.org/officeDocument/2006/relationships/image"/><Relationship Id="rId106" Target="../media/image151.png" Type="http://schemas.openxmlformats.org/officeDocument/2006/relationships/image"/><Relationship Id="rId107" Target="../media/image152.svg" Type="http://schemas.openxmlformats.org/officeDocument/2006/relationships/image"/><Relationship Id="rId108" Target="../media/image153.png" Type="http://schemas.openxmlformats.org/officeDocument/2006/relationships/image"/><Relationship Id="rId109" Target="../media/image154.svg" Type="http://schemas.openxmlformats.org/officeDocument/2006/relationships/image"/><Relationship Id="rId11" Target="../media/image56.svg" Type="http://schemas.openxmlformats.org/officeDocument/2006/relationships/image"/><Relationship Id="rId12" Target="../media/image57.png" Type="http://schemas.openxmlformats.org/officeDocument/2006/relationships/image"/><Relationship Id="rId13" Target="../media/image58.svg" Type="http://schemas.openxmlformats.org/officeDocument/2006/relationships/image"/><Relationship Id="rId14" Target="../media/image59.png" Type="http://schemas.openxmlformats.org/officeDocument/2006/relationships/image"/><Relationship Id="rId15" Target="../media/image60.svg" Type="http://schemas.openxmlformats.org/officeDocument/2006/relationships/image"/><Relationship Id="rId16" Target="../media/image61.png" Type="http://schemas.openxmlformats.org/officeDocument/2006/relationships/image"/><Relationship Id="rId17" Target="../media/image62.svg" Type="http://schemas.openxmlformats.org/officeDocument/2006/relationships/image"/><Relationship Id="rId18" Target="../media/image63.png" Type="http://schemas.openxmlformats.org/officeDocument/2006/relationships/image"/><Relationship Id="rId19" Target="../media/image64.svg" Type="http://schemas.openxmlformats.org/officeDocument/2006/relationships/image"/><Relationship Id="rId2" Target="../media/image47.png" Type="http://schemas.openxmlformats.org/officeDocument/2006/relationships/image"/><Relationship Id="rId20" Target="../media/image65.png" Type="http://schemas.openxmlformats.org/officeDocument/2006/relationships/image"/><Relationship Id="rId21" Target="../media/image66.svg" Type="http://schemas.openxmlformats.org/officeDocument/2006/relationships/image"/><Relationship Id="rId22" Target="../media/image67.png" Type="http://schemas.openxmlformats.org/officeDocument/2006/relationships/image"/><Relationship Id="rId23" Target="../media/image68.svg" Type="http://schemas.openxmlformats.org/officeDocument/2006/relationships/image"/><Relationship Id="rId24" Target="../media/image69.png" Type="http://schemas.openxmlformats.org/officeDocument/2006/relationships/image"/><Relationship Id="rId25" Target="../media/image70.svg" Type="http://schemas.openxmlformats.org/officeDocument/2006/relationships/image"/><Relationship Id="rId26" Target="../media/image71.png" Type="http://schemas.openxmlformats.org/officeDocument/2006/relationships/image"/><Relationship Id="rId27" Target="../media/image72.svg" Type="http://schemas.openxmlformats.org/officeDocument/2006/relationships/image"/><Relationship Id="rId28" Target="../media/image73.png" Type="http://schemas.openxmlformats.org/officeDocument/2006/relationships/image"/><Relationship Id="rId29" Target="../media/image74.svg" Type="http://schemas.openxmlformats.org/officeDocument/2006/relationships/image"/><Relationship Id="rId3" Target="../media/image48.svg" Type="http://schemas.openxmlformats.org/officeDocument/2006/relationships/image"/><Relationship Id="rId30" Target="../media/image75.png" Type="http://schemas.openxmlformats.org/officeDocument/2006/relationships/image"/><Relationship Id="rId31" Target="../media/image76.svg" Type="http://schemas.openxmlformats.org/officeDocument/2006/relationships/image"/><Relationship Id="rId32" Target="../media/image77.png" Type="http://schemas.openxmlformats.org/officeDocument/2006/relationships/image"/><Relationship Id="rId33" Target="../media/image78.svg" Type="http://schemas.openxmlformats.org/officeDocument/2006/relationships/image"/><Relationship Id="rId34" Target="../media/image79.png" Type="http://schemas.openxmlformats.org/officeDocument/2006/relationships/image"/><Relationship Id="rId35" Target="../media/image80.svg" Type="http://schemas.openxmlformats.org/officeDocument/2006/relationships/image"/><Relationship Id="rId36" Target="../media/image81.png" Type="http://schemas.openxmlformats.org/officeDocument/2006/relationships/image"/><Relationship Id="rId37" Target="../media/image82.svg" Type="http://schemas.openxmlformats.org/officeDocument/2006/relationships/image"/><Relationship Id="rId38" Target="../media/image83.png" Type="http://schemas.openxmlformats.org/officeDocument/2006/relationships/image"/><Relationship Id="rId39" Target="../media/image84.svg" Type="http://schemas.openxmlformats.org/officeDocument/2006/relationships/image"/><Relationship Id="rId4" Target="../media/image49.png" Type="http://schemas.openxmlformats.org/officeDocument/2006/relationships/image"/><Relationship Id="rId40" Target="../media/image85.png" Type="http://schemas.openxmlformats.org/officeDocument/2006/relationships/image"/><Relationship Id="rId41" Target="../media/image86.svg" Type="http://schemas.openxmlformats.org/officeDocument/2006/relationships/image"/><Relationship Id="rId42" Target="../media/image87.png" Type="http://schemas.openxmlformats.org/officeDocument/2006/relationships/image"/><Relationship Id="rId43" Target="../media/image88.svg" Type="http://schemas.openxmlformats.org/officeDocument/2006/relationships/image"/><Relationship Id="rId44" Target="../media/image89.png" Type="http://schemas.openxmlformats.org/officeDocument/2006/relationships/image"/><Relationship Id="rId45" Target="../media/image90.svg" Type="http://schemas.openxmlformats.org/officeDocument/2006/relationships/image"/><Relationship Id="rId46" Target="../media/image91.png" Type="http://schemas.openxmlformats.org/officeDocument/2006/relationships/image"/><Relationship Id="rId47" Target="../media/image92.svg" Type="http://schemas.openxmlformats.org/officeDocument/2006/relationships/image"/><Relationship Id="rId48" Target="../media/image93.png" Type="http://schemas.openxmlformats.org/officeDocument/2006/relationships/image"/><Relationship Id="rId49" Target="../media/image94.svg" Type="http://schemas.openxmlformats.org/officeDocument/2006/relationships/image"/><Relationship Id="rId5" Target="../media/image50.svg" Type="http://schemas.openxmlformats.org/officeDocument/2006/relationships/image"/><Relationship Id="rId50" Target="../media/image95.png" Type="http://schemas.openxmlformats.org/officeDocument/2006/relationships/image"/><Relationship Id="rId51" Target="../media/image96.svg" Type="http://schemas.openxmlformats.org/officeDocument/2006/relationships/image"/><Relationship Id="rId52" Target="../media/image97.png" Type="http://schemas.openxmlformats.org/officeDocument/2006/relationships/image"/><Relationship Id="rId53" Target="../media/image98.svg" Type="http://schemas.openxmlformats.org/officeDocument/2006/relationships/image"/><Relationship Id="rId54" Target="../media/image99.png" Type="http://schemas.openxmlformats.org/officeDocument/2006/relationships/image"/><Relationship Id="rId55" Target="../media/image100.svg" Type="http://schemas.openxmlformats.org/officeDocument/2006/relationships/image"/><Relationship Id="rId56" Target="../media/image101.png" Type="http://schemas.openxmlformats.org/officeDocument/2006/relationships/image"/><Relationship Id="rId57" Target="../media/image102.svg" Type="http://schemas.openxmlformats.org/officeDocument/2006/relationships/image"/><Relationship Id="rId58" Target="../media/image103.png" Type="http://schemas.openxmlformats.org/officeDocument/2006/relationships/image"/><Relationship Id="rId59" Target="../media/image104.svg" Type="http://schemas.openxmlformats.org/officeDocument/2006/relationships/image"/><Relationship Id="rId6" Target="../media/image51.png" Type="http://schemas.openxmlformats.org/officeDocument/2006/relationships/image"/><Relationship Id="rId60" Target="../media/image105.png" Type="http://schemas.openxmlformats.org/officeDocument/2006/relationships/image"/><Relationship Id="rId61" Target="../media/image106.svg" Type="http://schemas.openxmlformats.org/officeDocument/2006/relationships/image"/><Relationship Id="rId62" Target="../media/image107.png" Type="http://schemas.openxmlformats.org/officeDocument/2006/relationships/image"/><Relationship Id="rId63" Target="../media/image108.svg" Type="http://schemas.openxmlformats.org/officeDocument/2006/relationships/image"/><Relationship Id="rId64" Target="../media/image109.png" Type="http://schemas.openxmlformats.org/officeDocument/2006/relationships/image"/><Relationship Id="rId65" Target="../media/image110.svg" Type="http://schemas.openxmlformats.org/officeDocument/2006/relationships/image"/><Relationship Id="rId66" Target="../media/image111.png" Type="http://schemas.openxmlformats.org/officeDocument/2006/relationships/image"/><Relationship Id="rId67" Target="../media/image112.svg" Type="http://schemas.openxmlformats.org/officeDocument/2006/relationships/image"/><Relationship Id="rId68" Target="../media/image113.png" Type="http://schemas.openxmlformats.org/officeDocument/2006/relationships/image"/><Relationship Id="rId69" Target="../media/image114.svg" Type="http://schemas.openxmlformats.org/officeDocument/2006/relationships/image"/><Relationship Id="rId7" Target="../media/image52.svg" Type="http://schemas.openxmlformats.org/officeDocument/2006/relationships/image"/><Relationship Id="rId70" Target="../media/image115.png" Type="http://schemas.openxmlformats.org/officeDocument/2006/relationships/image"/><Relationship Id="rId71" Target="../media/image116.svg" Type="http://schemas.openxmlformats.org/officeDocument/2006/relationships/image"/><Relationship Id="rId72" Target="../media/image117.png" Type="http://schemas.openxmlformats.org/officeDocument/2006/relationships/image"/><Relationship Id="rId73" Target="../media/image118.svg" Type="http://schemas.openxmlformats.org/officeDocument/2006/relationships/image"/><Relationship Id="rId74" Target="../media/image119.png" Type="http://schemas.openxmlformats.org/officeDocument/2006/relationships/image"/><Relationship Id="rId75" Target="../media/image120.svg" Type="http://schemas.openxmlformats.org/officeDocument/2006/relationships/image"/><Relationship Id="rId76" Target="../media/image121.png" Type="http://schemas.openxmlformats.org/officeDocument/2006/relationships/image"/><Relationship Id="rId77" Target="../media/image122.svg" Type="http://schemas.openxmlformats.org/officeDocument/2006/relationships/image"/><Relationship Id="rId78" Target="../media/image123.png" Type="http://schemas.openxmlformats.org/officeDocument/2006/relationships/image"/><Relationship Id="rId79" Target="../media/image124.svg" Type="http://schemas.openxmlformats.org/officeDocument/2006/relationships/image"/><Relationship Id="rId8" Target="../media/image53.png" Type="http://schemas.openxmlformats.org/officeDocument/2006/relationships/image"/><Relationship Id="rId80" Target="../media/image125.png" Type="http://schemas.openxmlformats.org/officeDocument/2006/relationships/image"/><Relationship Id="rId81" Target="../media/image126.svg" Type="http://schemas.openxmlformats.org/officeDocument/2006/relationships/image"/><Relationship Id="rId82" Target="../media/image127.png" Type="http://schemas.openxmlformats.org/officeDocument/2006/relationships/image"/><Relationship Id="rId83" Target="../media/image128.svg" Type="http://schemas.openxmlformats.org/officeDocument/2006/relationships/image"/><Relationship Id="rId84" Target="../media/image129.png" Type="http://schemas.openxmlformats.org/officeDocument/2006/relationships/image"/><Relationship Id="rId85" Target="../media/image130.svg" Type="http://schemas.openxmlformats.org/officeDocument/2006/relationships/image"/><Relationship Id="rId86" Target="../media/image131.png" Type="http://schemas.openxmlformats.org/officeDocument/2006/relationships/image"/><Relationship Id="rId87" Target="../media/image132.svg" Type="http://schemas.openxmlformats.org/officeDocument/2006/relationships/image"/><Relationship Id="rId88" Target="../media/image133.png" Type="http://schemas.openxmlformats.org/officeDocument/2006/relationships/image"/><Relationship Id="rId89" Target="../media/image134.svg" Type="http://schemas.openxmlformats.org/officeDocument/2006/relationships/image"/><Relationship Id="rId9" Target="../media/image54.svg" Type="http://schemas.openxmlformats.org/officeDocument/2006/relationships/image"/><Relationship Id="rId90" Target="../media/image135.png" Type="http://schemas.openxmlformats.org/officeDocument/2006/relationships/image"/><Relationship Id="rId91" Target="../media/image136.svg" Type="http://schemas.openxmlformats.org/officeDocument/2006/relationships/image"/><Relationship Id="rId92" Target="../media/image137.png" Type="http://schemas.openxmlformats.org/officeDocument/2006/relationships/image"/><Relationship Id="rId93" Target="../media/image138.svg" Type="http://schemas.openxmlformats.org/officeDocument/2006/relationships/image"/><Relationship Id="rId94" Target="../media/image139.png" Type="http://schemas.openxmlformats.org/officeDocument/2006/relationships/image"/><Relationship Id="rId95" Target="../media/image140.svg" Type="http://schemas.openxmlformats.org/officeDocument/2006/relationships/image"/><Relationship Id="rId96" Target="../media/image141.png" Type="http://schemas.openxmlformats.org/officeDocument/2006/relationships/image"/><Relationship Id="rId97" Target="../media/image142.svg" Type="http://schemas.openxmlformats.org/officeDocument/2006/relationships/image"/><Relationship Id="rId98" Target="../media/image143.png" Type="http://schemas.openxmlformats.org/officeDocument/2006/relationships/image"/><Relationship Id="rId99" Target="../media/image144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974764" y="-207071"/>
            <a:ext cx="3086100" cy="11299900"/>
            <a:chOff x="0" y="0"/>
            <a:chExt cx="812800" cy="29761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2976105"/>
            </a:xfrm>
            <a:custGeom>
              <a:avLst/>
              <a:gdLst/>
              <a:ahLst/>
              <a:cxnLst/>
              <a:rect r="r" b="b" t="t" l="l"/>
              <a:pathLst>
                <a:path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6384715" y="9009597"/>
            <a:ext cx="3806571" cy="2083232"/>
          </a:xfrm>
          <a:custGeom>
            <a:avLst/>
            <a:gdLst/>
            <a:ahLst/>
            <a:cxnLst/>
            <a:rect r="r" b="b" t="t" l="l"/>
            <a:pathLst>
              <a:path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1543050" y="-558218"/>
            <a:ext cx="3086100" cy="11299900"/>
            <a:chOff x="0" y="0"/>
            <a:chExt cx="812800" cy="297610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2976105"/>
            </a:xfrm>
            <a:custGeom>
              <a:avLst/>
              <a:gdLst/>
              <a:ahLst/>
              <a:cxnLst/>
              <a:rect r="r" b="b" t="t" l="l"/>
              <a:pathLst>
                <a:path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227773" y="4163622"/>
            <a:ext cx="110236" cy="2818996"/>
            <a:chOff x="0" y="0"/>
            <a:chExt cx="26312" cy="67285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6312" cy="672855"/>
            </a:xfrm>
            <a:custGeom>
              <a:avLst/>
              <a:gdLst/>
              <a:ahLst/>
              <a:cxnLst/>
              <a:rect r="r" b="b" t="t" l="l"/>
              <a:pathLst>
                <a:path h="672855" w="26312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6312" cy="691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-2777871" y="-207071"/>
            <a:ext cx="3806571" cy="2083232"/>
          </a:xfrm>
          <a:custGeom>
            <a:avLst/>
            <a:gdLst/>
            <a:ahLst/>
            <a:cxnLst/>
            <a:rect r="r" b="b" t="t" l="l"/>
            <a:pathLst>
              <a:path h="2083232" w="3806571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99492" y="710602"/>
            <a:ext cx="4636646" cy="8762260"/>
          </a:xfrm>
          <a:custGeom>
            <a:avLst/>
            <a:gdLst/>
            <a:ahLst/>
            <a:cxnLst/>
            <a:rect r="r" b="b" t="t" l="l"/>
            <a:pathLst>
              <a:path h="8762260" w="4636646">
                <a:moveTo>
                  <a:pt x="0" y="0"/>
                </a:moveTo>
                <a:lnTo>
                  <a:pt x="4636645" y="0"/>
                </a:lnTo>
                <a:lnTo>
                  <a:pt x="4636645" y="8762261"/>
                </a:lnTo>
                <a:lnTo>
                  <a:pt x="0" y="87622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709" r="0" b="-3709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752928" y="6915943"/>
            <a:ext cx="8553855" cy="531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325"/>
              </a:lnSpc>
            </a:pPr>
            <a:r>
              <a:rPr lang="en-US" sz="3089" spc="154">
                <a:solidFill>
                  <a:srgbClr val="099936"/>
                </a:solidFill>
                <a:latin typeface="Open Sauce"/>
              </a:rPr>
              <a:t>Proyecto de construcción inmobilaria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52928" y="5131233"/>
            <a:ext cx="9122221" cy="2066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4831"/>
              </a:lnSpc>
            </a:pPr>
            <a:r>
              <a:rPr lang="en-US" sz="12359">
                <a:solidFill>
                  <a:srgbClr val="099936"/>
                </a:solidFill>
                <a:latin typeface="Codec Pro ExtraBold"/>
              </a:rPr>
              <a:t>PROYECTO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52928" y="3821920"/>
            <a:ext cx="9122221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2523"/>
              </a:lnSpc>
            </a:pPr>
            <a:r>
              <a:rPr lang="en-US" sz="10436">
                <a:solidFill>
                  <a:srgbClr val="099936"/>
                </a:solidFill>
                <a:latin typeface="Codec Pro ExtraBold"/>
              </a:rPr>
              <a:t>RESUMEN DE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812627" y="2901697"/>
            <a:ext cx="1400485" cy="6107900"/>
            <a:chOff x="0" y="0"/>
            <a:chExt cx="368852" cy="1608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68852" cy="1608665"/>
            </a:xfrm>
            <a:custGeom>
              <a:avLst/>
              <a:gdLst/>
              <a:ahLst/>
              <a:cxnLst/>
              <a:rect r="r" b="b" t="t" l="l"/>
              <a:pathLst>
                <a:path h="1608665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close/>
                </a:path>
              </a:pathLst>
            </a:custGeom>
            <a:solidFill>
              <a:srgbClr val="099936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68852" cy="16277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543050" y="-558218"/>
            <a:ext cx="3086100" cy="11299900"/>
            <a:chOff x="0" y="0"/>
            <a:chExt cx="812800" cy="297610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2976105"/>
            </a:xfrm>
            <a:custGeom>
              <a:avLst/>
              <a:gdLst/>
              <a:ahLst/>
              <a:cxnLst/>
              <a:rect r="r" b="b" t="t" l="l"/>
              <a:pathLst>
                <a:path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168017" y="8906711"/>
            <a:ext cx="3994568" cy="2186118"/>
          </a:xfrm>
          <a:custGeom>
            <a:avLst/>
            <a:gdLst/>
            <a:ahLst/>
            <a:cxnLst/>
            <a:rect r="r" b="b" t="t" l="l"/>
            <a:pathLst>
              <a:path h="2186118" w="3994568">
                <a:moveTo>
                  <a:pt x="0" y="0"/>
                </a:moveTo>
                <a:lnTo>
                  <a:pt x="3994568" y="0"/>
                </a:lnTo>
                <a:lnTo>
                  <a:pt x="3994568" y="2186118"/>
                </a:lnTo>
                <a:lnTo>
                  <a:pt x="0" y="21861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63391" y="1028700"/>
            <a:ext cx="3846669" cy="7288665"/>
          </a:xfrm>
          <a:custGeom>
            <a:avLst/>
            <a:gdLst/>
            <a:ahLst/>
            <a:cxnLst/>
            <a:rect r="r" b="b" t="t" l="l"/>
            <a:pathLst>
              <a:path h="7288665" w="3846669">
                <a:moveTo>
                  <a:pt x="0" y="0"/>
                </a:moveTo>
                <a:lnTo>
                  <a:pt x="3846669" y="0"/>
                </a:lnTo>
                <a:lnTo>
                  <a:pt x="3846669" y="7288665"/>
                </a:lnTo>
                <a:lnTo>
                  <a:pt x="0" y="7288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9" t="-3846" r="0" b="-3846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213112" y="1316966"/>
            <a:ext cx="5661991" cy="1439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>
                <a:solidFill>
                  <a:srgbClr val="231F20"/>
                </a:solidFill>
                <a:latin typeface="Codec Pro ExtraBold"/>
              </a:rPr>
              <a:t>Agenda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24659" y="3168035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024659" y="3965154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24659" y="4846311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24659" y="5643430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44260" y="6435807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044260" y="7266771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44260" y="8117064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00737" y="3333137"/>
            <a:ext cx="5790503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</a:rPr>
              <a:t>Resumen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00737" y="4127355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483"/>
              </a:lnSpc>
            </a:pPr>
            <a:r>
              <a:rPr lang="en-US" sz="2524" spc="247">
                <a:solidFill>
                  <a:srgbClr val="231F20"/>
                </a:solidFill>
                <a:latin typeface="Open Sauce"/>
              </a:rPr>
              <a:t>Objetivos y metas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400737" y="5047445"/>
            <a:ext cx="5790503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 u="none">
                <a:solidFill>
                  <a:srgbClr val="231F20"/>
                </a:solidFill>
                <a:latin typeface="Open Sauce"/>
              </a:rPr>
              <a:t>Público objetivo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400737" y="5841663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 u="none">
                <a:solidFill>
                  <a:srgbClr val="231F20"/>
                </a:solidFill>
                <a:latin typeface="Open Sauce"/>
              </a:rPr>
              <a:t>Cronología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400737" y="6642507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 u="none">
                <a:solidFill>
                  <a:srgbClr val="231F20"/>
                </a:solidFill>
                <a:latin typeface="Open Sauce"/>
              </a:rPr>
              <a:t>Concurso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400737" y="7434884"/>
            <a:ext cx="5790503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 u="none">
                <a:solidFill>
                  <a:srgbClr val="231F20"/>
                </a:solidFill>
                <a:latin typeface="Open Sauce"/>
              </a:rPr>
              <a:t>Misión del proyecto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400737" y="8279265"/>
            <a:ext cx="6076629" cy="418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83"/>
              </a:lnSpc>
              <a:spcBef>
                <a:spcPct val="0"/>
              </a:spcBef>
            </a:pPr>
            <a:r>
              <a:rPr lang="en-US" sz="2524" spc="247" u="none">
                <a:solidFill>
                  <a:srgbClr val="231F20"/>
                </a:solidFill>
                <a:latin typeface="Open Sauce"/>
              </a:rPr>
              <a:t>Nuestro equipo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543050" y="-558218"/>
            <a:ext cx="3086100" cy="11299900"/>
            <a:chOff x="0" y="0"/>
            <a:chExt cx="812800" cy="29761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2976105"/>
            </a:xfrm>
            <a:custGeom>
              <a:avLst/>
              <a:gdLst/>
              <a:ahLst/>
              <a:cxnLst/>
              <a:rect r="r" b="b" t="t" l="l"/>
              <a:pathLst>
                <a:path h="2976105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29951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168017" y="8906711"/>
            <a:ext cx="3994568" cy="2186118"/>
          </a:xfrm>
          <a:custGeom>
            <a:avLst/>
            <a:gdLst/>
            <a:ahLst/>
            <a:cxnLst/>
            <a:rect r="r" b="b" t="t" l="l"/>
            <a:pathLst>
              <a:path h="2186118" w="3994568">
                <a:moveTo>
                  <a:pt x="0" y="0"/>
                </a:moveTo>
                <a:lnTo>
                  <a:pt x="3994568" y="0"/>
                </a:lnTo>
                <a:lnTo>
                  <a:pt x="3994568" y="2186118"/>
                </a:lnTo>
                <a:lnTo>
                  <a:pt x="0" y="21861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963391" y="1028700"/>
            <a:ext cx="3846669" cy="7288665"/>
          </a:xfrm>
          <a:custGeom>
            <a:avLst/>
            <a:gdLst/>
            <a:ahLst/>
            <a:cxnLst/>
            <a:rect r="r" b="b" t="t" l="l"/>
            <a:pathLst>
              <a:path h="7288665" w="3846669">
                <a:moveTo>
                  <a:pt x="0" y="0"/>
                </a:moveTo>
                <a:lnTo>
                  <a:pt x="3846669" y="0"/>
                </a:lnTo>
                <a:lnTo>
                  <a:pt x="3846669" y="7288665"/>
                </a:lnTo>
                <a:lnTo>
                  <a:pt x="0" y="7288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9" t="-3846" r="0" b="-384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313004" y="1630557"/>
            <a:ext cx="5661991" cy="14393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0858"/>
              </a:lnSpc>
            </a:pPr>
            <a:r>
              <a:rPr lang="en-US" sz="7868" spc="771">
                <a:solidFill>
                  <a:srgbClr val="231F20"/>
                </a:solidFill>
                <a:latin typeface="Codec Pro ExtraBold"/>
              </a:rPr>
              <a:t>Genèrica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024659" y="3168035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01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024659" y="3965154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24659" y="4846311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24659" y="5643430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044260" y="6435807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044260" y="7266771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06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044260" y="8117064"/>
            <a:ext cx="93721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4271" spc="350">
                <a:solidFill>
                  <a:srgbClr val="FFFFFF"/>
                </a:solidFill>
                <a:latin typeface="Codec Pro ExtraBold Italics"/>
              </a:rPr>
              <a:t>07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472555" y="4147963"/>
            <a:ext cx="9342890" cy="1933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818"/>
              </a:lnSpc>
            </a:pPr>
            <a:r>
              <a:rPr lang="en-US" sz="2767" spc="271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592495" y="7573922"/>
            <a:ext cx="4687320" cy="4687320"/>
          </a:xfrm>
          <a:custGeom>
            <a:avLst/>
            <a:gdLst/>
            <a:ahLst/>
            <a:cxnLst/>
            <a:rect r="r" b="b" t="t" l="l"/>
            <a:pathLst>
              <a:path h="4687320" w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887962" y="5985119"/>
            <a:ext cx="2085109" cy="2085109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99936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1449381" y="853038"/>
            <a:ext cx="4687320" cy="4687320"/>
          </a:xfrm>
          <a:custGeom>
            <a:avLst/>
            <a:gdLst/>
            <a:ahLst/>
            <a:cxnLst/>
            <a:rect r="r" b="b" t="t" l="l"/>
            <a:pathLst>
              <a:path h="4687320" w="4687320">
                <a:moveTo>
                  <a:pt x="0" y="0"/>
                </a:moveTo>
                <a:lnTo>
                  <a:pt x="4687320" y="0"/>
                </a:lnTo>
                <a:lnTo>
                  <a:pt x="4687320" y="4687319"/>
                </a:lnTo>
                <a:lnTo>
                  <a:pt x="0" y="46873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2120947" y="-4497776"/>
            <a:ext cx="8637895" cy="8637895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99936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1601958" y="3883226"/>
            <a:ext cx="325815" cy="605415"/>
            <a:chOff x="0" y="0"/>
            <a:chExt cx="406080" cy="75456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4257" y="-32385"/>
              <a:ext cx="447294" cy="842264"/>
            </a:xfrm>
            <a:custGeom>
              <a:avLst/>
              <a:gdLst/>
              <a:ahLst/>
              <a:cxnLst/>
              <a:rect r="r" b="b" t="t" l="l"/>
              <a:pathLst>
                <a:path h="842264" w="447294">
                  <a:moveTo>
                    <a:pt x="96901" y="596138"/>
                  </a:moveTo>
                  <a:lnTo>
                    <a:pt x="281940" y="781304"/>
                  </a:lnTo>
                  <a:cubicBezTo>
                    <a:pt x="342900" y="842264"/>
                    <a:pt x="447294" y="799338"/>
                    <a:pt x="447294" y="712851"/>
                  </a:cubicBezTo>
                  <a:lnTo>
                    <a:pt x="447294" y="129413"/>
                  </a:lnTo>
                  <a:cubicBezTo>
                    <a:pt x="447294" y="42926"/>
                    <a:pt x="342900" y="0"/>
                    <a:pt x="281940" y="60960"/>
                  </a:cubicBezTo>
                  <a:lnTo>
                    <a:pt x="96901" y="246126"/>
                  </a:lnTo>
                  <a:cubicBezTo>
                    <a:pt x="0" y="343027"/>
                    <a:pt x="0" y="499237"/>
                    <a:pt x="96901" y="596138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928751" y="1486820"/>
            <a:ext cx="3755356" cy="737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98"/>
              </a:lnSpc>
              <a:spcBef>
                <a:spcPct val="0"/>
              </a:spcBef>
            </a:pPr>
            <a:r>
              <a:rPr lang="en-US" sz="3984" spc="390" u="none">
                <a:solidFill>
                  <a:srgbClr val="FFFFFF"/>
                </a:solidFill>
                <a:latin typeface="Codec Pro ExtraBold"/>
              </a:rPr>
              <a:t>Resumen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363363" y="1852472"/>
            <a:ext cx="979531" cy="79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79705" y="3714588"/>
            <a:ext cx="979531" cy="79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02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11443" y="5969923"/>
            <a:ext cx="979531" cy="79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27784" y="7832039"/>
            <a:ext cx="979531" cy="799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47"/>
              </a:lnSpc>
              <a:spcBef>
                <a:spcPct val="0"/>
              </a:spcBef>
            </a:pPr>
            <a:r>
              <a:rPr lang="en-US" sz="4381" spc="429">
                <a:solidFill>
                  <a:srgbClr val="231F20"/>
                </a:solidFill>
                <a:latin typeface="Codec Pro ExtraBold"/>
              </a:rPr>
              <a:t>04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670275" y="3230440"/>
            <a:ext cx="6409430" cy="1910409"/>
            <a:chOff x="0" y="0"/>
            <a:chExt cx="8545907" cy="2547212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6992316" y="0"/>
              <a:ext cx="1553591" cy="2547212"/>
              <a:chOff x="0" y="0"/>
              <a:chExt cx="1452240" cy="238104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-19685" y="-19812"/>
                <a:ext cx="1474216" cy="2444877"/>
              </a:xfrm>
              <a:custGeom>
                <a:avLst/>
                <a:gdLst/>
                <a:ahLst/>
                <a:cxnLst/>
                <a:rect r="r" b="b" t="t" l="l"/>
                <a:pathLst>
                  <a:path h="2444877" w="1474216">
                    <a:moveTo>
                      <a:pt x="78994" y="1078484"/>
                    </a:moveTo>
                    <a:lnTo>
                      <a:pt x="1078611" y="78994"/>
                    </a:lnTo>
                    <a:cubicBezTo>
                      <a:pt x="1158240" y="0"/>
                      <a:pt x="1287145" y="0"/>
                      <a:pt x="1366774" y="78994"/>
                    </a:cubicBezTo>
                    <a:lnTo>
                      <a:pt x="1474216" y="186436"/>
                    </a:lnTo>
                    <a:lnTo>
                      <a:pt x="582549" y="1078484"/>
                    </a:lnTo>
                    <a:cubicBezTo>
                      <a:pt x="502920" y="1157986"/>
                      <a:pt x="502920" y="1287018"/>
                      <a:pt x="582549" y="1366520"/>
                    </a:cubicBezTo>
                    <a:lnTo>
                      <a:pt x="1474216" y="2257933"/>
                    </a:lnTo>
                    <a:lnTo>
                      <a:pt x="1366774" y="2365375"/>
                    </a:lnTo>
                    <a:cubicBezTo>
                      <a:pt x="1287145" y="2444877"/>
                      <a:pt x="1158240" y="2444877"/>
                      <a:pt x="1078611" y="2365375"/>
                    </a:cubicBezTo>
                    <a:lnTo>
                      <a:pt x="78994" y="1366012"/>
                    </a:lnTo>
                    <a:cubicBezTo>
                      <a:pt x="0" y="1286510"/>
                      <a:pt x="0" y="1158113"/>
                      <a:pt x="78994" y="1078484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0" y="236466"/>
              <a:ext cx="7891966" cy="2050401"/>
              <a:chOff x="0" y="0"/>
              <a:chExt cx="7377120" cy="191664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7434580" cy="1963166"/>
              </a:xfrm>
              <a:custGeom>
                <a:avLst/>
                <a:gdLst/>
                <a:ahLst/>
                <a:cxnLst/>
                <a:rect r="r" b="b" t="t" l="l"/>
                <a:pathLst>
                  <a:path h="1963166" w="7434580">
                    <a:moveTo>
                      <a:pt x="967105" y="1963166"/>
                    </a:moveTo>
                    <a:lnTo>
                      <a:pt x="7434580" y="1963166"/>
                    </a:lnTo>
                    <a:lnTo>
                      <a:pt x="6596380" y="1125601"/>
                    </a:lnTo>
                    <a:cubicBezTo>
                      <a:pt x="6556883" y="1086104"/>
                      <a:pt x="6536563" y="1033780"/>
                      <a:pt x="6536563" y="981583"/>
                    </a:cubicBezTo>
                    <a:cubicBezTo>
                      <a:pt x="6536563" y="929386"/>
                      <a:pt x="6556375" y="877570"/>
                      <a:pt x="6596380" y="837565"/>
                    </a:cubicBezTo>
                    <a:lnTo>
                      <a:pt x="7434072" y="0"/>
                    </a:lnTo>
                    <a:lnTo>
                      <a:pt x="967105" y="0"/>
                    </a:lnTo>
                    <a:lnTo>
                      <a:pt x="0" y="980948"/>
                    </a:lnTo>
                    <a:lnTo>
                      <a:pt x="967105" y="1963039"/>
                    </a:ln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sp>
          <p:nvSpPr>
            <p:cNvPr name="TextBox 22" id="22"/>
            <p:cNvSpPr txBox="true"/>
            <p:nvPr/>
          </p:nvSpPr>
          <p:spPr>
            <a:xfrm rot="0">
              <a:off x="1128897" y="631538"/>
              <a:ext cx="5596157" cy="12563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12"/>
                </a:lnSpc>
                <a:spcBef>
                  <a:spcPct val="0"/>
                </a:spcBef>
              </a:pPr>
              <a:r>
                <a:rPr lang="en-US" sz="1385" spc="135">
                  <a:solidFill>
                    <a:srgbClr val="FFFFFF"/>
                  </a:solidFill>
                  <a:latin typeface="Open Sauce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1946954" y="2195844"/>
            <a:ext cx="2803224" cy="8966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55"/>
              </a:lnSpc>
              <a:spcBef>
                <a:spcPct val="0"/>
              </a:spcBef>
            </a:pPr>
            <a:r>
              <a:rPr lang="en-US" sz="1779" spc="174">
                <a:solidFill>
                  <a:srgbClr val="FFFFFF"/>
                </a:solidFill>
                <a:latin typeface="Open Sauce"/>
              </a:rPr>
              <a:t>Breve descripción del resumen del proyecto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7461103" y="1342561"/>
            <a:ext cx="6363215" cy="1910409"/>
            <a:chOff x="0" y="0"/>
            <a:chExt cx="8484287" cy="2547212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1552821" cy="2547212"/>
              <a:chOff x="0" y="0"/>
              <a:chExt cx="1451520" cy="238104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-19812"/>
                <a:ext cx="1474216" cy="2444877"/>
              </a:xfrm>
              <a:custGeom>
                <a:avLst/>
                <a:gdLst/>
                <a:ahLst/>
                <a:cxnLst/>
                <a:rect r="r" b="b" t="t" l="l"/>
                <a:pathLst>
                  <a:path h="2444877" w="1474216">
                    <a:moveTo>
                      <a:pt x="1394587" y="1366393"/>
                    </a:moveTo>
                    <a:lnTo>
                      <a:pt x="395351" y="2365883"/>
                    </a:lnTo>
                    <a:cubicBezTo>
                      <a:pt x="315849" y="2444877"/>
                      <a:pt x="186944" y="2444877"/>
                      <a:pt x="107315" y="2365883"/>
                    </a:cubicBezTo>
                    <a:lnTo>
                      <a:pt x="0" y="2258441"/>
                    </a:lnTo>
                    <a:lnTo>
                      <a:pt x="891286" y="1366393"/>
                    </a:lnTo>
                    <a:cubicBezTo>
                      <a:pt x="970788" y="1286891"/>
                      <a:pt x="970788" y="1157859"/>
                      <a:pt x="891286" y="1078357"/>
                    </a:cubicBezTo>
                    <a:lnTo>
                      <a:pt x="0" y="186944"/>
                    </a:lnTo>
                    <a:lnTo>
                      <a:pt x="107442" y="79502"/>
                    </a:lnTo>
                    <a:cubicBezTo>
                      <a:pt x="186944" y="0"/>
                      <a:pt x="315849" y="0"/>
                      <a:pt x="395478" y="79502"/>
                    </a:cubicBezTo>
                    <a:lnTo>
                      <a:pt x="1394714" y="1078357"/>
                    </a:lnTo>
                    <a:cubicBezTo>
                      <a:pt x="1474216" y="1157859"/>
                      <a:pt x="1474216" y="1286891"/>
                      <a:pt x="1394714" y="1366393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27" id="27"/>
            <p:cNvGrpSpPr/>
            <p:nvPr/>
          </p:nvGrpSpPr>
          <p:grpSpPr>
            <a:xfrm rot="0">
              <a:off x="187170" y="870381"/>
              <a:ext cx="434420" cy="807220"/>
              <a:chOff x="0" y="0"/>
              <a:chExt cx="406080" cy="75456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-32385"/>
                <a:ext cx="446659" cy="842137"/>
              </a:xfrm>
              <a:custGeom>
                <a:avLst/>
                <a:gdLst/>
                <a:ahLst/>
                <a:cxnLst/>
                <a:rect r="r" b="b" t="t" l="l"/>
                <a:pathLst>
                  <a:path h="842137" w="446659">
                    <a:moveTo>
                      <a:pt x="350393" y="246126"/>
                    </a:moveTo>
                    <a:lnTo>
                      <a:pt x="165354" y="60960"/>
                    </a:lnTo>
                    <a:cubicBezTo>
                      <a:pt x="104394" y="0"/>
                      <a:pt x="0" y="42926"/>
                      <a:pt x="0" y="129413"/>
                    </a:cubicBezTo>
                    <a:lnTo>
                      <a:pt x="0" y="712724"/>
                    </a:lnTo>
                    <a:cubicBezTo>
                      <a:pt x="0" y="799211"/>
                      <a:pt x="104394" y="842137"/>
                      <a:pt x="165354" y="781177"/>
                    </a:cubicBezTo>
                    <a:lnTo>
                      <a:pt x="350393" y="596138"/>
                    </a:lnTo>
                    <a:cubicBezTo>
                      <a:pt x="446659" y="499237"/>
                      <a:pt x="446659" y="342519"/>
                      <a:pt x="350393" y="246126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29" id="29"/>
            <p:cNvGrpSpPr/>
            <p:nvPr/>
          </p:nvGrpSpPr>
          <p:grpSpPr>
            <a:xfrm rot="0">
              <a:off x="595402" y="236466"/>
              <a:ext cx="7888885" cy="2050401"/>
              <a:chOff x="0" y="0"/>
              <a:chExt cx="7374240" cy="191664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7431151" cy="1963166"/>
              </a:xfrm>
              <a:custGeom>
                <a:avLst/>
                <a:gdLst/>
                <a:ahLst/>
                <a:cxnLst/>
                <a:rect r="r" b="b" t="t" l="l"/>
                <a:pathLst>
                  <a:path h="1963166" w="7431151">
                    <a:moveTo>
                      <a:pt x="6464935" y="0"/>
                    </a:moveTo>
                    <a:lnTo>
                      <a:pt x="0" y="0"/>
                    </a:lnTo>
                    <a:lnTo>
                      <a:pt x="837819" y="837565"/>
                    </a:lnTo>
                    <a:cubicBezTo>
                      <a:pt x="877316" y="877062"/>
                      <a:pt x="897636" y="929386"/>
                      <a:pt x="897636" y="981583"/>
                    </a:cubicBezTo>
                    <a:cubicBezTo>
                      <a:pt x="897636" y="1033780"/>
                      <a:pt x="877951" y="1085596"/>
                      <a:pt x="837819" y="1125601"/>
                    </a:cubicBezTo>
                    <a:lnTo>
                      <a:pt x="635" y="1963166"/>
                    </a:lnTo>
                    <a:lnTo>
                      <a:pt x="6464427" y="1963166"/>
                    </a:lnTo>
                    <a:lnTo>
                      <a:pt x="7431151" y="981583"/>
                    </a:lnTo>
                    <a:lnTo>
                      <a:pt x="6464935" y="0"/>
                    </a:ln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sp>
          <p:nvSpPr>
            <p:cNvPr name="TextBox 31" id="31"/>
            <p:cNvSpPr txBox="true"/>
            <p:nvPr/>
          </p:nvSpPr>
          <p:spPr>
            <a:xfrm rot="0">
              <a:off x="1744742" y="490936"/>
              <a:ext cx="5314485" cy="16149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88"/>
                </a:lnSpc>
                <a:spcBef>
                  <a:spcPct val="0"/>
                </a:spcBef>
              </a:pPr>
              <a:r>
                <a:rPr lang="en-US" sz="1440" spc="141">
                  <a:solidFill>
                    <a:srgbClr val="FFFFFF"/>
                  </a:solidFill>
                  <a:latin typeface="Open Sauce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5564944" y="7541871"/>
            <a:ext cx="6409430" cy="1910409"/>
            <a:chOff x="0" y="0"/>
            <a:chExt cx="8545907" cy="2547212"/>
          </a:xfrm>
        </p:grpSpPr>
        <p:grpSp>
          <p:nvGrpSpPr>
            <p:cNvPr name="Group 33" id="33"/>
            <p:cNvGrpSpPr/>
            <p:nvPr/>
          </p:nvGrpSpPr>
          <p:grpSpPr>
            <a:xfrm rot="0">
              <a:off x="6992316" y="0"/>
              <a:ext cx="1553591" cy="2547212"/>
              <a:chOff x="0" y="0"/>
              <a:chExt cx="1452240" cy="238104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-19685" y="-19812"/>
                <a:ext cx="1474216" cy="2444877"/>
              </a:xfrm>
              <a:custGeom>
                <a:avLst/>
                <a:gdLst/>
                <a:ahLst/>
                <a:cxnLst/>
                <a:rect r="r" b="b" t="t" l="l"/>
                <a:pathLst>
                  <a:path h="2444877" w="1474216">
                    <a:moveTo>
                      <a:pt x="78994" y="1078484"/>
                    </a:moveTo>
                    <a:lnTo>
                      <a:pt x="1078611" y="78994"/>
                    </a:lnTo>
                    <a:cubicBezTo>
                      <a:pt x="1158240" y="0"/>
                      <a:pt x="1287145" y="0"/>
                      <a:pt x="1366774" y="78994"/>
                    </a:cubicBezTo>
                    <a:lnTo>
                      <a:pt x="1474216" y="186436"/>
                    </a:lnTo>
                    <a:lnTo>
                      <a:pt x="582549" y="1078484"/>
                    </a:lnTo>
                    <a:cubicBezTo>
                      <a:pt x="502920" y="1157986"/>
                      <a:pt x="502920" y="1287018"/>
                      <a:pt x="582549" y="1366520"/>
                    </a:cubicBezTo>
                    <a:lnTo>
                      <a:pt x="1474216" y="2257933"/>
                    </a:lnTo>
                    <a:lnTo>
                      <a:pt x="1366774" y="2365375"/>
                    </a:lnTo>
                    <a:cubicBezTo>
                      <a:pt x="1287145" y="2444877"/>
                      <a:pt x="1158240" y="2444877"/>
                      <a:pt x="1078611" y="2365375"/>
                    </a:cubicBezTo>
                    <a:lnTo>
                      <a:pt x="78994" y="1366012"/>
                    </a:lnTo>
                    <a:cubicBezTo>
                      <a:pt x="0" y="1286510"/>
                      <a:pt x="0" y="1158113"/>
                      <a:pt x="78994" y="1078484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35" id="35"/>
            <p:cNvGrpSpPr/>
            <p:nvPr/>
          </p:nvGrpSpPr>
          <p:grpSpPr>
            <a:xfrm rot="0">
              <a:off x="0" y="236466"/>
              <a:ext cx="7891966" cy="2050401"/>
              <a:chOff x="0" y="0"/>
              <a:chExt cx="7377120" cy="191664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7434580" cy="1963166"/>
              </a:xfrm>
              <a:custGeom>
                <a:avLst/>
                <a:gdLst/>
                <a:ahLst/>
                <a:cxnLst/>
                <a:rect r="r" b="b" t="t" l="l"/>
                <a:pathLst>
                  <a:path h="1963166" w="7434580">
                    <a:moveTo>
                      <a:pt x="967105" y="1963166"/>
                    </a:moveTo>
                    <a:lnTo>
                      <a:pt x="7434580" y="1963166"/>
                    </a:lnTo>
                    <a:lnTo>
                      <a:pt x="6596380" y="1125601"/>
                    </a:lnTo>
                    <a:cubicBezTo>
                      <a:pt x="6556883" y="1086104"/>
                      <a:pt x="6536563" y="1033780"/>
                      <a:pt x="6536563" y="981583"/>
                    </a:cubicBezTo>
                    <a:cubicBezTo>
                      <a:pt x="6536563" y="929386"/>
                      <a:pt x="6556375" y="877570"/>
                      <a:pt x="6596380" y="837565"/>
                    </a:cubicBezTo>
                    <a:lnTo>
                      <a:pt x="7434072" y="0"/>
                    </a:lnTo>
                    <a:lnTo>
                      <a:pt x="967105" y="0"/>
                    </a:lnTo>
                    <a:lnTo>
                      <a:pt x="0" y="980948"/>
                    </a:lnTo>
                    <a:lnTo>
                      <a:pt x="967105" y="1963039"/>
                    </a:ln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sp>
          <p:nvSpPr>
            <p:cNvPr name="TextBox 37" id="37"/>
            <p:cNvSpPr txBox="true"/>
            <p:nvPr/>
          </p:nvSpPr>
          <p:spPr>
            <a:xfrm rot="0">
              <a:off x="1128897" y="631538"/>
              <a:ext cx="5596157" cy="12563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12"/>
                </a:lnSpc>
                <a:spcBef>
                  <a:spcPct val="0"/>
                </a:spcBef>
              </a:pPr>
              <a:r>
                <a:rPr lang="en-US" sz="1385" spc="135">
                  <a:solidFill>
                    <a:srgbClr val="FFFFFF"/>
                  </a:solidFill>
                  <a:latin typeface="Open Sauce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-10800000">
            <a:off x="11601958" y="8194368"/>
            <a:ext cx="325815" cy="605415"/>
            <a:chOff x="0" y="0"/>
            <a:chExt cx="406080" cy="7545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-32385"/>
              <a:ext cx="446659" cy="842137"/>
            </a:xfrm>
            <a:custGeom>
              <a:avLst/>
              <a:gdLst/>
              <a:ahLst/>
              <a:cxnLst/>
              <a:rect r="r" b="b" t="t" l="l"/>
              <a:pathLst>
                <a:path h="842137" w="446659">
                  <a:moveTo>
                    <a:pt x="350393" y="246126"/>
                  </a:moveTo>
                  <a:lnTo>
                    <a:pt x="165354" y="60960"/>
                  </a:lnTo>
                  <a:cubicBezTo>
                    <a:pt x="104394" y="0"/>
                    <a:pt x="0" y="42926"/>
                    <a:pt x="0" y="129413"/>
                  </a:cubicBezTo>
                  <a:lnTo>
                    <a:pt x="0" y="712724"/>
                  </a:lnTo>
                  <a:cubicBezTo>
                    <a:pt x="0" y="799211"/>
                    <a:pt x="104394" y="842137"/>
                    <a:pt x="165354" y="781177"/>
                  </a:cubicBezTo>
                  <a:lnTo>
                    <a:pt x="350393" y="596138"/>
                  </a:lnTo>
                  <a:cubicBezTo>
                    <a:pt x="446659" y="499237"/>
                    <a:pt x="446659" y="342519"/>
                    <a:pt x="350393" y="246126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40" id="40"/>
          <p:cNvGrpSpPr/>
          <p:nvPr/>
        </p:nvGrpSpPr>
        <p:grpSpPr>
          <a:xfrm rot="0">
            <a:off x="7461103" y="5386156"/>
            <a:ext cx="6363215" cy="1910409"/>
            <a:chOff x="0" y="0"/>
            <a:chExt cx="8484287" cy="2547212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1552821" cy="2547212"/>
              <a:chOff x="0" y="0"/>
              <a:chExt cx="1451520" cy="2381040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-19812"/>
                <a:ext cx="1474216" cy="2444877"/>
              </a:xfrm>
              <a:custGeom>
                <a:avLst/>
                <a:gdLst/>
                <a:ahLst/>
                <a:cxnLst/>
                <a:rect r="r" b="b" t="t" l="l"/>
                <a:pathLst>
                  <a:path h="2444877" w="1474216">
                    <a:moveTo>
                      <a:pt x="1394587" y="1366393"/>
                    </a:moveTo>
                    <a:lnTo>
                      <a:pt x="395351" y="2365883"/>
                    </a:lnTo>
                    <a:cubicBezTo>
                      <a:pt x="315849" y="2444877"/>
                      <a:pt x="186944" y="2444877"/>
                      <a:pt x="107315" y="2365883"/>
                    </a:cubicBezTo>
                    <a:lnTo>
                      <a:pt x="0" y="2258441"/>
                    </a:lnTo>
                    <a:lnTo>
                      <a:pt x="891286" y="1366393"/>
                    </a:lnTo>
                    <a:cubicBezTo>
                      <a:pt x="970788" y="1286891"/>
                      <a:pt x="970788" y="1157859"/>
                      <a:pt x="891286" y="1078357"/>
                    </a:cubicBezTo>
                    <a:lnTo>
                      <a:pt x="0" y="186944"/>
                    </a:lnTo>
                    <a:lnTo>
                      <a:pt x="107442" y="79502"/>
                    </a:lnTo>
                    <a:cubicBezTo>
                      <a:pt x="186944" y="0"/>
                      <a:pt x="315849" y="0"/>
                      <a:pt x="395478" y="79502"/>
                    </a:cubicBezTo>
                    <a:lnTo>
                      <a:pt x="1394714" y="1078357"/>
                    </a:lnTo>
                    <a:cubicBezTo>
                      <a:pt x="1474216" y="1157859"/>
                      <a:pt x="1474216" y="1286891"/>
                      <a:pt x="1394714" y="1366393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43" id="43"/>
            <p:cNvGrpSpPr/>
            <p:nvPr/>
          </p:nvGrpSpPr>
          <p:grpSpPr>
            <a:xfrm rot="0">
              <a:off x="187170" y="870381"/>
              <a:ext cx="434420" cy="807220"/>
              <a:chOff x="0" y="0"/>
              <a:chExt cx="406080" cy="754560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-32385"/>
                <a:ext cx="446659" cy="842137"/>
              </a:xfrm>
              <a:custGeom>
                <a:avLst/>
                <a:gdLst/>
                <a:ahLst/>
                <a:cxnLst/>
                <a:rect r="r" b="b" t="t" l="l"/>
                <a:pathLst>
                  <a:path h="842137" w="446659">
                    <a:moveTo>
                      <a:pt x="350393" y="246126"/>
                    </a:moveTo>
                    <a:lnTo>
                      <a:pt x="165354" y="60960"/>
                    </a:lnTo>
                    <a:cubicBezTo>
                      <a:pt x="104394" y="0"/>
                      <a:pt x="0" y="42926"/>
                      <a:pt x="0" y="129413"/>
                    </a:cubicBezTo>
                    <a:lnTo>
                      <a:pt x="0" y="712724"/>
                    </a:lnTo>
                    <a:cubicBezTo>
                      <a:pt x="0" y="799211"/>
                      <a:pt x="104394" y="842137"/>
                      <a:pt x="165354" y="781177"/>
                    </a:cubicBezTo>
                    <a:lnTo>
                      <a:pt x="350393" y="596138"/>
                    </a:lnTo>
                    <a:cubicBezTo>
                      <a:pt x="446659" y="499237"/>
                      <a:pt x="446659" y="342519"/>
                      <a:pt x="350393" y="246126"/>
                    </a:cubicBez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grpSp>
          <p:nvGrpSpPr>
            <p:cNvPr name="Group 45" id="45"/>
            <p:cNvGrpSpPr/>
            <p:nvPr/>
          </p:nvGrpSpPr>
          <p:grpSpPr>
            <a:xfrm rot="0">
              <a:off x="595402" y="236466"/>
              <a:ext cx="7888885" cy="2050401"/>
              <a:chOff x="0" y="0"/>
              <a:chExt cx="7374240" cy="191664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7431151" cy="1963166"/>
              </a:xfrm>
              <a:custGeom>
                <a:avLst/>
                <a:gdLst/>
                <a:ahLst/>
                <a:cxnLst/>
                <a:rect r="r" b="b" t="t" l="l"/>
                <a:pathLst>
                  <a:path h="1963166" w="7431151">
                    <a:moveTo>
                      <a:pt x="6464935" y="0"/>
                    </a:moveTo>
                    <a:lnTo>
                      <a:pt x="0" y="0"/>
                    </a:lnTo>
                    <a:lnTo>
                      <a:pt x="837819" y="837565"/>
                    </a:lnTo>
                    <a:cubicBezTo>
                      <a:pt x="877316" y="877062"/>
                      <a:pt x="897636" y="929386"/>
                      <a:pt x="897636" y="981583"/>
                    </a:cubicBezTo>
                    <a:cubicBezTo>
                      <a:pt x="897636" y="1033780"/>
                      <a:pt x="877951" y="1085596"/>
                      <a:pt x="837819" y="1125601"/>
                    </a:cubicBezTo>
                    <a:lnTo>
                      <a:pt x="635" y="1963166"/>
                    </a:lnTo>
                    <a:lnTo>
                      <a:pt x="6464427" y="1963166"/>
                    </a:lnTo>
                    <a:lnTo>
                      <a:pt x="7431151" y="981583"/>
                    </a:lnTo>
                    <a:lnTo>
                      <a:pt x="6464935" y="0"/>
                    </a:lnTo>
                    <a:close/>
                  </a:path>
                </a:pathLst>
              </a:custGeom>
              <a:solidFill>
                <a:srgbClr val="099936"/>
              </a:solidFill>
            </p:spPr>
          </p:sp>
        </p:grpSp>
        <p:sp>
          <p:nvSpPr>
            <p:cNvPr name="TextBox 47" id="47"/>
            <p:cNvSpPr txBox="true"/>
            <p:nvPr/>
          </p:nvSpPr>
          <p:spPr>
            <a:xfrm rot="0">
              <a:off x="1744742" y="490936"/>
              <a:ext cx="5314485" cy="16149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1988"/>
                </a:lnSpc>
                <a:spcBef>
                  <a:spcPct val="0"/>
                </a:spcBef>
              </a:pPr>
              <a:r>
                <a:rPr lang="en-US" sz="1440" spc="141">
                  <a:solidFill>
                    <a:srgbClr val="FFFFFF"/>
                  </a:solidFill>
                  <a:latin typeface="Open Sauce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035582" y="2145857"/>
            <a:ext cx="2223718" cy="2218402"/>
            <a:chOff x="0" y="0"/>
            <a:chExt cx="2409120" cy="2403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09190" cy="2403348"/>
            </a:xfrm>
            <a:custGeom>
              <a:avLst/>
              <a:gdLst/>
              <a:ahLst/>
              <a:cxnLst/>
              <a:rect r="r" b="b" t="t" l="l"/>
              <a:pathLst>
                <a:path h="2403348" w="2409190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5035582" y="7039898"/>
            <a:ext cx="2223718" cy="2218402"/>
            <a:chOff x="0" y="0"/>
            <a:chExt cx="2409120" cy="24033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09190" cy="2403348"/>
            </a:xfrm>
            <a:custGeom>
              <a:avLst/>
              <a:gdLst/>
              <a:ahLst/>
              <a:cxnLst/>
              <a:rect r="r" b="b" t="t" l="l"/>
              <a:pathLst>
                <a:path h="2403348" w="2409190">
                  <a:moveTo>
                    <a:pt x="0" y="1201674"/>
                  </a:moveTo>
                  <a:cubicBezTo>
                    <a:pt x="0" y="537972"/>
                    <a:pt x="539242" y="0"/>
                    <a:pt x="1204595" y="0"/>
                  </a:cubicBezTo>
                  <a:cubicBezTo>
                    <a:pt x="1869948" y="0"/>
                    <a:pt x="2409190" y="537972"/>
                    <a:pt x="2409190" y="1201674"/>
                  </a:cubicBezTo>
                  <a:cubicBezTo>
                    <a:pt x="2409190" y="1865376"/>
                    <a:pt x="1869948" y="2403348"/>
                    <a:pt x="1204595" y="2403348"/>
                  </a:cubicBezTo>
                  <a:cubicBezTo>
                    <a:pt x="539242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62723" y="7039898"/>
            <a:ext cx="2224383" cy="2218402"/>
            <a:chOff x="0" y="0"/>
            <a:chExt cx="2409840" cy="240336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09952" cy="2403348"/>
            </a:xfrm>
            <a:custGeom>
              <a:avLst/>
              <a:gdLst/>
              <a:ahLst/>
              <a:cxnLst/>
              <a:rect r="r" b="b" t="t" l="l"/>
              <a:pathLst>
                <a:path h="2403348" w="2409952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8942620" y="6975433"/>
            <a:ext cx="507082" cy="515722"/>
            <a:chOff x="0" y="0"/>
            <a:chExt cx="549360" cy="5587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8100" y="38100"/>
              <a:ext cx="473075" cy="482473"/>
            </a:xfrm>
            <a:custGeom>
              <a:avLst/>
              <a:gdLst/>
              <a:ahLst/>
              <a:cxnLst/>
              <a:rect r="r" b="b" t="t" l="l"/>
              <a:pathLst>
                <a:path h="482473" w="473075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49402" cy="558800"/>
            </a:xfrm>
            <a:custGeom>
              <a:avLst/>
              <a:gdLst/>
              <a:ahLst/>
              <a:cxnLst/>
              <a:rect r="r" b="b" t="t" l="l"/>
              <a:pathLst>
                <a:path h="558800" w="549402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088830" y="7124966"/>
            <a:ext cx="219979" cy="216656"/>
            <a:chOff x="0" y="0"/>
            <a:chExt cx="238320" cy="2347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8252" cy="234696"/>
            </a:xfrm>
            <a:custGeom>
              <a:avLst/>
              <a:gdLst/>
              <a:ahLst/>
              <a:cxnLst/>
              <a:rect r="r" b="b" t="t" l="l"/>
              <a:pathLst>
                <a:path h="234696" w="238252">
                  <a:moveTo>
                    <a:pt x="0" y="117348"/>
                  </a:moveTo>
                  <a:cubicBezTo>
                    <a:pt x="0" y="52578"/>
                    <a:pt x="53340" y="0"/>
                    <a:pt x="119126" y="0"/>
                  </a:cubicBezTo>
                  <a:cubicBezTo>
                    <a:pt x="184912" y="0"/>
                    <a:pt x="238252" y="52578"/>
                    <a:pt x="238252" y="117348"/>
                  </a:cubicBezTo>
                  <a:cubicBezTo>
                    <a:pt x="238252" y="182118"/>
                    <a:pt x="184912" y="234696"/>
                    <a:pt x="119126" y="234696"/>
                  </a:cubicBezTo>
                  <a:cubicBezTo>
                    <a:pt x="53340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6562723" y="2145857"/>
            <a:ext cx="2224383" cy="2218402"/>
            <a:chOff x="0" y="0"/>
            <a:chExt cx="2409840" cy="2403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09952" cy="2403348"/>
            </a:xfrm>
            <a:custGeom>
              <a:avLst/>
              <a:gdLst/>
              <a:ahLst/>
              <a:cxnLst/>
              <a:rect r="r" b="b" t="t" l="l"/>
              <a:pathLst>
                <a:path h="2403348" w="2409952">
                  <a:moveTo>
                    <a:pt x="0" y="1201674"/>
                  </a:moveTo>
                  <a:cubicBezTo>
                    <a:pt x="0" y="537972"/>
                    <a:pt x="539496" y="0"/>
                    <a:pt x="1204976" y="0"/>
                  </a:cubicBezTo>
                  <a:cubicBezTo>
                    <a:pt x="1870456" y="0"/>
                    <a:pt x="2409952" y="537972"/>
                    <a:pt x="2409952" y="1201674"/>
                  </a:cubicBezTo>
                  <a:cubicBezTo>
                    <a:pt x="2409952" y="1865376"/>
                    <a:pt x="1870456" y="2403348"/>
                    <a:pt x="1204976" y="2403348"/>
                  </a:cubicBezTo>
                  <a:cubicBezTo>
                    <a:pt x="539496" y="2403348"/>
                    <a:pt x="0" y="1865376"/>
                    <a:pt x="0" y="1201674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8942620" y="3913002"/>
            <a:ext cx="507082" cy="515722"/>
            <a:chOff x="0" y="0"/>
            <a:chExt cx="549360" cy="5587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38100" y="38100"/>
              <a:ext cx="473075" cy="482473"/>
            </a:xfrm>
            <a:custGeom>
              <a:avLst/>
              <a:gdLst/>
              <a:ahLst/>
              <a:cxnLst/>
              <a:rect r="r" b="b" t="t" l="l"/>
              <a:pathLst>
                <a:path h="482473" w="473075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49402" cy="558800"/>
            </a:xfrm>
            <a:custGeom>
              <a:avLst/>
              <a:gdLst/>
              <a:ahLst/>
              <a:cxnLst/>
              <a:rect r="r" b="b" t="t" l="l"/>
              <a:pathLst>
                <a:path h="558800" w="549402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089494" y="4062535"/>
            <a:ext cx="219315" cy="216656"/>
            <a:chOff x="0" y="0"/>
            <a:chExt cx="237600" cy="2347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37490" cy="234696"/>
            </a:xfrm>
            <a:custGeom>
              <a:avLst/>
              <a:gdLst/>
              <a:ahLst/>
              <a:cxnLst/>
              <a:rect r="r" b="b" t="t" l="l"/>
              <a:pathLst>
                <a:path h="234696" w="237490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5398008" y="7491155"/>
            <a:ext cx="1489037" cy="1302230"/>
          </a:xfrm>
          <a:custGeom>
            <a:avLst/>
            <a:gdLst/>
            <a:ahLst/>
            <a:cxnLst/>
            <a:rect r="r" b="b" t="t" l="l"/>
            <a:pathLst>
              <a:path h="1302230" w="1489037">
                <a:moveTo>
                  <a:pt x="0" y="0"/>
                </a:moveTo>
                <a:lnTo>
                  <a:pt x="1489037" y="0"/>
                </a:lnTo>
                <a:lnTo>
                  <a:pt x="1489037" y="1302230"/>
                </a:lnTo>
                <a:lnTo>
                  <a:pt x="0" y="1302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398008" y="2676676"/>
            <a:ext cx="1498866" cy="1205944"/>
          </a:xfrm>
          <a:custGeom>
            <a:avLst/>
            <a:gdLst/>
            <a:ahLst/>
            <a:cxnLst/>
            <a:rect r="r" b="b" t="t" l="l"/>
            <a:pathLst>
              <a:path h="1205944" w="1498866">
                <a:moveTo>
                  <a:pt x="0" y="0"/>
                </a:moveTo>
                <a:lnTo>
                  <a:pt x="1498866" y="0"/>
                </a:lnTo>
                <a:lnTo>
                  <a:pt x="1498866" y="1205944"/>
                </a:lnTo>
                <a:lnTo>
                  <a:pt x="0" y="12059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987774" y="2605605"/>
            <a:ext cx="1408888" cy="1280807"/>
          </a:xfrm>
          <a:custGeom>
            <a:avLst/>
            <a:gdLst/>
            <a:ahLst/>
            <a:cxnLst/>
            <a:rect r="r" b="b" t="t" l="l"/>
            <a:pathLst>
              <a:path h="1280807" w="1408888">
                <a:moveTo>
                  <a:pt x="0" y="0"/>
                </a:moveTo>
                <a:lnTo>
                  <a:pt x="1408888" y="0"/>
                </a:lnTo>
                <a:lnTo>
                  <a:pt x="1408888" y="1280807"/>
                </a:lnTo>
                <a:lnTo>
                  <a:pt x="0" y="12808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927575" y="7587964"/>
            <a:ext cx="1469087" cy="1268924"/>
          </a:xfrm>
          <a:custGeom>
            <a:avLst/>
            <a:gdLst/>
            <a:ahLst/>
            <a:cxnLst/>
            <a:rect r="r" b="b" t="t" l="l"/>
            <a:pathLst>
              <a:path h="1268924" w="1469087">
                <a:moveTo>
                  <a:pt x="0" y="0"/>
                </a:moveTo>
                <a:lnTo>
                  <a:pt x="1469087" y="0"/>
                </a:lnTo>
                <a:lnTo>
                  <a:pt x="1469087" y="1268924"/>
                </a:lnTo>
                <a:lnTo>
                  <a:pt x="0" y="126892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482178" y="1449530"/>
            <a:ext cx="5150121" cy="1063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956"/>
              </a:lnSpc>
              <a:spcBef>
                <a:spcPct val="0"/>
              </a:spcBef>
            </a:pPr>
            <a:r>
              <a:rPr lang="en-US" sz="5765" spc="565">
                <a:solidFill>
                  <a:srgbClr val="231F20"/>
                </a:solidFill>
                <a:latin typeface="Codec Pro ExtraBold"/>
              </a:rPr>
              <a:t>O</a:t>
            </a:r>
            <a:r>
              <a:rPr lang="en-US" sz="5765" spc="565" u="none">
                <a:solidFill>
                  <a:srgbClr val="231F20"/>
                </a:solidFill>
                <a:latin typeface="Codec Pro ExtraBold"/>
              </a:rPr>
              <a:t>bjetivos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8757864" y="2547270"/>
            <a:ext cx="6306960" cy="6309618"/>
            <a:chOff x="0" y="0"/>
            <a:chExt cx="6832800" cy="683568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508"/>
              <a:ext cx="6832726" cy="6835140"/>
            </a:xfrm>
            <a:custGeom>
              <a:avLst/>
              <a:gdLst/>
              <a:ahLst/>
              <a:cxnLst/>
              <a:rect r="r" b="b" t="t" l="l"/>
              <a:pathLst>
                <a:path h="6835140" w="6832726">
                  <a:moveTo>
                    <a:pt x="3408807" y="6835140"/>
                  </a:moveTo>
                  <a:cubicBezTo>
                    <a:pt x="3385947" y="6835140"/>
                    <a:pt x="3370707" y="6812280"/>
                    <a:pt x="3370707" y="6797040"/>
                  </a:cubicBezTo>
                  <a:cubicBezTo>
                    <a:pt x="3370707" y="6774180"/>
                    <a:pt x="3385947" y="6758940"/>
                    <a:pt x="3408807" y="6758940"/>
                  </a:cubicBezTo>
                  <a:cubicBezTo>
                    <a:pt x="3424047" y="6758940"/>
                    <a:pt x="3446907" y="6774180"/>
                    <a:pt x="3446907" y="6797040"/>
                  </a:cubicBezTo>
                  <a:cubicBezTo>
                    <a:pt x="3446907" y="6812280"/>
                    <a:pt x="3424047" y="6835140"/>
                    <a:pt x="3408807" y="6835140"/>
                  </a:cubicBezTo>
                  <a:close/>
                  <a:moveTo>
                    <a:pt x="3584194" y="6789420"/>
                  </a:moveTo>
                  <a:cubicBezTo>
                    <a:pt x="3584194" y="6766560"/>
                    <a:pt x="3599434" y="6751320"/>
                    <a:pt x="3614674" y="6751320"/>
                  </a:cubicBezTo>
                  <a:cubicBezTo>
                    <a:pt x="3637534" y="6751320"/>
                    <a:pt x="3660394" y="6766560"/>
                    <a:pt x="3660394" y="6789420"/>
                  </a:cubicBezTo>
                  <a:cubicBezTo>
                    <a:pt x="3660394" y="6804660"/>
                    <a:pt x="3645154" y="6827520"/>
                    <a:pt x="3622294" y="6827520"/>
                  </a:cubicBezTo>
                  <a:cubicBezTo>
                    <a:pt x="3599434" y="6827520"/>
                    <a:pt x="3584194" y="6812280"/>
                    <a:pt x="3584194" y="6789420"/>
                  </a:cubicBezTo>
                  <a:close/>
                  <a:moveTo>
                    <a:pt x="3187700" y="6827520"/>
                  </a:moveTo>
                  <a:cubicBezTo>
                    <a:pt x="3172460" y="6827520"/>
                    <a:pt x="3149600" y="6804660"/>
                    <a:pt x="3157220" y="6781800"/>
                  </a:cubicBezTo>
                  <a:cubicBezTo>
                    <a:pt x="3157220" y="6766560"/>
                    <a:pt x="3172460" y="6751320"/>
                    <a:pt x="3195320" y="6751320"/>
                  </a:cubicBezTo>
                  <a:cubicBezTo>
                    <a:pt x="3218180" y="6751320"/>
                    <a:pt x="3233420" y="6766560"/>
                    <a:pt x="3233420" y="6789420"/>
                  </a:cubicBezTo>
                  <a:cubicBezTo>
                    <a:pt x="3225800" y="6812280"/>
                    <a:pt x="3210560" y="6827520"/>
                    <a:pt x="3195320" y="6827520"/>
                  </a:cubicBezTo>
                  <a:cubicBezTo>
                    <a:pt x="3195320" y="6827520"/>
                    <a:pt x="3187700" y="6827520"/>
                    <a:pt x="3187700" y="6827520"/>
                  </a:cubicBezTo>
                  <a:close/>
                  <a:moveTo>
                    <a:pt x="3797808" y="6774053"/>
                  </a:moveTo>
                  <a:cubicBezTo>
                    <a:pt x="3790188" y="6751193"/>
                    <a:pt x="3805428" y="6735953"/>
                    <a:pt x="3828288" y="6728333"/>
                  </a:cubicBezTo>
                  <a:cubicBezTo>
                    <a:pt x="3851148" y="6728333"/>
                    <a:pt x="3866388" y="6743573"/>
                    <a:pt x="3874008" y="6766433"/>
                  </a:cubicBezTo>
                  <a:cubicBezTo>
                    <a:pt x="3874008" y="6781673"/>
                    <a:pt x="3858768" y="6804533"/>
                    <a:pt x="3835908" y="6804533"/>
                  </a:cubicBezTo>
                  <a:cubicBezTo>
                    <a:pt x="3813048" y="6804533"/>
                    <a:pt x="3797808" y="6789293"/>
                    <a:pt x="3797808" y="6774053"/>
                  </a:cubicBezTo>
                  <a:close/>
                  <a:moveTo>
                    <a:pt x="2974213" y="6804533"/>
                  </a:moveTo>
                  <a:cubicBezTo>
                    <a:pt x="2951353" y="6804533"/>
                    <a:pt x="2936113" y="6781673"/>
                    <a:pt x="2943733" y="6758813"/>
                  </a:cubicBezTo>
                  <a:cubicBezTo>
                    <a:pt x="2943733" y="6743573"/>
                    <a:pt x="2966593" y="6728333"/>
                    <a:pt x="2981833" y="6728333"/>
                  </a:cubicBezTo>
                  <a:cubicBezTo>
                    <a:pt x="3004693" y="6728333"/>
                    <a:pt x="3019933" y="6751193"/>
                    <a:pt x="3019933" y="6774053"/>
                  </a:cubicBezTo>
                  <a:cubicBezTo>
                    <a:pt x="3012313" y="6789293"/>
                    <a:pt x="2997073" y="6804533"/>
                    <a:pt x="2981833" y="6804533"/>
                  </a:cubicBezTo>
                  <a:cubicBezTo>
                    <a:pt x="2974213" y="6804533"/>
                    <a:pt x="2974213" y="6804533"/>
                    <a:pt x="2974213" y="6804533"/>
                  </a:cubicBezTo>
                  <a:close/>
                  <a:moveTo>
                    <a:pt x="4011295" y="6743446"/>
                  </a:moveTo>
                  <a:cubicBezTo>
                    <a:pt x="4003675" y="6720586"/>
                    <a:pt x="4018915" y="6705346"/>
                    <a:pt x="4041775" y="6697726"/>
                  </a:cubicBezTo>
                  <a:cubicBezTo>
                    <a:pt x="4057015" y="6697726"/>
                    <a:pt x="4079875" y="6705346"/>
                    <a:pt x="4079875" y="6728206"/>
                  </a:cubicBezTo>
                  <a:cubicBezTo>
                    <a:pt x="4087495" y="6751066"/>
                    <a:pt x="4072255" y="6766306"/>
                    <a:pt x="4049395" y="6773926"/>
                  </a:cubicBezTo>
                  <a:cubicBezTo>
                    <a:pt x="4049395" y="6773926"/>
                    <a:pt x="4049395" y="6773926"/>
                    <a:pt x="4041775" y="6773926"/>
                  </a:cubicBezTo>
                  <a:cubicBezTo>
                    <a:pt x="4026535" y="6773926"/>
                    <a:pt x="4011295" y="6758686"/>
                    <a:pt x="4011295" y="6743446"/>
                  </a:cubicBezTo>
                  <a:close/>
                  <a:moveTo>
                    <a:pt x="2760599" y="6766306"/>
                  </a:moveTo>
                  <a:cubicBezTo>
                    <a:pt x="2737739" y="6766306"/>
                    <a:pt x="2730119" y="6743446"/>
                    <a:pt x="2730119" y="6728206"/>
                  </a:cubicBezTo>
                  <a:cubicBezTo>
                    <a:pt x="2737739" y="6705346"/>
                    <a:pt x="2752979" y="6690106"/>
                    <a:pt x="2775839" y="6697726"/>
                  </a:cubicBezTo>
                  <a:cubicBezTo>
                    <a:pt x="2798699" y="6697726"/>
                    <a:pt x="2806319" y="6720586"/>
                    <a:pt x="2806319" y="6735826"/>
                  </a:cubicBezTo>
                  <a:cubicBezTo>
                    <a:pt x="2798699" y="6758686"/>
                    <a:pt x="2783459" y="6773926"/>
                    <a:pt x="2768219" y="6773926"/>
                  </a:cubicBezTo>
                  <a:cubicBezTo>
                    <a:pt x="2768219" y="6773926"/>
                    <a:pt x="2760599" y="6773926"/>
                    <a:pt x="2760599" y="6766306"/>
                  </a:cubicBezTo>
                  <a:close/>
                  <a:moveTo>
                    <a:pt x="4217162" y="6697599"/>
                  </a:moveTo>
                  <a:cubicBezTo>
                    <a:pt x="4209542" y="6682359"/>
                    <a:pt x="4224782" y="6659499"/>
                    <a:pt x="4247642" y="6651879"/>
                  </a:cubicBezTo>
                  <a:cubicBezTo>
                    <a:pt x="4262882" y="6644259"/>
                    <a:pt x="4285742" y="6659499"/>
                    <a:pt x="4293362" y="6682359"/>
                  </a:cubicBezTo>
                  <a:cubicBezTo>
                    <a:pt x="4293362" y="6697599"/>
                    <a:pt x="4285742" y="6720459"/>
                    <a:pt x="4262882" y="6728079"/>
                  </a:cubicBezTo>
                  <a:cubicBezTo>
                    <a:pt x="4262882" y="6728079"/>
                    <a:pt x="4255262" y="6728079"/>
                    <a:pt x="4255262" y="6728079"/>
                  </a:cubicBezTo>
                  <a:cubicBezTo>
                    <a:pt x="4240022" y="6728079"/>
                    <a:pt x="4224782" y="6712839"/>
                    <a:pt x="4217162" y="6697599"/>
                  </a:cubicBezTo>
                  <a:close/>
                  <a:moveTo>
                    <a:pt x="2547112" y="6720459"/>
                  </a:moveTo>
                  <a:cubicBezTo>
                    <a:pt x="2531872" y="6712839"/>
                    <a:pt x="2516632" y="6697599"/>
                    <a:pt x="2524252" y="6674739"/>
                  </a:cubicBezTo>
                  <a:cubicBezTo>
                    <a:pt x="2524252" y="6651879"/>
                    <a:pt x="2547112" y="6644259"/>
                    <a:pt x="2569972" y="6644259"/>
                  </a:cubicBezTo>
                  <a:cubicBezTo>
                    <a:pt x="2585212" y="6651879"/>
                    <a:pt x="2600452" y="6674739"/>
                    <a:pt x="2592832" y="6697726"/>
                  </a:cubicBezTo>
                  <a:cubicBezTo>
                    <a:pt x="2592832" y="6712966"/>
                    <a:pt x="2577592" y="6720586"/>
                    <a:pt x="2562352" y="6720586"/>
                  </a:cubicBezTo>
                  <a:cubicBezTo>
                    <a:pt x="2554732" y="6720586"/>
                    <a:pt x="2554732" y="6720586"/>
                    <a:pt x="2547112" y="6720586"/>
                  </a:cubicBezTo>
                  <a:close/>
                  <a:moveTo>
                    <a:pt x="4423029" y="6644259"/>
                  </a:moveTo>
                  <a:cubicBezTo>
                    <a:pt x="4415409" y="6621399"/>
                    <a:pt x="4430649" y="6598539"/>
                    <a:pt x="4445889" y="6590792"/>
                  </a:cubicBezTo>
                  <a:cubicBezTo>
                    <a:pt x="4468749" y="6590792"/>
                    <a:pt x="4491609" y="6598412"/>
                    <a:pt x="4499229" y="6621272"/>
                  </a:cubicBezTo>
                  <a:cubicBezTo>
                    <a:pt x="4499229" y="6636512"/>
                    <a:pt x="4491609" y="6659372"/>
                    <a:pt x="4468749" y="6666992"/>
                  </a:cubicBezTo>
                  <a:cubicBezTo>
                    <a:pt x="4468749" y="6666992"/>
                    <a:pt x="4461129" y="6666992"/>
                    <a:pt x="4461129" y="6666992"/>
                  </a:cubicBezTo>
                  <a:cubicBezTo>
                    <a:pt x="4445889" y="6666992"/>
                    <a:pt x="4430649" y="6659372"/>
                    <a:pt x="4423029" y="6644132"/>
                  </a:cubicBezTo>
                  <a:close/>
                  <a:moveTo>
                    <a:pt x="2341118" y="6659372"/>
                  </a:moveTo>
                  <a:cubicBezTo>
                    <a:pt x="2318258" y="6651752"/>
                    <a:pt x="2310638" y="6628892"/>
                    <a:pt x="2318258" y="6613652"/>
                  </a:cubicBezTo>
                  <a:cubicBezTo>
                    <a:pt x="2325878" y="6590792"/>
                    <a:pt x="2348738" y="6583172"/>
                    <a:pt x="2363978" y="6590792"/>
                  </a:cubicBezTo>
                  <a:cubicBezTo>
                    <a:pt x="2386838" y="6590792"/>
                    <a:pt x="2394458" y="6613652"/>
                    <a:pt x="2386838" y="6636512"/>
                  </a:cubicBezTo>
                  <a:cubicBezTo>
                    <a:pt x="2386838" y="6651752"/>
                    <a:pt x="2371598" y="6659372"/>
                    <a:pt x="2356358" y="6659372"/>
                  </a:cubicBezTo>
                  <a:cubicBezTo>
                    <a:pt x="2348738" y="6659372"/>
                    <a:pt x="2348738" y="6659372"/>
                    <a:pt x="2341118" y="6659372"/>
                  </a:cubicBezTo>
                  <a:close/>
                  <a:moveTo>
                    <a:pt x="4628896" y="6567805"/>
                  </a:moveTo>
                  <a:cubicBezTo>
                    <a:pt x="4621276" y="6552565"/>
                    <a:pt x="4628896" y="6529705"/>
                    <a:pt x="4644136" y="6522085"/>
                  </a:cubicBezTo>
                  <a:cubicBezTo>
                    <a:pt x="4666996" y="6514465"/>
                    <a:pt x="4689856" y="6522085"/>
                    <a:pt x="4697476" y="6544945"/>
                  </a:cubicBezTo>
                  <a:cubicBezTo>
                    <a:pt x="4705096" y="6560185"/>
                    <a:pt x="4697476" y="6583045"/>
                    <a:pt x="4674616" y="6590665"/>
                  </a:cubicBezTo>
                  <a:cubicBezTo>
                    <a:pt x="4674616" y="6590665"/>
                    <a:pt x="4666996" y="6598285"/>
                    <a:pt x="4659376" y="6598285"/>
                  </a:cubicBezTo>
                  <a:cubicBezTo>
                    <a:pt x="4644136" y="6598285"/>
                    <a:pt x="4628896" y="6583045"/>
                    <a:pt x="4628896" y="6567805"/>
                  </a:cubicBezTo>
                  <a:close/>
                  <a:moveTo>
                    <a:pt x="2135251" y="6583045"/>
                  </a:moveTo>
                  <a:cubicBezTo>
                    <a:pt x="2120011" y="6575425"/>
                    <a:pt x="2112391" y="6552565"/>
                    <a:pt x="2120011" y="6537325"/>
                  </a:cubicBezTo>
                  <a:cubicBezTo>
                    <a:pt x="2127631" y="6514465"/>
                    <a:pt x="2150491" y="6506845"/>
                    <a:pt x="2165731" y="6514465"/>
                  </a:cubicBezTo>
                  <a:cubicBezTo>
                    <a:pt x="2188591" y="6522085"/>
                    <a:pt x="2196211" y="6544945"/>
                    <a:pt x="2188591" y="6560185"/>
                  </a:cubicBezTo>
                  <a:cubicBezTo>
                    <a:pt x="2180971" y="6575425"/>
                    <a:pt x="2165731" y="6590665"/>
                    <a:pt x="2150491" y="6590665"/>
                  </a:cubicBezTo>
                  <a:cubicBezTo>
                    <a:pt x="2150491" y="6590665"/>
                    <a:pt x="2142871" y="6590665"/>
                    <a:pt x="2135251" y="6583045"/>
                  </a:cubicBezTo>
                  <a:close/>
                  <a:moveTo>
                    <a:pt x="4827143" y="6491478"/>
                  </a:moveTo>
                  <a:cubicBezTo>
                    <a:pt x="4811903" y="6468618"/>
                    <a:pt x="4819523" y="6445758"/>
                    <a:pt x="4842383" y="6438011"/>
                  </a:cubicBezTo>
                  <a:cubicBezTo>
                    <a:pt x="4857623" y="6430391"/>
                    <a:pt x="4880483" y="6438011"/>
                    <a:pt x="4895723" y="6453251"/>
                  </a:cubicBezTo>
                  <a:cubicBezTo>
                    <a:pt x="4903343" y="6476111"/>
                    <a:pt x="4895723" y="6498971"/>
                    <a:pt x="4872863" y="6506718"/>
                  </a:cubicBezTo>
                  <a:cubicBezTo>
                    <a:pt x="4872863" y="6506718"/>
                    <a:pt x="4865243" y="6506718"/>
                    <a:pt x="4857623" y="6506718"/>
                  </a:cubicBezTo>
                  <a:cubicBezTo>
                    <a:pt x="4842383" y="6506718"/>
                    <a:pt x="4827143" y="6499098"/>
                    <a:pt x="4827143" y="6491478"/>
                  </a:cubicBezTo>
                  <a:close/>
                  <a:moveTo>
                    <a:pt x="1936877" y="6499098"/>
                  </a:moveTo>
                  <a:cubicBezTo>
                    <a:pt x="1921637" y="6491478"/>
                    <a:pt x="1914017" y="6468618"/>
                    <a:pt x="1921637" y="6445631"/>
                  </a:cubicBezTo>
                  <a:cubicBezTo>
                    <a:pt x="1929257" y="6430391"/>
                    <a:pt x="1952117" y="6422771"/>
                    <a:pt x="1974977" y="6430391"/>
                  </a:cubicBezTo>
                  <a:cubicBezTo>
                    <a:pt x="1990217" y="6438011"/>
                    <a:pt x="1997837" y="6460871"/>
                    <a:pt x="1990217" y="6476111"/>
                  </a:cubicBezTo>
                  <a:cubicBezTo>
                    <a:pt x="1982597" y="6491351"/>
                    <a:pt x="1967357" y="6498971"/>
                    <a:pt x="1959737" y="6498971"/>
                  </a:cubicBezTo>
                  <a:cubicBezTo>
                    <a:pt x="1952117" y="6498971"/>
                    <a:pt x="1944497" y="6498971"/>
                    <a:pt x="1936877" y="6498971"/>
                  </a:cubicBezTo>
                  <a:close/>
                  <a:moveTo>
                    <a:pt x="5017770" y="6392164"/>
                  </a:moveTo>
                  <a:cubicBezTo>
                    <a:pt x="5002530" y="6376924"/>
                    <a:pt x="5010150" y="6354064"/>
                    <a:pt x="5033010" y="6338697"/>
                  </a:cubicBezTo>
                  <a:cubicBezTo>
                    <a:pt x="5048250" y="6331077"/>
                    <a:pt x="5071110" y="6338697"/>
                    <a:pt x="5078730" y="6353937"/>
                  </a:cubicBezTo>
                  <a:cubicBezTo>
                    <a:pt x="5093970" y="6376797"/>
                    <a:pt x="5086350" y="6399657"/>
                    <a:pt x="5063490" y="6407404"/>
                  </a:cubicBezTo>
                  <a:cubicBezTo>
                    <a:pt x="5063490" y="6407404"/>
                    <a:pt x="5055870" y="6415024"/>
                    <a:pt x="5048250" y="6415024"/>
                  </a:cubicBezTo>
                  <a:cubicBezTo>
                    <a:pt x="5033010" y="6415024"/>
                    <a:pt x="5025390" y="6407404"/>
                    <a:pt x="5017770" y="6392164"/>
                  </a:cubicBezTo>
                  <a:close/>
                  <a:moveTo>
                    <a:pt x="1746250" y="6399784"/>
                  </a:moveTo>
                  <a:cubicBezTo>
                    <a:pt x="1731010" y="6384544"/>
                    <a:pt x="1723390" y="6361684"/>
                    <a:pt x="1731010" y="6346317"/>
                  </a:cubicBezTo>
                  <a:cubicBezTo>
                    <a:pt x="1746250" y="6323457"/>
                    <a:pt x="1769110" y="6323457"/>
                    <a:pt x="1784350" y="6331077"/>
                  </a:cubicBezTo>
                  <a:cubicBezTo>
                    <a:pt x="1807210" y="6338697"/>
                    <a:pt x="1807210" y="6361557"/>
                    <a:pt x="1799590" y="6384544"/>
                  </a:cubicBezTo>
                  <a:cubicBezTo>
                    <a:pt x="1791970" y="6392164"/>
                    <a:pt x="1776730" y="6399784"/>
                    <a:pt x="1769110" y="6399784"/>
                  </a:cubicBezTo>
                  <a:cubicBezTo>
                    <a:pt x="1761490" y="6399784"/>
                    <a:pt x="1753870" y="6399784"/>
                    <a:pt x="1746250" y="6399784"/>
                  </a:cubicBezTo>
                  <a:close/>
                  <a:moveTo>
                    <a:pt x="5200777" y="6285357"/>
                  </a:moveTo>
                  <a:cubicBezTo>
                    <a:pt x="5185537" y="6270117"/>
                    <a:pt x="5193157" y="6247257"/>
                    <a:pt x="5208397" y="6231890"/>
                  </a:cubicBezTo>
                  <a:cubicBezTo>
                    <a:pt x="5231257" y="6224270"/>
                    <a:pt x="5254117" y="6224270"/>
                    <a:pt x="5261737" y="6247130"/>
                  </a:cubicBezTo>
                  <a:cubicBezTo>
                    <a:pt x="5276977" y="6262370"/>
                    <a:pt x="5269357" y="6285230"/>
                    <a:pt x="5254117" y="6292850"/>
                  </a:cubicBezTo>
                  <a:cubicBezTo>
                    <a:pt x="5246497" y="6300470"/>
                    <a:pt x="5238877" y="6300470"/>
                    <a:pt x="5231257" y="6300470"/>
                  </a:cubicBezTo>
                  <a:cubicBezTo>
                    <a:pt x="5223637" y="6300470"/>
                    <a:pt x="5208397" y="6292850"/>
                    <a:pt x="5200777" y="6285230"/>
                  </a:cubicBezTo>
                  <a:close/>
                  <a:moveTo>
                    <a:pt x="1563243" y="6285230"/>
                  </a:moveTo>
                  <a:cubicBezTo>
                    <a:pt x="1548003" y="6269990"/>
                    <a:pt x="1540383" y="6247130"/>
                    <a:pt x="1548003" y="6231763"/>
                  </a:cubicBezTo>
                  <a:cubicBezTo>
                    <a:pt x="1563243" y="6216523"/>
                    <a:pt x="1586103" y="6208903"/>
                    <a:pt x="1601343" y="6224143"/>
                  </a:cubicBezTo>
                  <a:cubicBezTo>
                    <a:pt x="1624203" y="6231763"/>
                    <a:pt x="1624203" y="6254623"/>
                    <a:pt x="1616583" y="6277610"/>
                  </a:cubicBezTo>
                  <a:cubicBezTo>
                    <a:pt x="1608963" y="6285230"/>
                    <a:pt x="1593723" y="6292850"/>
                    <a:pt x="1586103" y="6292850"/>
                  </a:cubicBezTo>
                  <a:cubicBezTo>
                    <a:pt x="1578483" y="6292850"/>
                    <a:pt x="1570863" y="6292850"/>
                    <a:pt x="1563243" y="6285230"/>
                  </a:cubicBezTo>
                  <a:close/>
                  <a:moveTo>
                    <a:pt x="5376164" y="6163183"/>
                  </a:moveTo>
                  <a:cubicBezTo>
                    <a:pt x="5368544" y="6147943"/>
                    <a:pt x="5368544" y="6125083"/>
                    <a:pt x="5383784" y="6109716"/>
                  </a:cubicBezTo>
                  <a:cubicBezTo>
                    <a:pt x="5406644" y="6102096"/>
                    <a:pt x="5429504" y="6102096"/>
                    <a:pt x="5437124" y="6117336"/>
                  </a:cubicBezTo>
                  <a:cubicBezTo>
                    <a:pt x="5452364" y="6140196"/>
                    <a:pt x="5452364" y="6163056"/>
                    <a:pt x="5429504" y="6170803"/>
                  </a:cubicBezTo>
                  <a:cubicBezTo>
                    <a:pt x="5421884" y="6178423"/>
                    <a:pt x="5414264" y="6178423"/>
                    <a:pt x="5406644" y="6178423"/>
                  </a:cubicBezTo>
                  <a:cubicBezTo>
                    <a:pt x="5399024" y="6178423"/>
                    <a:pt x="5383784" y="6178423"/>
                    <a:pt x="5376164" y="6163183"/>
                  </a:cubicBezTo>
                  <a:close/>
                  <a:moveTo>
                    <a:pt x="1387856" y="6163183"/>
                  </a:moveTo>
                  <a:cubicBezTo>
                    <a:pt x="1364996" y="6147943"/>
                    <a:pt x="1364996" y="6125083"/>
                    <a:pt x="1380236" y="6109716"/>
                  </a:cubicBezTo>
                  <a:cubicBezTo>
                    <a:pt x="1387856" y="6094476"/>
                    <a:pt x="1410716" y="6086856"/>
                    <a:pt x="1425956" y="6102096"/>
                  </a:cubicBezTo>
                  <a:cubicBezTo>
                    <a:pt x="1448816" y="6109716"/>
                    <a:pt x="1448816" y="6140196"/>
                    <a:pt x="1441196" y="6155563"/>
                  </a:cubicBezTo>
                  <a:cubicBezTo>
                    <a:pt x="1433576" y="6163183"/>
                    <a:pt x="1418336" y="6170803"/>
                    <a:pt x="1410716" y="6170803"/>
                  </a:cubicBezTo>
                  <a:cubicBezTo>
                    <a:pt x="1395476" y="6170803"/>
                    <a:pt x="1387856" y="6163183"/>
                    <a:pt x="1387856" y="6163183"/>
                  </a:cubicBezTo>
                  <a:close/>
                  <a:moveTo>
                    <a:pt x="5551551" y="6033516"/>
                  </a:moveTo>
                  <a:cubicBezTo>
                    <a:pt x="5536311" y="6018276"/>
                    <a:pt x="5536311" y="5995416"/>
                    <a:pt x="5551551" y="5980049"/>
                  </a:cubicBezTo>
                  <a:cubicBezTo>
                    <a:pt x="5566791" y="5964809"/>
                    <a:pt x="5597271" y="5972429"/>
                    <a:pt x="5604891" y="5987669"/>
                  </a:cubicBezTo>
                  <a:cubicBezTo>
                    <a:pt x="5620131" y="6002909"/>
                    <a:pt x="5620131" y="6025769"/>
                    <a:pt x="5604891" y="6041136"/>
                  </a:cubicBezTo>
                  <a:cubicBezTo>
                    <a:pt x="5597271" y="6048756"/>
                    <a:pt x="5589651" y="6048756"/>
                    <a:pt x="5574411" y="6048756"/>
                  </a:cubicBezTo>
                  <a:cubicBezTo>
                    <a:pt x="5566791" y="6048756"/>
                    <a:pt x="5559171" y="6041136"/>
                    <a:pt x="5551551" y="6033516"/>
                  </a:cubicBezTo>
                  <a:close/>
                  <a:moveTo>
                    <a:pt x="1212469" y="6025896"/>
                  </a:moveTo>
                  <a:cubicBezTo>
                    <a:pt x="1197229" y="6010656"/>
                    <a:pt x="1197229" y="5987796"/>
                    <a:pt x="1212469" y="5972429"/>
                  </a:cubicBezTo>
                  <a:cubicBezTo>
                    <a:pt x="1220089" y="5957189"/>
                    <a:pt x="1250569" y="5957189"/>
                    <a:pt x="1265809" y="5972429"/>
                  </a:cubicBezTo>
                  <a:cubicBezTo>
                    <a:pt x="1281049" y="5980049"/>
                    <a:pt x="1281049" y="6002909"/>
                    <a:pt x="1265809" y="6025896"/>
                  </a:cubicBezTo>
                  <a:cubicBezTo>
                    <a:pt x="1258189" y="6033516"/>
                    <a:pt x="1250569" y="6033516"/>
                    <a:pt x="1235329" y="6033516"/>
                  </a:cubicBezTo>
                  <a:cubicBezTo>
                    <a:pt x="1227709" y="6033516"/>
                    <a:pt x="1220089" y="6033516"/>
                    <a:pt x="1212469" y="6025896"/>
                  </a:cubicBezTo>
                  <a:close/>
                  <a:moveTo>
                    <a:pt x="5711698" y="5896229"/>
                  </a:moveTo>
                  <a:cubicBezTo>
                    <a:pt x="5696458" y="5880989"/>
                    <a:pt x="5696458" y="5858129"/>
                    <a:pt x="5711698" y="5842762"/>
                  </a:cubicBezTo>
                  <a:cubicBezTo>
                    <a:pt x="5726938" y="5827522"/>
                    <a:pt x="5749798" y="5827522"/>
                    <a:pt x="5765038" y="5842762"/>
                  </a:cubicBezTo>
                  <a:cubicBezTo>
                    <a:pt x="5780278" y="5858002"/>
                    <a:pt x="5780278" y="5880862"/>
                    <a:pt x="5765038" y="5896229"/>
                  </a:cubicBezTo>
                  <a:cubicBezTo>
                    <a:pt x="5757418" y="5903849"/>
                    <a:pt x="5749798" y="5903849"/>
                    <a:pt x="5734558" y="5903849"/>
                  </a:cubicBezTo>
                  <a:cubicBezTo>
                    <a:pt x="5726938" y="5903849"/>
                    <a:pt x="5719318" y="5903849"/>
                    <a:pt x="5711698" y="5896229"/>
                  </a:cubicBezTo>
                  <a:close/>
                  <a:moveTo>
                    <a:pt x="1052322" y="5880989"/>
                  </a:moveTo>
                  <a:cubicBezTo>
                    <a:pt x="1037082" y="5865749"/>
                    <a:pt x="1037082" y="5842889"/>
                    <a:pt x="1052322" y="5827522"/>
                  </a:cubicBezTo>
                  <a:cubicBezTo>
                    <a:pt x="1067562" y="5812282"/>
                    <a:pt x="1090422" y="5812282"/>
                    <a:pt x="1105662" y="5827522"/>
                  </a:cubicBezTo>
                  <a:cubicBezTo>
                    <a:pt x="1120902" y="5842762"/>
                    <a:pt x="1120902" y="5865622"/>
                    <a:pt x="1105662" y="5880989"/>
                  </a:cubicBezTo>
                  <a:cubicBezTo>
                    <a:pt x="1098042" y="5888609"/>
                    <a:pt x="1090422" y="5896229"/>
                    <a:pt x="1082802" y="5896229"/>
                  </a:cubicBezTo>
                  <a:cubicBezTo>
                    <a:pt x="1067562" y="5896229"/>
                    <a:pt x="1059942" y="5888609"/>
                    <a:pt x="1052322" y="5880989"/>
                  </a:cubicBezTo>
                  <a:close/>
                  <a:moveTo>
                    <a:pt x="5864225" y="5743702"/>
                  </a:moveTo>
                  <a:cubicBezTo>
                    <a:pt x="5848985" y="5728462"/>
                    <a:pt x="5848985" y="5705602"/>
                    <a:pt x="5864225" y="5690235"/>
                  </a:cubicBezTo>
                  <a:cubicBezTo>
                    <a:pt x="5871845" y="5674995"/>
                    <a:pt x="5902325" y="5674995"/>
                    <a:pt x="5917565" y="5690235"/>
                  </a:cubicBezTo>
                  <a:cubicBezTo>
                    <a:pt x="5932805" y="5705475"/>
                    <a:pt x="5932805" y="5728335"/>
                    <a:pt x="5917565" y="5743702"/>
                  </a:cubicBezTo>
                  <a:cubicBezTo>
                    <a:pt x="5909945" y="5751322"/>
                    <a:pt x="5902325" y="5751322"/>
                    <a:pt x="5887085" y="5751322"/>
                  </a:cubicBezTo>
                  <a:cubicBezTo>
                    <a:pt x="5879465" y="5751322"/>
                    <a:pt x="5871845" y="5751322"/>
                    <a:pt x="5864225" y="5743702"/>
                  </a:cubicBezTo>
                  <a:close/>
                  <a:moveTo>
                    <a:pt x="899795" y="5728462"/>
                  </a:moveTo>
                  <a:cubicBezTo>
                    <a:pt x="884555" y="5713222"/>
                    <a:pt x="892175" y="5690362"/>
                    <a:pt x="907415" y="5674995"/>
                  </a:cubicBezTo>
                  <a:cubicBezTo>
                    <a:pt x="922655" y="5659755"/>
                    <a:pt x="945515" y="5659755"/>
                    <a:pt x="960755" y="5674995"/>
                  </a:cubicBezTo>
                  <a:cubicBezTo>
                    <a:pt x="975995" y="5690235"/>
                    <a:pt x="968375" y="5713095"/>
                    <a:pt x="953135" y="5728462"/>
                  </a:cubicBezTo>
                  <a:cubicBezTo>
                    <a:pt x="945515" y="5736082"/>
                    <a:pt x="937895" y="5736082"/>
                    <a:pt x="930275" y="5736082"/>
                  </a:cubicBezTo>
                  <a:cubicBezTo>
                    <a:pt x="922655" y="5736082"/>
                    <a:pt x="907415" y="5736082"/>
                    <a:pt x="899795" y="5728462"/>
                  </a:cubicBezTo>
                  <a:close/>
                  <a:moveTo>
                    <a:pt x="6009132" y="5583555"/>
                  </a:moveTo>
                  <a:cubicBezTo>
                    <a:pt x="5986272" y="5568315"/>
                    <a:pt x="5986272" y="5545455"/>
                    <a:pt x="6001512" y="5530088"/>
                  </a:cubicBezTo>
                  <a:cubicBezTo>
                    <a:pt x="6016752" y="5514848"/>
                    <a:pt x="6039612" y="5514848"/>
                    <a:pt x="6054852" y="5522468"/>
                  </a:cubicBezTo>
                  <a:cubicBezTo>
                    <a:pt x="6070092" y="5537708"/>
                    <a:pt x="6070092" y="5560568"/>
                    <a:pt x="6062472" y="5575935"/>
                  </a:cubicBezTo>
                  <a:cubicBezTo>
                    <a:pt x="6054852" y="5591175"/>
                    <a:pt x="6039612" y="5591175"/>
                    <a:pt x="6031992" y="5591175"/>
                  </a:cubicBezTo>
                  <a:cubicBezTo>
                    <a:pt x="6024372" y="5591175"/>
                    <a:pt x="6009132" y="5591175"/>
                    <a:pt x="6009132" y="5583555"/>
                  </a:cubicBezTo>
                  <a:close/>
                  <a:moveTo>
                    <a:pt x="762508" y="5560695"/>
                  </a:moveTo>
                  <a:cubicBezTo>
                    <a:pt x="747268" y="5545455"/>
                    <a:pt x="747268" y="5522595"/>
                    <a:pt x="762508" y="5507228"/>
                  </a:cubicBezTo>
                  <a:cubicBezTo>
                    <a:pt x="785368" y="5499608"/>
                    <a:pt x="808228" y="5499608"/>
                    <a:pt x="823468" y="5514848"/>
                  </a:cubicBezTo>
                  <a:cubicBezTo>
                    <a:pt x="831088" y="5530088"/>
                    <a:pt x="831088" y="5552948"/>
                    <a:pt x="815848" y="5568315"/>
                  </a:cubicBezTo>
                  <a:cubicBezTo>
                    <a:pt x="808228" y="5575935"/>
                    <a:pt x="800608" y="5575935"/>
                    <a:pt x="792988" y="5575935"/>
                  </a:cubicBezTo>
                  <a:cubicBezTo>
                    <a:pt x="777748" y="5575935"/>
                    <a:pt x="770128" y="5575935"/>
                    <a:pt x="762508" y="5560695"/>
                  </a:cubicBezTo>
                  <a:close/>
                  <a:moveTo>
                    <a:pt x="6138799" y="5415788"/>
                  </a:moveTo>
                  <a:cubicBezTo>
                    <a:pt x="6123559" y="5400548"/>
                    <a:pt x="6115939" y="5377688"/>
                    <a:pt x="6131179" y="5362321"/>
                  </a:cubicBezTo>
                  <a:cubicBezTo>
                    <a:pt x="6138799" y="5347081"/>
                    <a:pt x="6161659" y="5339461"/>
                    <a:pt x="6184519" y="5354701"/>
                  </a:cubicBezTo>
                  <a:cubicBezTo>
                    <a:pt x="6199759" y="5369941"/>
                    <a:pt x="6199759" y="5392801"/>
                    <a:pt x="6192139" y="5408168"/>
                  </a:cubicBezTo>
                  <a:cubicBezTo>
                    <a:pt x="6184519" y="5415788"/>
                    <a:pt x="6169279" y="5423408"/>
                    <a:pt x="6161659" y="5423408"/>
                  </a:cubicBezTo>
                  <a:cubicBezTo>
                    <a:pt x="6154039" y="5423408"/>
                    <a:pt x="6146419" y="5423408"/>
                    <a:pt x="6138799" y="5415788"/>
                  </a:cubicBezTo>
                  <a:close/>
                  <a:moveTo>
                    <a:pt x="632841" y="5392928"/>
                  </a:moveTo>
                  <a:cubicBezTo>
                    <a:pt x="617601" y="5370068"/>
                    <a:pt x="625221" y="5347208"/>
                    <a:pt x="640461" y="5339461"/>
                  </a:cubicBezTo>
                  <a:cubicBezTo>
                    <a:pt x="655701" y="5324221"/>
                    <a:pt x="678561" y="5331841"/>
                    <a:pt x="693801" y="5347081"/>
                  </a:cubicBezTo>
                  <a:cubicBezTo>
                    <a:pt x="701421" y="5362321"/>
                    <a:pt x="701421" y="5385181"/>
                    <a:pt x="686181" y="5400548"/>
                  </a:cubicBezTo>
                  <a:cubicBezTo>
                    <a:pt x="678561" y="5408168"/>
                    <a:pt x="670941" y="5408168"/>
                    <a:pt x="663321" y="5408168"/>
                  </a:cubicBezTo>
                  <a:cubicBezTo>
                    <a:pt x="648081" y="5408168"/>
                    <a:pt x="640461" y="5400548"/>
                    <a:pt x="632841" y="5392928"/>
                  </a:cubicBezTo>
                  <a:close/>
                  <a:moveTo>
                    <a:pt x="6260719" y="5240401"/>
                  </a:moveTo>
                  <a:cubicBezTo>
                    <a:pt x="6237859" y="5225161"/>
                    <a:pt x="6237859" y="5202301"/>
                    <a:pt x="6245479" y="5186934"/>
                  </a:cubicBezTo>
                  <a:cubicBezTo>
                    <a:pt x="6260719" y="5171694"/>
                    <a:pt x="6283579" y="5164074"/>
                    <a:pt x="6298819" y="5171694"/>
                  </a:cubicBezTo>
                  <a:cubicBezTo>
                    <a:pt x="6314059" y="5186934"/>
                    <a:pt x="6321679" y="5209794"/>
                    <a:pt x="6314059" y="5225161"/>
                  </a:cubicBezTo>
                  <a:cubicBezTo>
                    <a:pt x="6306439" y="5240401"/>
                    <a:pt x="6291199" y="5248021"/>
                    <a:pt x="6275959" y="5248021"/>
                  </a:cubicBezTo>
                  <a:cubicBezTo>
                    <a:pt x="6275959" y="5248021"/>
                    <a:pt x="6268339" y="5240401"/>
                    <a:pt x="6260719" y="5240401"/>
                  </a:cubicBezTo>
                  <a:close/>
                  <a:moveTo>
                    <a:pt x="510794" y="5209921"/>
                  </a:moveTo>
                  <a:cubicBezTo>
                    <a:pt x="495554" y="5194681"/>
                    <a:pt x="503174" y="5171821"/>
                    <a:pt x="526034" y="5156454"/>
                  </a:cubicBezTo>
                  <a:cubicBezTo>
                    <a:pt x="541274" y="5148834"/>
                    <a:pt x="564134" y="5148834"/>
                    <a:pt x="571754" y="5171694"/>
                  </a:cubicBezTo>
                  <a:cubicBezTo>
                    <a:pt x="586994" y="5186934"/>
                    <a:pt x="579374" y="5209794"/>
                    <a:pt x="564134" y="5225161"/>
                  </a:cubicBezTo>
                  <a:cubicBezTo>
                    <a:pt x="556514" y="5225161"/>
                    <a:pt x="548894" y="5225161"/>
                    <a:pt x="541274" y="5225161"/>
                  </a:cubicBezTo>
                  <a:cubicBezTo>
                    <a:pt x="526034" y="5225161"/>
                    <a:pt x="518414" y="5225161"/>
                    <a:pt x="510794" y="5209921"/>
                  </a:cubicBezTo>
                  <a:close/>
                  <a:moveTo>
                    <a:pt x="6367526" y="5057394"/>
                  </a:moveTo>
                  <a:cubicBezTo>
                    <a:pt x="6352286" y="5042154"/>
                    <a:pt x="6344666" y="5019294"/>
                    <a:pt x="6352286" y="5003927"/>
                  </a:cubicBezTo>
                  <a:cubicBezTo>
                    <a:pt x="6367526" y="4988687"/>
                    <a:pt x="6390386" y="4981067"/>
                    <a:pt x="6405626" y="4988687"/>
                  </a:cubicBezTo>
                  <a:cubicBezTo>
                    <a:pt x="6420866" y="4996307"/>
                    <a:pt x="6428486" y="5019167"/>
                    <a:pt x="6420866" y="5042154"/>
                  </a:cubicBezTo>
                  <a:cubicBezTo>
                    <a:pt x="6413246" y="5049774"/>
                    <a:pt x="6398006" y="5057394"/>
                    <a:pt x="6390386" y="5057394"/>
                  </a:cubicBezTo>
                  <a:cubicBezTo>
                    <a:pt x="6382766" y="5057394"/>
                    <a:pt x="6375146" y="5057394"/>
                    <a:pt x="6367526" y="5057394"/>
                  </a:cubicBezTo>
                  <a:close/>
                  <a:moveTo>
                    <a:pt x="404114" y="5019294"/>
                  </a:moveTo>
                  <a:cubicBezTo>
                    <a:pt x="388874" y="5004054"/>
                    <a:pt x="396494" y="4981194"/>
                    <a:pt x="419354" y="4973574"/>
                  </a:cubicBezTo>
                  <a:cubicBezTo>
                    <a:pt x="434594" y="4958334"/>
                    <a:pt x="457454" y="4965954"/>
                    <a:pt x="472694" y="4988814"/>
                  </a:cubicBezTo>
                  <a:cubicBezTo>
                    <a:pt x="480314" y="5004054"/>
                    <a:pt x="472694" y="5026914"/>
                    <a:pt x="449834" y="5034534"/>
                  </a:cubicBezTo>
                  <a:cubicBezTo>
                    <a:pt x="449834" y="5042154"/>
                    <a:pt x="442214" y="5042154"/>
                    <a:pt x="434594" y="5042154"/>
                  </a:cubicBezTo>
                  <a:cubicBezTo>
                    <a:pt x="419354" y="5042154"/>
                    <a:pt x="411734" y="5034534"/>
                    <a:pt x="404114" y="5019294"/>
                  </a:cubicBezTo>
                  <a:close/>
                  <a:moveTo>
                    <a:pt x="6466713" y="4866767"/>
                  </a:moveTo>
                  <a:cubicBezTo>
                    <a:pt x="6451473" y="4859147"/>
                    <a:pt x="6436233" y="4836287"/>
                    <a:pt x="6451473" y="4813300"/>
                  </a:cubicBezTo>
                  <a:cubicBezTo>
                    <a:pt x="6459093" y="4798060"/>
                    <a:pt x="6481953" y="4790440"/>
                    <a:pt x="6497193" y="4798060"/>
                  </a:cubicBezTo>
                  <a:cubicBezTo>
                    <a:pt x="6520053" y="4805680"/>
                    <a:pt x="6527673" y="4828540"/>
                    <a:pt x="6520053" y="4843780"/>
                  </a:cubicBezTo>
                  <a:cubicBezTo>
                    <a:pt x="6512433" y="4859020"/>
                    <a:pt x="6497193" y="4866640"/>
                    <a:pt x="6481953" y="4866640"/>
                  </a:cubicBezTo>
                  <a:cubicBezTo>
                    <a:pt x="6474333" y="4866640"/>
                    <a:pt x="6474333" y="4866640"/>
                    <a:pt x="6466713" y="4866640"/>
                  </a:cubicBezTo>
                  <a:close/>
                  <a:moveTo>
                    <a:pt x="305054" y="4828540"/>
                  </a:moveTo>
                  <a:cubicBezTo>
                    <a:pt x="297434" y="4805680"/>
                    <a:pt x="305054" y="4782820"/>
                    <a:pt x="327914" y="4775073"/>
                  </a:cubicBezTo>
                  <a:cubicBezTo>
                    <a:pt x="343154" y="4767453"/>
                    <a:pt x="366014" y="4775073"/>
                    <a:pt x="373634" y="4797933"/>
                  </a:cubicBezTo>
                  <a:cubicBezTo>
                    <a:pt x="381254" y="4813173"/>
                    <a:pt x="373634" y="4836033"/>
                    <a:pt x="358394" y="4843653"/>
                  </a:cubicBezTo>
                  <a:cubicBezTo>
                    <a:pt x="350774" y="4851273"/>
                    <a:pt x="343154" y="4851273"/>
                    <a:pt x="343154" y="4851273"/>
                  </a:cubicBezTo>
                  <a:cubicBezTo>
                    <a:pt x="327914" y="4851273"/>
                    <a:pt x="312674" y="4843653"/>
                    <a:pt x="305054" y="4828413"/>
                  </a:cubicBezTo>
                  <a:close/>
                  <a:moveTo>
                    <a:pt x="6550660" y="4668520"/>
                  </a:moveTo>
                  <a:cubicBezTo>
                    <a:pt x="6535420" y="4660900"/>
                    <a:pt x="6520180" y="4638040"/>
                    <a:pt x="6527800" y="4622800"/>
                  </a:cubicBezTo>
                  <a:cubicBezTo>
                    <a:pt x="6535420" y="4599940"/>
                    <a:pt x="6558280" y="4592320"/>
                    <a:pt x="6581140" y="4599940"/>
                  </a:cubicBezTo>
                  <a:cubicBezTo>
                    <a:pt x="6604000" y="4607560"/>
                    <a:pt x="6611620" y="4630420"/>
                    <a:pt x="6604000" y="4645660"/>
                  </a:cubicBezTo>
                  <a:cubicBezTo>
                    <a:pt x="6596380" y="4660900"/>
                    <a:pt x="6581140" y="4668520"/>
                    <a:pt x="6565900" y="4668520"/>
                  </a:cubicBezTo>
                  <a:cubicBezTo>
                    <a:pt x="6565900" y="4668520"/>
                    <a:pt x="6558280" y="4668520"/>
                    <a:pt x="6550660" y="4668520"/>
                  </a:cubicBezTo>
                  <a:close/>
                  <a:moveTo>
                    <a:pt x="221107" y="4630420"/>
                  </a:moveTo>
                  <a:cubicBezTo>
                    <a:pt x="213487" y="4607560"/>
                    <a:pt x="228727" y="4584700"/>
                    <a:pt x="243967" y="4576953"/>
                  </a:cubicBezTo>
                  <a:cubicBezTo>
                    <a:pt x="266827" y="4569333"/>
                    <a:pt x="289687" y="4584573"/>
                    <a:pt x="297307" y="4599813"/>
                  </a:cubicBezTo>
                  <a:cubicBezTo>
                    <a:pt x="304927" y="4622673"/>
                    <a:pt x="289687" y="4645533"/>
                    <a:pt x="274447" y="4653280"/>
                  </a:cubicBezTo>
                  <a:cubicBezTo>
                    <a:pt x="266827" y="4653280"/>
                    <a:pt x="266827" y="4653280"/>
                    <a:pt x="259207" y="4653280"/>
                  </a:cubicBezTo>
                  <a:cubicBezTo>
                    <a:pt x="243967" y="4653280"/>
                    <a:pt x="228727" y="4645660"/>
                    <a:pt x="221107" y="4630420"/>
                  </a:cubicBezTo>
                  <a:close/>
                  <a:moveTo>
                    <a:pt x="6626860" y="4470146"/>
                  </a:moveTo>
                  <a:cubicBezTo>
                    <a:pt x="6604000" y="4462526"/>
                    <a:pt x="6596380" y="4439666"/>
                    <a:pt x="6604000" y="4416679"/>
                  </a:cubicBezTo>
                  <a:cubicBezTo>
                    <a:pt x="6604000" y="4401439"/>
                    <a:pt x="6626860" y="4386199"/>
                    <a:pt x="6649720" y="4393819"/>
                  </a:cubicBezTo>
                  <a:cubicBezTo>
                    <a:pt x="6672580" y="4401439"/>
                    <a:pt x="6680200" y="4424299"/>
                    <a:pt x="6672580" y="4439539"/>
                  </a:cubicBezTo>
                  <a:cubicBezTo>
                    <a:pt x="6672580" y="4454779"/>
                    <a:pt x="6657340" y="4470019"/>
                    <a:pt x="6634480" y="4470019"/>
                  </a:cubicBezTo>
                  <a:cubicBezTo>
                    <a:pt x="6634480" y="4470019"/>
                    <a:pt x="6626860" y="4470019"/>
                    <a:pt x="6626860" y="4470019"/>
                  </a:cubicBezTo>
                  <a:close/>
                  <a:moveTo>
                    <a:pt x="152527" y="4424299"/>
                  </a:moveTo>
                  <a:cubicBezTo>
                    <a:pt x="144907" y="4401439"/>
                    <a:pt x="160147" y="4378579"/>
                    <a:pt x="175387" y="4378579"/>
                  </a:cubicBezTo>
                  <a:cubicBezTo>
                    <a:pt x="198247" y="4370959"/>
                    <a:pt x="221107" y="4378579"/>
                    <a:pt x="228727" y="4401439"/>
                  </a:cubicBezTo>
                  <a:cubicBezTo>
                    <a:pt x="228727" y="4424299"/>
                    <a:pt x="221107" y="4439539"/>
                    <a:pt x="198247" y="4447159"/>
                  </a:cubicBezTo>
                  <a:cubicBezTo>
                    <a:pt x="198247" y="4447159"/>
                    <a:pt x="190627" y="4447159"/>
                    <a:pt x="190627" y="4447159"/>
                  </a:cubicBezTo>
                  <a:cubicBezTo>
                    <a:pt x="175387" y="4447159"/>
                    <a:pt x="160147" y="4439539"/>
                    <a:pt x="152527" y="4424299"/>
                  </a:cubicBezTo>
                  <a:close/>
                  <a:moveTo>
                    <a:pt x="6687947" y="4264025"/>
                  </a:moveTo>
                  <a:cubicBezTo>
                    <a:pt x="6665086" y="4256405"/>
                    <a:pt x="6649847" y="4233545"/>
                    <a:pt x="6657467" y="4218305"/>
                  </a:cubicBezTo>
                  <a:cubicBezTo>
                    <a:pt x="6665086" y="4195445"/>
                    <a:pt x="6680326" y="4180205"/>
                    <a:pt x="6703186" y="4187825"/>
                  </a:cubicBezTo>
                  <a:cubicBezTo>
                    <a:pt x="6726047" y="4195445"/>
                    <a:pt x="6733667" y="4210685"/>
                    <a:pt x="6733667" y="4233545"/>
                  </a:cubicBezTo>
                  <a:cubicBezTo>
                    <a:pt x="6726047" y="4248785"/>
                    <a:pt x="6710807" y="4264025"/>
                    <a:pt x="6695567" y="4264025"/>
                  </a:cubicBezTo>
                  <a:cubicBezTo>
                    <a:pt x="6695567" y="4264025"/>
                    <a:pt x="6687947" y="4264025"/>
                    <a:pt x="6687947" y="4264025"/>
                  </a:cubicBezTo>
                  <a:close/>
                  <a:moveTo>
                    <a:pt x="99187" y="4210812"/>
                  </a:moveTo>
                  <a:cubicBezTo>
                    <a:pt x="91567" y="4195572"/>
                    <a:pt x="106807" y="4172712"/>
                    <a:pt x="122047" y="4165092"/>
                  </a:cubicBezTo>
                  <a:cubicBezTo>
                    <a:pt x="144907" y="4165092"/>
                    <a:pt x="167767" y="4172712"/>
                    <a:pt x="167767" y="4195572"/>
                  </a:cubicBezTo>
                  <a:cubicBezTo>
                    <a:pt x="175387" y="4218432"/>
                    <a:pt x="160147" y="4241292"/>
                    <a:pt x="144907" y="4241292"/>
                  </a:cubicBezTo>
                  <a:cubicBezTo>
                    <a:pt x="137287" y="4241292"/>
                    <a:pt x="137287" y="4241292"/>
                    <a:pt x="129667" y="4241292"/>
                  </a:cubicBezTo>
                  <a:cubicBezTo>
                    <a:pt x="114427" y="4241292"/>
                    <a:pt x="99187" y="4233672"/>
                    <a:pt x="99187" y="4210812"/>
                  </a:cubicBezTo>
                  <a:close/>
                  <a:moveTo>
                    <a:pt x="6733667" y="4050538"/>
                  </a:moveTo>
                  <a:cubicBezTo>
                    <a:pt x="6710807" y="4050538"/>
                    <a:pt x="6695567" y="4027678"/>
                    <a:pt x="6703187" y="4004818"/>
                  </a:cubicBezTo>
                  <a:cubicBezTo>
                    <a:pt x="6703187" y="3989578"/>
                    <a:pt x="6726048" y="3974338"/>
                    <a:pt x="6748907" y="3974338"/>
                  </a:cubicBezTo>
                  <a:cubicBezTo>
                    <a:pt x="6764148" y="3981958"/>
                    <a:pt x="6779387" y="3997198"/>
                    <a:pt x="6779387" y="4020058"/>
                  </a:cubicBezTo>
                  <a:cubicBezTo>
                    <a:pt x="6771767" y="4042918"/>
                    <a:pt x="6756527" y="4050538"/>
                    <a:pt x="6741287" y="4050538"/>
                  </a:cubicBezTo>
                  <a:cubicBezTo>
                    <a:pt x="6741287" y="4050538"/>
                    <a:pt x="6733667" y="4050538"/>
                    <a:pt x="6733667" y="4050538"/>
                  </a:cubicBezTo>
                  <a:close/>
                  <a:moveTo>
                    <a:pt x="53340" y="4004818"/>
                  </a:moveTo>
                  <a:cubicBezTo>
                    <a:pt x="45720" y="3981958"/>
                    <a:pt x="60960" y="3959098"/>
                    <a:pt x="83820" y="3959098"/>
                  </a:cubicBezTo>
                  <a:cubicBezTo>
                    <a:pt x="106680" y="3951478"/>
                    <a:pt x="121920" y="3966718"/>
                    <a:pt x="129540" y="3989578"/>
                  </a:cubicBezTo>
                  <a:cubicBezTo>
                    <a:pt x="129540" y="4012438"/>
                    <a:pt x="114300" y="4027678"/>
                    <a:pt x="99060" y="4035298"/>
                  </a:cubicBezTo>
                  <a:cubicBezTo>
                    <a:pt x="91440" y="4035298"/>
                    <a:pt x="91440" y="4035298"/>
                    <a:pt x="91440" y="4035298"/>
                  </a:cubicBezTo>
                  <a:cubicBezTo>
                    <a:pt x="68580" y="4035298"/>
                    <a:pt x="53340" y="4020058"/>
                    <a:pt x="53340" y="4004818"/>
                  </a:cubicBezTo>
                  <a:close/>
                  <a:moveTo>
                    <a:pt x="6764147" y="3836924"/>
                  </a:moveTo>
                  <a:cubicBezTo>
                    <a:pt x="6748907" y="3836924"/>
                    <a:pt x="6733667" y="3821684"/>
                    <a:pt x="6733667" y="3798824"/>
                  </a:cubicBezTo>
                  <a:cubicBezTo>
                    <a:pt x="6733667" y="3775964"/>
                    <a:pt x="6756526" y="3760724"/>
                    <a:pt x="6771767" y="3768344"/>
                  </a:cubicBezTo>
                  <a:cubicBezTo>
                    <a:pt x="6794626" y="3768344"/>
                    <a:pt x="6809867" y="3783584"/>
                    <a:pt x="6809867" y="3806444"/>
                  </a:cubicBezTo>
                  <a:cubicBezTo>
                    <a:pt x="6809867" y="3829304"/>
                    <a:pt x="6787007" y="3844544"/>
                    <a:pt x="6771767" y="3844544"/>
                  </a:cubicBezTo>
                  <a:cubicBezTo>
                    <a:pt x="6771767" y="3844544"/>
                    <a:pt x="6764147" y="3836924"/>
                    <a:pt x="6764147" y="3836924"/>
                  </a:cubicBezTo>
                  <a:close/>
                  <a:moveTo>
                    <a:pt x="22860" y="3791204"/>
                  </a:moveTo>
                  <a:cubicBezTo>
                    <a:pt x="22860" y="3768344"/>
                    <a:pt x="38100" y="3745484"/>
                    <a:pt x="53340" y="3745484"/>
                  </a:cubicBezTo>
                  <a:cubicBezTo>
                    <a:pt x="76200" y="3745484"/>
                    <a:pt x="99060" y="3760724"/>
                    <a:pt x="99060" y="3775964"/>
                  </a:cubicBezTo>
                  <a:cubicBezTo>
                    <a:pt x="99060" y="3798824"/>
                    <a:pt x="83820" y="3821684"/>
                    <a:pt x="60960" y="3821684"/>
                  </a:cubicBezTo>
                  <a:cubicBezTo>
                    <a:pt x="38100" y="3821684"/>
                    <a:pt x="22860" y="3806444"/>
                    <a:pt x="22860" y="3791204"/>
                  </a:cubicBezTo>
                  <a:close/>
                  <a:moveTo>
                    <a:pt x="6787007" y="3623310"/>
                  </a:moveTo>
                  <a:cubicBezTo>
                    <a:pt x="6764147" y="3623310"/>
                    <a:pt x="6748907" y="3608070"/>
                    <a:pt x="6748907" y="3585210"/>
                  </a:cubicBezTo>
                  <a:cubicBezTo>
                    <a:pt x="6748907" y="3562350"/>
                    <a:pt x="6771767" y="3547110"/>
                    <a:pt x="6787007" y="3554730"/>
                  </a:cubicBezTo>
                  <a:cubicBezTo>
                    <a:pt x="6809867" y="3554730"/>
                    <a:pt x="6825107" y="3569970"/>
                    <a:pt x="6825107" y="3592830"/>
                  </a:cubicBezTo>
                  <a:cubicBezTo>
                    <a:pt x="6825107" y="3608070"/>
                    <a:pt x="6809867" y="3630930"/>
                    <a:pt x="6787007" y="3630930"/>
                  </a:cubicBezTo>
                  <a:cubicBezTo>
                    <a:pt x="6787007" y="3630930"/>
                    <a:pt x="6787007" y="3630930"/>
                    <a:pt x="6787007" y="3623310"/>
                  </a:cubicBezTo>
                  <a:close/>
                  <a:moveTo>
                    <a:pt x="7620" y="3569970"/>
                  </a:moveTo>
                  <a:cubicBezTo>
                    <a:pt x="7620" y="3547110"/>
                    <a:pt x="22860" y="3531870"/>
                    <a:pt x="45720" y="3531870"/>
                  </a:cubicBezTo>
                  <a:cubicBezTo>
                    <a:pt x="60960" y="3531870"/>
                    <a:pt x="83820" y="3547110"/>
                    <a:pt x="83820" y="3569970"/>
                  </a:cubicBezTo>
                  <a:cubicBezTo>
                    <a:pt x="83820" y="3592830"/>
                    <a:pt x="68580" y="3608070"/>
                    <a:pt x="45720" y="3608070"/>
                  </a:cubicBezTo>
                  <a:cubicBezTo>
                    <a:pt x="22860" y="3608070"/>
                    <a:pt x="7620" y="3592830"/>
                    <a:pt x="7620" y="3569970"/>
                  </a:cubicBezTo>
                  <a:close/>
                  <a:moveTo>
                    <a:pt x="6756526" y="3371596"/>
                  </a:moveTo>
                  <a:cubicBezTo>
                    <a:pt x="6756526" y="3356356"/>
                    <a:pt x="6771767" y="3333496"/>
                    <a:pt x="6794626" y="3333496"/>
                  </a:cubicBezTo>
                  <a:cubicBezTo>
                    <a:pt x="6809867" y="3333496"/>
                    <a:pt x="6832726" y="3356356"/>
                    <a:pt x="6832726" y="3371596"/>
                  </a:cubicBezTo>
                  <a:cubicBezTo>
                    <a:pt x="6832726" y="3394456"/>
                    <a:pt x="6809867" y="3409696"/>
                    <a:pt x="6794626" y="3409696"/>
                  </a:cubicBezTo>
                  <a:cubicBezTo>
                    <a:pt x="6771767" y="3409696"/>
                    <a:pt x="6756526" y="3394456"/>
                    <a:pt x="6756526" y="3371596"/>
                  </a:cubicBezTo>
                  <a:close/>
                  <a:moveTo>
                    <a:pt x="38100" y="3394456"/>
                  </a:moveTo>
                  <a:cubicBezTo>
                    <a:pt x="22860" y="3394456"/>
                    <a:pt x="0" y="3379216"/>
                    <a:pt x="0" y="3356356"/>
                  </a:cubicBezTo>
                  <a:cubicBezTo>
                    <a:pt x="0" y="3333496"/>
                    <a:pt x="22860" y="3318256"/>
                    <a:pt x="38100" y="3318256"/>
                  </a:cubicBezTo>
                  <a:cubicBezTo>
                    <a:pt x="60960" y="3318256"/>
                    <a:pt x="76200" y="3333496"/>
                    <a:pt x="76200" y="3356356"/>
                  </a:cubicBezTo>
                  <a:cubicBezTo>
                    <a:pt x="76200" y="3379216"/>
                    <a:pt x="60960" y="3394456"/>
                    <a:pt x="38100" y="3394456"/>
                  </a:cubicBezTo>
                  <a:close/>
                  <a:moveTo>
                    <a:pt x="6741287" y="3165602"/>
                  </a:moveTo>
                  <a:cubicBezTo>
                    <a:pt x="6741287" y="3142742"/>
                    <a:pt x="6756527" y="3127502"/>
                    <a:pt x="6779387" y="3119882"/>
                  </a:cubicBezTo>
                  <a:cubicBezTo>
                    <a:pt x="6802247" y="3119882"/>
                    <a:pt x="6817487" y="3135122"/>
                    <a:pt x="6817487" y="3157982"/>
                  </a:cubicBezTo>
                  <a:cubicBezTo>
                    <a:pt x="6825107" y="3180842"/>
                    <a:pt x="6809867" y="3196082"/>
                    <a:pt x="6787007" y="3196082"/>
                  </a:cubicBezTo>
                  <a:cubicBezTo>
                    <a:pt x="6787007" y="3196082"/>
                    <a:pt x="6787007" y="3196082"/>
                    <a:pt x="6779387" y="3196082"/>
                  </a:cubicBezTo>
                  <a:cubicBezTo>
                    <a:pt x="6764147" y="3196082"/>
                    <a:pt x="6748907" y="3180842"/>
                    <a:pt x="6741287" y="3165602"/>
                  </a:cubicBezTo>
                  <a:close/>
                  <a:moveTo>
                    <a:pt x="45720" y="3180842"/>
                  </a:moveTo>
                  <a:cubicBezTo>
                    <a:pt x="30480" y="3180842"/>
                    <a:pt x="15240" y="3157982"/>
                    <a:pt x="15240" y="3135122"/>
                  </a:cubicBezTo>
                  <a:cubicBezTo>
                    <a:pt x="15240" y="3119882"/>
                    <a:pt x="30480" y="3104642"/>
                    <a:pt x="53340" y="3104642"/>
                  </a:cubicBezTo>
                  <a:cubicBezTo>
                    <a:pt x="76200" y="3104642"/>
                    <a:pt x="91440" y="3119882"/>
                    <a:pt x="91440" y="3142742"/>
                  </a:cubicBezTo>
                  <a:cubicBezTo>
                    <a:pt x="91440" y="3165602"/>
                    <a:pt x="68580" y="3180842"/>
                    <a:pt x="53340" y="3180842"/>
                  </a:cubicBezTo>
                  <a:cubicBezTo>
                    <a:pt x="53340" y="3180842"/>
                    <a:pt x="45720" y="3180842"/>
                    <a:pt x="45720" y="3180842"/>
                  </a:cubicBezTo>
                  <a:close/>
                  <a:moveTo>
                    <a:pt x="6718426" y="2951988"/>
                  </a:moveTo>
                  <a:cubicBezTo>
                    <a:pt x="6718426" y="2929128"/>
                    <a:pt x="6733667" y="2913888"/>
                    <a:pt x="6756526" y="2906268"/>
                  </a:cubicBezTo>
                  <a:cubicBezTo>
                    <a:pt x="6771767" y="2906268"/>
                    <a:pt x="6794626" y="2921508"/>
                    <a:pt x="6794626" y="2944368"/>
                  </a:cubicBezTo>
                  <a:cubicBezTo>
                    <a:pt x="6802247" y="2959608"/>
                    <a:pt x="6787007" y="2982468"/>
                    <a:pt x="6764147" y="2982468"/>
                  </a:cubicBezTo>
                  <a:cubicBezTo>
                    <a:pt x="6764147" y="2982468"/>
                    <a:pt x="6764147" y="2982468"/>
                    <a:pt x="6756526" y="2982468"/>
                  </a:cubicBezTo>
                  <a:cubicBezTo>
                    <a:pt x="6741287" y="2982468"/>
                    <a:pt x="6726047" y="2974848"/>
                    <a:pt x="6718426" y="2951988"/>
                  </a:cubicBezTo>
                  <a:close/>
                  <a:moveTo>
                    <a:pt x="68580" y="2967228"/>
                  </a:moveTo>
                  <a:cubicBezTo>
                    <a:pt x="45720" y="2959608"/>
                    <a:pt x="38100" y="2944368"/>
                    <a:pt x="38100" y="2921508"/>
                  </a:cubicBezTo>
                  <a:cubicBezTo>
                    <a:pt x="38100" y="2898648"/>
                    <a:pt x="60960" y="2891028"/>
                    <a:pt x="83820" y="2891028"/>
                  </a:cubicBezTo>
                  <a:cubicBezTo>
                    <a:pt x="99060" y="2891028"/>
                    <a:pt x="114300" y="2913888"/>
                    <a:pt x="114300" y="2936748"/>
                  </a:cubicBezTo>
                  <a:cubicBezTo>
                    <a:pt x="106680" y="2951988"/>
                    <a:pt x="91440" y="2967228"/>
                    <a:pt x="76200" y="2967228"/>
                  </a:cubicBezTo>
                  <a:cubicBezTo>
                    <a:pt x="76200" y="2967228"/>
                    <a:pt x="68580" y="2967228"/>
                    <a:pt x="68580" y="2967228"/>
                  </a:cubicBezTo>
                  <a:close/>
                  <a:moveTo>
                    <a:pt x="6687820" y="2745994"/>
                  </a:moveTo>
                  <a:cubicBezTo>
                    <a:pt x="6680200" y="2723134"/>
                    <a:pt x="6695440" y="2700274"/>
                    <a:pt x="6718300" y="2700274"/>
                  </a:cubicBezTo>
                  <a:cubicBezTo>
                    <a:pt x="6733540" y="2692654"/>
                    <a:pt x="6756400" y="2707894"/>
                    <a:pt x="6764020" y="2730754"/>
                  </a:cubicBezTo>
                  <a:cubicBezTo>
                    <a:pt x="6764020" y="2745994"/>
                    <a:pt x="6748780" y="2768854"/>
                    <a:pt x="6733540" y="2776474"/>
                  </a:cubicBezTo>
                  <a:cubicBezTo>
                    <a:pt x="6725920" y="2776474"/>
                    <a:pt x="6725920" y="2776474"/>
                    <a:pt x="6725920" y="2776474"/>
                  </a:cubicBezTo>
                  <a:cubicBezTo>
                    <a:pt x="6703060" y="2776474"/>
                    <a:pt x="6687820" y="2761234"/>
                    <a:pt x="6687820" y="2745994"/>
                  </a:cubicBezTo>
                  <a:close/>
                  <a:moveTo>
                    <a:pt x="106680" y="2753614"/>
                  </a:moveTo>
                  <a:cubicBezTo>
                    <a:pt x="83820" y="2753614"/>
                    <a:pt x="68580" y="2730754"/>
                    <a:pt x="76200" y="2707894"/>
                  </a:cubicBezTo>
                  <a:cubicBezTo>
                    <a:pt x="76200" y="2685034"/>
                    <a:pt x="99060" y="2677414"/>
                    <a:pt x="121920" y="2677414"/>
                  </a:cubicBezTo>
                  <a:cubicBezTo>
                    <a:pt x="144780" y="2685034"/>
                    <a:pt x="152400" y="2707894"/>
                    <a:pt x="152400" y="2723134"/>
                  </a:cubicBezTo>
                  <a:cubicBezTo>
                    <a:pt x="144780" y="2745994"/>
                    <a:pt x="129540" y="2753614"/>
                    <a:pt x="114300" y="2753614"/>
                  </a:cubicBezTo>
                  <a:cubicBezTo>
                    <a:pt x="106680" y="2753614"/>
                    <a:pt x="106680" y="2753614"/>
                    <a:pt x="106680" y="2753614"/>
                  </a:cubicBezTo>
                  <a:close/>
                  <a:moveTo>
                    <a:pt x="6634480" y="2540000"/>
                  </a:moveTo>
                  <a:cubicBezTo>
                    <a:pt x="6634480" y="2517140"/>
                    <a:pt x="6642100" y="2494280"/>
                    <a:pt x="6664960" y="2494280"/>
                  </a:cubicBezTo>
                  <a:cubicBezTo>
                    <a:pt x="6687820" y="2486660"/>
                    <a:pt x="6703060" y="2494280"/>
                    <a:pt x="6710680" y="2517140"/>
                  </a:cubicBezTo>
                  <a:cubicBezTo>
                    <a:pt x="6718300" y="2540000"/>
                    <a:pt x="6703060" y="2562860"/>
                    <a:pt x="6687820" y="2562860"/>
                  </a:cubicBezTo>
                  <a:cubicBezTo>
                    <a:pt x="6680200" y="2562860"/>
                    <a:pt x="6680200" y="2562860"/>
                    <a:pt x="6672580" y="2562860"/>
                  </a:cubicBezTo>
                  <a:cubicBezTo>
                    <a:pt x="6657340" y="2562860"/>
                    <a:pt x="6642100" y="2555240"/>
                    <a:pt x="6634480" y="2540000"/>
                  </a:cubicBezTo>
                  <a:close/>
                  <a:moveTo>
                    <a:pt x="152527" y="2547620"/>
                  </a:moveTo>
                  <a:cubicBezTo>
                    <a:pt x="129667" y="2540000"/>
                    <a:pt x="122047" y="2517140"/>
                    <a:pt x="129667" y="2501900"/>
                  </a:cubicBezTo>
                  <a:cubicBezTo>
                    <a:pt x="129667" y="2479040"/>
                    <a:pt x="152527" y="2463800"/>
                    <a:pt x="175387" y="2471420"/>
                  </a:cubicBezTo>
                  <a:cubicBezTo>
                    <a:pt x="190627" y="2479040"/>
                    <a:pt x="205867" y="2501900"/>
                    <a:pt x="198247" y="2517140"/>
                  </a:cubicBezTo>
                  <a:cubicBezTo>
                    <a:pt x="198247" y="2532380"/>
                    <a:pt x="183007" y="2547620"/>
                    <a:pt x="167767" y="2547620"/>
                  </a:cubicBezTo>
                  <a:cubicBezTo>
                    <a:pt x="160147" y="2547620"/>
                    <a:pt x="160147" y="2547620"/>
                    <a:pt x="152527" y="2547620"/>
                  </a:cubicBezTo>
                  <a:close/>
                  <a:moveTo>
                    <a:pt x="6573520" y="2334006"/>
                  </a:moveTo>
                  <a:cubicBezTo>
                    <a:pt x="6565900" y="2318766"/>
                    <a:pt x="6581139" y="2295906"/>
                    <a:pt x="6596380" y="2288286"/>
                  </a:cubicBezTo>
                  <a:cubicBezTo>
                    <a:pt x="6619239" y="2280666"/>
                    <a:pt x="6642100" y="2288286"/>
                    <a:pt x="6649720" y="2311146"/>
                  </a:cubicBezTo>
                  <a:cubicBezTo>
                    <a:pt x="6657339" y="2334006"/>
                    <a:pt x="6642100" y="2349246"/>
                    <a:pt x="6626860" y="2356866"/>
                  </a:cubicBezTo>
                  <a:cubicBezTo>
                    <a:pt x="6619239" y="2364486"/>
                    <a:pt x="6611620" y="2364486"/>
                    <a:pt x="6611620" y="2364486"/>
                  </a:cubicBezTo>
                  <a:cubicBezTo>
                    <a:pt x="6596380" y="2364486"/>
                    <a:pt x="6581139" y="2349246"/>
                    <a:pt x="6573520" y="2334006"/>
                  </a:cubicBezTo>
                  <a:close/>
                  <a:moveTo>
                    <a:pt x="213487" y="2341626"/>
                  </a:moveTo>
                  <a:cubicBezTo>
                    <a:pt x="198247" y="2334006"/>
                    <a:pt x="183007" y="2311146"/>
                    <a:pt x="190627" y="2288159"/>
                  </a:cubicBezTo>
                  <a:cubicBezTo>
                    <a:pt x="198247" y="2272919"/>
                    <a:pt x="221107" y="2257679"/>
                    <a:pt x="243967" y="2265299"/>
                  </a:cubicBezTo>
                  <a:cubicBezTo>
                    <a:pt x="259207" y="2272919"/>
                    <a:pt x="274447" y="2295779"/>
                    <a:pt x="266827" y="2318766"/>
                  </a:cubicBezTo>
                  <a:cubicBezTo>
                    <a:pt x="259207" y="2334006"/>
                    <a:pt x="243967" y="2341626"/>
                    <a:pt x="228727" y="2341626"/>
                  </a:cubicBezTo>
                  <a:cubicBezTo>
                    <a:pt x="221107" y="2341626"/>
                    <a:pt x="221107" y="2341626"/>
                    <a:pt x="213487" y="2341626"/>
                  </a:cubicBezTo>
                  <a:close/>
                  <a:moveTo>
                    <a:pt x="6497320" y="2135632"/>
                  </a:moveTo>
                  <a:cubicBezTo>
                    <a:pt x="6489700" y="2120392"/>
                    <a:pt x="6504940" y="2097532"/>
                    <a:pt x="6520180" y="2089912"/>
                  </a:cubicBezTo>
                  <a:cubicBezTo>
                    <a:pt x="6543040" y="2082292"/>
                    <a:pt x="6565900" y="2089912"/>
                    <a:pt x="6573520" y="2105152"/>
                  </a:cubicBezTo>
                  <a:cubicBezTo>
                    <a:pt x="6581140" y="2128012"/>
                    <a:pt x="6565900" y="2150872"/>
                    <a:pt x="6550660" y="2158619"/>
                  </a:cubicBezTo>
                  <a:cubicBezTo>
                    <a:pt x="6543040" y="2158619"/>
                    <a:pt x="6543040" y="2158619"/>
                    <a:pt x="6535420" y="2158619"/>
                  </a:cubicBezTo>
                  <a:cubicBezTo>
                    <a:pt x="6520180" y="2158619"/>
                    <a:pt x="6504940" y="2150999"/>
                    <a:pt x="6497320" y="2135759"/>
                  </a:cubicBezTo>
                  <a:close/>
                  <a:moveTo>
                    <a:pt x="289814" y="2143379"/>
                  </a:moveTo>
                  <a:cubicBezTo>
                    <a:pt x="274574" y="2128139"/>
                    <a:pt x="259334" y="2112899"/>
                    <a:pt x="266954" y="2089912"/>
                  </a:cubicBezTo>
                  <a:cubicBezTo>
                    <a:pt x="274574" y="2067052"/>
                    <a:pt x="297434" y="2059432"/>
                    <a:pt x="320294" y="2067052"/>
                  </a:cubicBezTo>
                  <a:cubicBezTo>
                    <a:pt x="335534" y="2074672"/>
                    <a:pt x="350774" y="2097532"/>
                    <a:pt x="343154" y="2120519"/>
                  </a:cubicBezTo>
                  <a:cubicBezTo>
                    <a:pt x="335534" y="2135759"/>
                    <a:pt x="320294" y="2143379"/>
                    <a:pt x="305054" y="2143379"/>
                  </a:cubicBezTo>
                  <a:cubicBezTo>
                    <a:pt x="297434" y="2143379"/>
                    <a:pt x="297434" y="2143379"/>
                    <a:pt x="289814" y="2143379"/>
                  </a:cubicBezTo>
                  <a:close/>
                  <a:moveTo>
                    <a:pt x="6413373" y="1945005"/>
                  </a:moveTo>
                  <a:cubicBezTo>
                    <a:pt x="6405753" y="1922145"/>
                    <a:pt x="6413373" y="1899285"/>
                    <a:pt x="6428613" y="1891538"/>
                  </a:cubicBezTo>
                  <a:cubicBezTo>
                    <a:pt x="6451473" y="1883918"/>
                    <a:pt x="6474333" y="1891538"/>
                    <a:pt x="6481953" y="1914398"/>
                  </a:cubicBezTo>
                  <a:cubicBezTo>
                    <a:pt x="6489573" y="1929638"/>
                    <a:pt x="6481953" y="1952498"/>
                    <a:pt x="6466713" y="1960118"/>
                  </a:cubicBezTo>
                  <a:cubicBezTo>
                    <a:pt x="6459093" y="1967738"/>
                    <a:pt x="6451473" y="1967738"/>
                    <a:pt x="6443853" y="1967738"/>
                  </a:cubicBezTo>
                  <a:cubicBezTo>
                    <a:pt x="6436233" y="1967738"/>
                    <a:pt x="6420993" y="1960118"/>
                    <a:pt x="6413373" y="1944878"/>
                  </a:cubicBezTo>
                  <a:close/>
                  <a:moveTo>
                    <a:pt x="381254" y="1944878"/>
                  </a:moveTo>
                  <a:cubicBezTo>
                    <a:pt x="358394" y="1937258"/>
                    <a:pt x="350774" y="1914398"/>
                    <a:pt x="358394" y="1891411"/>
                  </a:cubicBezTo>
                  <a:cubicBezTo>
                    <a:pt x="373634" y="1876171"/>
                    <a:pt x="396494" y="1868551"/>
                    <a:pt x="411734" y="1876171"/>
                  </a:cubicBezTo>
                  <a:cubicBezTo>
                    <a:pt x="426974" y="1883791"/>
                    <a:pt x="434594" y="1906651"/>
                    <a:pt x="426974" y="1929638"/>
                  </a:cubicBezTo>
                  <a:cubicBezTo>
                    <a:pt x="419354" y="1937258"/>
                    <a:pt x="411734" y="1944878"/>
                    <a:pt x="396494" y="1944878"/>
                  </a:cubicBezTo>
                  <a:cubicBezTo>
                    <a:pt x="388874" y="1944878"/>
                    <a:pt x="381254" y="1944878"/>
                    <a:pt x="381254" y="1944878"/>
                  </a:cubicBezTo>
                  <a:close/>
                  <a:moveTo>
                    <a:pt x="6314186" y="1754124"/>
                  </a:moveTo>
                  <a:cubicBezTo>
                    <a:pt x="6306566" y="1738884"/>
                    <a:pt x="6306566" y="1716024"/>
                    <a:pt x="6329426" y="1708404"/>
                  </a:cubicBezTo>
                  <a:cubicBezTo>
                    <a:pt x="6344666" y="1693164"/>
                    <a:pt x="6367526" y="1700784"/>
                    <a:pt x="6382766" y="1716024"/>
                  </a:cubicBezTo>
                  <a:cubicBezTo>
                    <a:pt x="6390386" y="1738884"/>
                    <a:pt x="6382766" y="1761744"/>
                    <a:pt x="6367526" y="1769491"/>
                  </a:cubicBezTo>
                  <a:cubicBezTo>
                    <a:pt x="6359906" y="1777111"/>
                    <a:pt x="6352286" y="1777111"/>
                    <a:pt x="6344666" y="1777111"/>
                  </a:cubicBezTo>
                  <a:cubicBezTo>
                    <a:pt x="6329426" y="1777111"/>
                    <a:pt x="6321806" y="1769491"/>
                    <a:pt x="6314186" y="1754251"/>
                  </a:cubicBezTo>
                  <a:close/>
                  <a:moveTo>
                    <a:pt x="480441" y="1754251"/>
                  </a:moveTo>
                  <a:cubicBezTo>
                    <a:pt x="457581" y="1746631"/>
                    <a:pt x="449961" y="1723771"/>
                    <a:pt x="465201" y="1700784"/>
                  </a:cubicBezTo>
                  <a:cubicBezTo>
                    <a:pt x="472821" y="1685544"/>
                    <a:pt x="495681" y="1677924"/>
                    <a:pt x="518541" y="1685544"/>
                  </a:cubicBezTo>
                  <a:cubicBezTo>
                    <a:pt x="533781" y="1700784"/>
                    <a:pt x="541401" y="1723644"/>
                    <a:pt x="526161" y="1739011"/>
                  </a:cubicBezTo>
                  <a:cubicBezTo>
                    <a:pt x="518541" y="1754251"/>
                    <a:pt x="510921" y="1761871"/>
                    <a:pt x="495681" y="1761871"/>
                  </a:cubicBezTo>
                  <a:cubicBezTo>
                    <a:pt x="488061" y="1761871"/>
                    <a:pt x="480441" y="1754251"/>
                    <a:pt x="480441" y="1754251"/>
                  </a:cubicBezTo>
                  <a:close/>
                  <a:moveTo>
                    <a:pt x="6199886" y="1578737"/>
                  </a:moveTo>
                  <a:cubicBezTo>
                    <a:pt x="6199886" y="1571117"/>
                    <a:pt x="6199886" y="1571117"/>
                    <a:pt x="6199886" y="1571117"/>
                  </a:cubicBezTo>
                  <a:cubicBezTo>
                    <a:pt x="6184646" y="1555877"/>
                    <a:pt x="6192266" y="1533017"/>
                    <a:pt x="6207506" y="1517650"/>
                  </a:cubicBezTo>
                  <a:cubicBezTo>
                    <a:pt x="6230366" y="1510030"/>
                    <a:pt x="6253226" y="1510030"/>
                    <a:pt x="6260846" y="1532890"/>
                  </a:cubicBezTo>
                  <a:cubicBezTo>
                    <a:pt x="6268466" y="1532890"/>
                    <a:pt x="6268466" y="1532890"/>
                    <a:pt x="6268466" y="1532890"/>
                  </a:cubicBezTo>
                  <a:cubicBezTo>
                    <a:pt x="6276086" y="1555750"/>
                    <a:pt x="6276086" y="1578610"/>
                    <a:pt x="6253226" y="1586357"/>
                  </a:cubicBezTo>
                  <a:cubicBezTo>
                    <a:pt x="6245606" y="1593977"/>
                    <a:pt x="6237986" y="1593977"/>
                    <a:pt x="6230366" y="1593977"/>
                  </a:cubicBezTo>
                  <a:cubicBezTo>
                    <a:pt x="6222746" y="1593977"/>
                    <a:pt x="6207506" y="1586357"/>
                    <a:pt x="6199886" y="1578737"/>
                  </a:cubicBezTo>
                  <a:close/>
                  <a:moveTo>
                    <a:pt x="587248" y="1571117"/>
                  </a:moveTo>
                  <a:cubicBezTo>
                    <a:pt x="572008" y="1555877"/>
                    <a:pt x="564388" y="1533017"/>
                    <a:pt x="579628" y="1517650"/>
                  </a:cubicBezTo>
                  <a:cubicBezTo>
                    <a:pt x="587248" y="1502410"/>
                    <a:pt x="610108" y="1494790"/>
                    <a:pt x="632968" y="1510030"/>
                  </a:cubicBezTo>
                  <a:cubicBezTo>
                    <a:pt x="648208" y="1517650"/>
                    <a:pt x="655828" y="1540510"/>
                    <a:pt x="640588" y="1563497"/>
                  </a:cubicBezTo>
                  <a:cubicBezTo>
                    <a:pt x="632968" y="1571117"/>
                    <a:pt x="625348" y="1578737"/>
                    <a:pt x="610108" y="1578737"/>
                  </a:cubicBezTo>
                  <a:cubicBezTo>
                    <a:pt x="602488" y="1578737"/>
                    <a:pt x="594868" y="1578737"/>
                    <a:pt x="587248" y="1571117"/>
                  </a:cubicBezTo>
                  <a:close/>
                  <a:moveTo>
                    <a:pt x="6077839" y="1403223"/>
                  </a:moveTo>
                  <a:cubicBezTo>
                    <a:pt x="6062599" y="1380363"/>
                    <a:pt x="6070219" y="1357503"/>
                    <a:pt x="6085459" y="1349756"/>
                  </a:cubicBezTo>
                  <a:cubicBezTo>
                    <a:pt x="6100699" y="1334516"/>
                    <a:pt x="6123559" y="1334516"/>
                    <a:pt x="6138799" y="1357376"/>
                  </a:cubicBezTo>
                  <a:cubicBezTo>
                    <a:pt x="6146419" y="1372616"/>
                    <a:pt x="6146419" y="1395476"/>
                    <a:pt x="6131179" y="1410843"/>
                  </a:cubicBezTo>
                  <a:cubicBezTo>
                    <a:pt x="6123559" y="1410843"/>
                    <a:pt x="6115939" y="1418463"/>
                    <a:pt x="6108319" y="1418463"/>
                  </a:cubicBezTo>
                  <a:cubicBezTo>
                    <a:pt x="6093079" y="1418463"/>
                    <a:pt x="6085459" y="1410843"/>
                    <a:pt x="6077839" y="1403223"/>
                  </a:cubicBezTo>
                  <a:close/>
                  <a:moveTo>
                    <a:pt x="709168" y="1395603"/>
                  </a:moveTo>
                  <a:cubicBezTo>
                    <a:pt x="693928" y="1380363"/>
                    <a:pt x="693928" y="1357503"/>
                    <a:pt x="701548" y="1342136"/>
                  </a:cubicBezTo>
                  <a:cubicBezTo>
                    <a:pt x="716788" y="1326896"/>
                    <a:pt x="739648" y="1319276"/>
                    <a:pt x="754888" y="1334516"/>
                  </a:cubicBezTo>
                  <a:cubicBezTo>
                    <a:pt x="777748" y="1349756"/>
                    <a:pt x="777748" y="1372616"/>
                    <a:pt x="762508" y="1387983"/>
                  </a:cubicBezTo>
                  <a:cubicBezTo>
                    <a:pt x="754888" y="1395603"/>
                    <a:pt x="747268" y="1403223"/>
                    <a:pt x="732028" y="1403223"/>
                  </a:cubicBezTo>
                  <a:cubicBezTo>
                    <a:pt x="724408" y="1403223"/>
                    <a:pt x="716788" y="1403223"/>
                    <a:pt x="709168" y="1395603"/>
                  </a:cubicBezTo>
                  <a:close/>
                  <a:moveTo>
                    <a:pt x="5940552" y="1235456"/>
                  </a:moveTo>
                  <a:cubicBezTo>
                    <a:pt x="5932932" y="1220216"/>
                    <a:pt x="5932932" y="1197356"/>
                    <a:pt x="5948172" y="1181989"/>
                  </a:cubicBezTo>
                  <a:cubicBezTo>
                    <a:pt x="5963412" y="1166749"/>
                    <a:pt x="5986272" y="1166749"/>
                    <a:pt x="6001512" y="1181989"/>
                  </a:cubicBezTo>
                  <a:cubicBezTo>
                    <a:pt x="6016752" y="1204849"/>
                    <a:pt x="6009132" y="1227709"/>
                    <a:pt x="5993892" y="1243076"/>
                  </a:cubicBezTo>
                  <a:cubicBezTo>
                    <a:pt x="5986272" y="1243076"/>
                    <a:pt x="5978652" y="1250696"/>
                    <a:pt x="5971032" y="1250696"/>
                  </a:cubicBezTo>
                  <a:cubicBezTo>
                    <a:pt x="5963412" y="1250696"/>
                    <a:pt x="5948172" y="1243076"/>
                    <a:pt x="5940552" y="1235456"/>
                  </a:cubicBezTo>
                  <a:close/>
                  <a:moveTo>
                    <a:pt x="846455" y="1227836"/>
                  </a:moveTo>
                  <a:cubicBezTo>
                    <a:pt x="831215" y="1212596"/>
                    <a:pt x="831215" y="1189736"/>
                    <a:pt x="838835" y="1174369"/>
                  </a:cubicBezTo>
                  <a:cubicBezTo>
                    <a:pt x="854075" y="1159129"/>
                    <a:pt x="876935" y="1159129"/>
                    <a:pt x="892175" y="1174369"/>
                  </a:cubicBezTo>
                  <a:cubicBezTo>
                    <a:pt x="907415" y="1181989"/>
                    <a:pt x="915035" y="1204849"/>
                    <a:pt x="899795" y="1227836"/>
                  </a:cubicBezTo>
                  <a:cubicBezTo>
                    <a:pt x="892175" y="1235456"/>
                    <a:pt x="884555" y="1235456"/>
                    <a:pt x="869315" y="1235456"/>
                  </a:cubicBezTo>
                  <a:cubicBezTo>
                    <a:pt x="861695" y="1235456"/>
                    <a:pt x="854075" y="1235456"/>
                    <a:pt x="846455" y="1227836"/>
                  </a:cubicBezTo>
                  <a:close/>
                  <a:moveTo>
                    <a:pt x="5803265" y="1082802"/>
                  </a:moveTo>
                  <a:cubicBezTo>
                    <a:pt x="5788025" y="1067562"/>
                    <a:pt x="5788025" y="1037082"/>
                    <a:pt x="5803265" y="1029335"/>
                  </a:cubicBezTo>
                  <a:cubicBezTo>
                    <a:pt x="5818505" y="1014095"/>
                    <a:pt x="5841365" y="1014095"/>
                    <a:pt x="5856605" y="1029335"/>
                  </a:cubicBezTo>
                  <a:cubicBezTo>
                    <a:pt x="5871845" y="1044575"/>
                    <a:pt x="5871845" y="1067435"/>
                    <a:pt x="5856605" y="1082802"/>
                  </a:cubicBezTo>
                  <a:cubicBezTo>
                    <a:pt x="5848985" y="1090422"/>
                    <a:pt x="5833745" y="1090422"/>
                    <a:pt x="5826125" y="1090422"/>
                  </a:cubicBezTo>
                  <a:cubicBezTo>
                    <a:pt x="5818505" y="1090422"/>
                    <a:pt x="5810885" y="1090422"/>
                    <a:pt x="5803265" y="1082802"/>
                  </a:cubicBezTo>
                  <a:close/>
                  <a:moveTo>
                    <a:pt x="991362" y="1067562"/>
                  </a:moveTo>
                  <a:cubicBezTo>
                    <a:pt x="976122" y="1052322"/>
                    <a:pt x="976122" y="1029462"/>
                    <a:pt x="991362" y="1014095"/>
                  </a:cubicBezTo>
                  <a:cubicBezTo>
                    <a:pt x="1006602" y="998855"/>
                    <a:pt x="1029462" y="998855"/>
                    <a:pt x="1044702" y="1014095"/>
                  </a:cubicBezTo>
                  <a:cubicBezTo>
                    <a:pt x="1059942" y="1029335"/>
                    <a:pt x="1059942" y="1052195"/>
                    <a:pt x="1044702" y="1067562"/>
                  </a:cubicBezTo>
                  <a:cubicBezTo>
                    <a:pt x="1037082" y="1075182"/>
                    <a:pt x="1029462" y="1082802"/>
                    <a:pt x="1014222" y="1082802"/>
                  </a:cubicBezTo>
                  <a:cubicBezTo>
                    <a:pt x="1006602" y="1082802"/>
                    <a:pt x="998982" y="1075182"/>
                    <a:pt x="991362" y="1067562"/>
                  </a:cubicBezTo>
                  <a:close/>
                  <a:moveTo>
                    <a:pt x="5643118" y="930275"/>
                  </a:moveTo>
                  <a:cubicBezTo>
                    <a:pt x="5627878" y="922655"/>
                    <a:pt x="5627878" y="892175"/>
                    <a:pt x="5643118" y="876808"/>
                  </a:cubicBezTo>
                  <a:cubicBezTo>
                    <a:pt x="5658358" y="861568"/>
                    <a:pt x="5681218" y="861568"/>
                    <a:pt x="5696458" y="876808"/>
                  </a:cubicBezTo>
                  <a:cubicBezTo>
                    <a:pt x="5711698" y="892048"/>
                    <a:pt x="5711698" y="914908"/>
                    <a:pt x="5704078" y="930275"/>
                  </a:cubicBezTo>
                  <a:cubicBezTo>
                    <a:pt x="5696458" y="937895"/>
                    <a:pt x="5681218" y="945515"/>
                    <a:pt x="5673598" y="945515"/>
                  </a:cubicBezTo>
                  <a:cubicBezTo>
                    <a:pt x="5665978" y="945515"/>
                    <a:pt x="5650738" y="937895"/>
                    <a:pt x="5643118" y="930275"/>
                  </a:cubicBezTo>
                  <a:close/>
                  <a:moveTo>
                    <a:pt x="1143889" y="922655"/>
                  </a:moveTo>
                  <a:cubicBezTo>
                    <a:pt x="1128649" y="907415"/>
                    <a:pt x="1128649" y="876935"/>
                    <a:pt x="1143889" y="869188"/>
                  </a:cubicBezTo>
                  <a:cubicBezTo>
                    <a:pt x="1159129" y="853948"/>
                    <a:pt x="1189609" y="853948"/>
                    <a:pt x="1197229" y="869188"/>
                  </a:cubicBezTo>
                  <a:cubicBezTo>
                    <a:pt x="1212469" y="884428"/>
                    <a:pt x="1212469" y="907288"/>
                    <a:pt x="1197229" y="922655"/>
                  </a:cubicBezTo>
                  <a:cubicBezTo>
                    <a:pt x="1189609" y="930275"/>
                    <a:pt x="1181989" y="930275"/>
                    <a:pt x="1174369" y="930275"/>
                  </a:cubicBezTo>
                  <a:cubicBezTo>
                    <a:pt x="1159129" y="930275"/>
                    <a:pt x="1151509" y="930275"/>
                    <a:pt x="1143889" y="922655"/>
                  </a:cubicBezTo>
                  <a:close/>
                  <a:moveTo>
                    <a:pt x="5482971" y="792861"/>
                  </a:moveTo>
                  <a:cubicBezTo>
                    <a:pt x="5467731" y="785241"/>
                    <a:pt x="5467731" y="762381"/>
                    <a:pt x="5475351" y="739394"/>
                  </a:cubicBezTo>
                  <a:cubicBezTo>
                    <a:pt x="5490591" y="724154"/>
                    <a:pt x="5513451" y="724154"/>
                    <a:pt x="5528691" y="739394"/>
                  </a:cubicBezTo>
                  <a:cubicBezTo>
                    <a:pt x="5551551" y="747014"/>
                    <a:pt x="5551551" y="769874"/>
                    <a:pt x="5536311" y="792861"/>
                  </a:cubicBezTo>
                  <a:cubicBezTo>
                    <a:pt x="5528691" y="800481"/>
                    <a:pt x="5521071" y="808101"/>
                    <a:pt x="5505831" y="808101"/>
                  </a:cubicBezTo>
                  <a:cubicBezTo>
                    <a:pt x="5498211" y="808101"/>
                    <a:pt x="5490591" y="800481"/>
                    <a:pt x="5482971" y="792861"/>
                  </a:cubicBezTo>
                  <a:close/>
                  <a:moveTo>
                    <a:pt x="1304036" y="777621"/>
                  </a:moveTo>
                  <a:cubicBezTo>
                    <a:pt x="1296416" y="762381"/>
                    <a:pt x="1296416" y="739521"/>
                    <a:pt x="1311656" y="724154"/>
                  </a:cubicBezTo>
                  <a:cubicBezTo>
                    <a:pt x="1326896" y="716534"/>
                    <a:pt x="1349756" y="716534"/>
                    <a:pt x="1364996" y="731774"/>
                  </a:cubicBezTo>
                  <a:cubicBezTo>
                    <a:pt x="1380236" y="747014"/>
                    <a:pt x="1372616" y="777494"/>
                    <a:pt x="1357376" y="785241"/>
                  </a:cubicBezTo>
                  <a:cubicBezTo>
                    <a:pt x="1349756" y="792861"/>
                    <a:pt x="1342136" y="792861"/>
                    <a:pt x="1334516" y="792861"/>
                  </a:cubicBezTo>
                  <a:cubicBezTo>
                    <a:pt x="1326896" y="792861"/>
                    <a:pt x="1311656" y="792861"/>
                    <a:pt x="1304036" y="777621"/>
                  </a:cubicBezTo>
                  <a:close/>
                  <a:moveTo>
                    <a:pt x="5315204" y="670814"/>
                  </a:moveTo>
                  <a:cubicBezTo>
                    <a:pt x="5299964" y="655574"/>
                    <a:pt x="5292344" y="632714"/>
                    <a:pt x="5307584" y="617347"/>
                  </a:cubicBezTo>
                  <a:cubicBezTo>
                    <a:pt x="5315204" y="602107"/>
                    <a:pt x="5338064" y="594487"/>
                    <a:pt x="5360924" y="609727"/>
                  </a:cubicBezTo>
                  <a:cubicBezTo>
                    <a:pt x="5376164" y="617347"/>
                    <a:pt x="5376164" y="640207"/>
                    <a:pt x="5368544" y="663194"/>
                  </a:cubicBezTo>
                  <a:cubicBezTo>
                    <a:pt x="5360924" y="670814"/>
                    <a:pt x="5345684" y="678434"/>
                    <a:pt x="5338064" y="678434"/>
                  </a:cubicBezTo>
                  <a:cubicBezTo>
                    <a:pt x="5330444" y="678434"/>
                    <a:pt x="5322824" y="678434"/>
                    <a:pt x="5315204" y="670814"/>
                  </a:cubicBezTo>
                  <a:close/>
                  <a:moveTo>
                    <a:pt x="1479423" y="655574"/>
                  </a:moveTo>
                  <a:cubicBezTo>
                    <a:pt x="1464183" y="632714"/>
                    <a:pt x="1471803" y="609854"/>
                    <a:pt x="1487043" y="602107"/>
                  </a:cubicBezTo>
                  <a:cubicBezTo>
                    <a:pt x="1502283" y="586867"/>
                    <a:pt x="1525143" y="594487"/>
                    <a:pt x="1540383" y="609727"/>
                  </a:cubicBezTo>
                  <a:cubicBezTo>
                    <a:pt x="1548003" y="624967"/>
                    <a:pt x="1548003" y="647827"/>
                    <a:pt x="1532763" y="663194"/>
                  </a:cubicBezTo>
                  <a:cubicBezTo>
                    <a:pt x="1525143" y="663194"/>
                    <a:pt x="1517523" y="670814"/>
                    <a:pt x="1509903" y="670814"/>
                  </a:cubicBezTo>
                  <a:cubicBezTo>
                    <a:pt x="1494663" y="670814"/>
                    <a:pt x="1487043" y="663194"/>
                    <a:pt x="1479423" y="655574"/>
                  </a:cubicBezTo>
                  <a:close/>
                  <a:moveTo>
                    <a:pt x="5139817" y="556387"/>
                  </a:moveTo>
                  <a:cubicBezTo>
                    <a:pt x="5116957" y="541147"/>
                    <a:pt x="5109337" y="518287"/>
                    <a:pt x="5124577" y="502920"/>
                  </a:cubicBezTo>
                  <a:cubicBezTo>
                    <a:pt x="5132197" y="487680"/>
                    <a:pt x="5155057" y="480060"/>
                    <a:pt x="5177917" y="487680"/>
                  </a:cubicBezTo>
                  <a:cubicBezTo>
                    <a:pt x="5193157" y="502920"/>
                    <a:pt x="5200777" y="525780"/>
                    <a:pt x="5185537" y="541147"/>
                  </a:cubicBezTo>
                  <a:cubicBezTo>
                    <a:pt x="5185537" y="556387"/>
                    <a:pt x="5170297" y="564007"/>
                    <a:pt x="5155057" y="564007"/>
                  </a:cubicBezTo>
                  <a:cubicBezTo>
                    <a:pt x="5147437" y="564007"/>
                    <a:pt x="5139817" y="556387"/>
                    <a:pt x="5139817" y="556387"/>
                  </a:cubicBezTo>
                  <a:close/>
                  <a:moveTo>
                    <a:pt x="1654810" y="533527"/>
                  </a:moveTo>
                  <a:cubicBezTo>
                    <a:pt x="1647190" y="518287"/>
                    <a:pt x="1654810" y="495427"/>
                    <a:pt x="1670050" y="480060"/>
                  </a:cubicBezTo>
                  <a:cubicBezTo>
                    <a:pt x="1685290" y="472440"/>
                    <a:pt x="1708150" y="480060"/>
                    <a:pt x="1723390" y="495300"/>
                  </a:cubicBezTo>
                  <a:cubicBezTo>
                    <a:pt x="1731010" y="510540"/>
                    <a:pt x="1723390" y="533400"/>
                    <a:pt x="1708150" y="548767"/>
                  </a:cubicBezTo>
                  <a:cubicBezTo>
                    <a:pt x="1700530" y="548767"/>
                    <a:pt x="1692910" y="556387"/>
                    <a:pt x="1685290" y="556387"/>
                  </a:cubicBezTo>
                  <a:cubicBezTo>
                    <a:pt x="1677670" y="556387"/>
                    <a:pt x="1662430" y="548767"/>
                    <a:pt x="1654810" y="533527"/>
                  </a:cubicBezTo>
                  <a:close/>
                  <a:moveTo>
                    <a:pt x="4949190" y="449580"/>
                  </a:moveTo>
                  <a:cubicBezTo>
                    <a:pt x="4933950" y="441960"/>
                    <a:pt x="4926330" y="419100"/>
                    <a:pt x="4933950" y="403860"/>
                  </a:cubicBezTo>
                  <a:cubicBezTo>
                    <a:pt x="4949190" y="381000"/>
                    <a:pt x="4972050" y="373380"/>
                    <a:pt x="4987290" y="381000"/>
                  </a:cubicBezTo>
                  <a:cubicBezTo>
                    <a:pt x="5002530" y="396240"/>
                    <a:pt x="5010150" y="419100"/>
                    <a:pt x="5002530" y="434467"/>
                  </a:cubicBezTo>
                  <a:cubicBezTo>
                    <a:pt x="4994910" y="449707"/>
                    <a:pt x="4979670" y="457327"/>
                    <a:pt x="4972050" y="457327"/>
                  </a:cubicBezTo>
                  <a:cubicBezTo>
                    <a:pt x="4964430" y="457327"/>
                    <a:pt x="4956810" y="457327"/>
                    <a:pt x="4949190" y="449707"/>
                  </a:cubicBezTo>
                  <a:close/>
                  <a:moveTo>
                    <a:pt x="1845437" y="426847"/>
                  </a:moveTo>
                  <a:cubicBezTo>
                    <a:pt x="1830197" y="411607"/>
                    <a:pt x="1837817" y="388747"/>
                    <a:pt x="1860677" y="381127"/>
                  </a:cubicBezTo>
                  <a:cubicBezTo>
                    <a:pt x="1875917" y="365887"/>
                    <a:pt x="1898777" y="373507"/>
                    <a:pt x="1906397" y="396367"/>
                  </a:cubicBezTo>
                  <a:cubicBezTo>
                    <a:pt x="1921637" y="411607"/>
                    <a:pt x="1914017" y="434467"/>
                    <a:pt x="1891157" y="442087"/>
                  </a:cubicBezTo>
                  <a:cubicBezTo>
                    <a:pt x="1891157" y="449707"/>
                    <a:pt x="1883537" y="449707"/>
                    <a:pt x="1875917" y="449707"/>
                  </a:cubicBezTo>
                  <a:cubicBezTo>
                    <a:pt x="1860677" y="449707"/>
                    <a:pt x="1845437" y="442087"/>
                    <a:pt x="1845437" y="426847"/>
                  </a:cubicBezTo>
                  <a:close/>
                  <a:moveTo>
                    <a:pt x="4758563" y="358140"/>
                  </a:moveTo>
                  <a:cubicBezTo>
                    <a:pt x="4743323" y="350520"/>
                    <a:pt x="4735703" y="327660"/>
                    <a:pt x="4743323" y="312420"/>
                  </a:cubicBezTo>
                  <a:cubicBezTo>
                    <a:pt x="4750943" y="289560"/>
                    <a:pt x="4773803" y="281940"/>
                    <a:pt x="4789043" y="289560"/>
                  </a:cubicBezTo>
                  <a:cubicBezTo>
                    <a:pt x="4811903" y="297180"/>
                    <a:pt x="4819523" y="320040"/>
                    <a:pt x="4811903" y="343027"/>
                  </a:cubicBezTo>
                  <a:cubicBezTo>
                    <a:pt x="4804283" y="358267"/>
                    <a:pt x="4789043" y="365887"/>
                    <a:pt x="4773803" y="365887"/>
                  </a:cubicBezTo>
                  <a:cubicBezTo>
                    <a:pt x="4773803" y="365887"/>
                    <a:pt x="4766183" y="365887"/>
                    <a:pt x="4758563" y="358267"/>
                  </a:cubicBezTo>
                  <a:close/>
                  <a:moveTo>
                    <a:pt x="2036064" y="335407"/>
                  </a:moveTo>
                  <a:cubicBezTo>
                    <a:pt x="2028444" y="312547"/>
                    <a:pt x="2036064" y="289687"/>
                    <a:pt x="2051304" y="281940"/>
                  </a:cubicBezTo>
                  <a:cubicBezTo>
                    <a:pt x="2074164" y="274320"/>
                    <a:pt x="2097024" y="281940"/>
                    <a:pt x="2104644" y="304800"/>
                  </a:cubicBezTo>
                  <a:cubicBezTo>
                    <a:pt x="2112264" y="320040"/>
                    <a:pt x="2104644" y="342900"/>
                    <a:pt x="2081784" y="358267"/>
                  </a:cubicBezTo>
                  <a:cubicBezTo>
                    <a:pt x="2081784" y="358267"/>
                    <a:pt x="2074164" y="358267"/>
                    <a:pt x="2066544" y="358267"/>
                  </a:cubicBezTo>
                  <a:cubicBezTo>
                    <a:pt x="2051304" y="358267"/>
                    <a:pt x="2043684" y="350647"/>
                    <a:pt x="2036064" y="335407"/>
                  </a:cubicBezTo>
                  <a:close/>
                  <a:moveTo>
                    <a:pt x="4567809" y="281940"/>
                  </a:moveTo>
                  <a:cubicBezTo>
                    <a:pt x="4544949" y="274320"/>
                    <a:pt x="4537329" y="251460"/>
                    <a:pt x="4544949" y="228473"/>
                  </a:cubicBezTo>
                  <a:cubicBezTo>
                    <a:pt x="4552569" y="213233"/>
                    <a:pt x="4567809" y="205613"/>
                    <a:pt x="4590669" y="213233"/>
                  </a:cubicBezTo>
                  <a:cubicBezTo>
                    <a:pt x="4613529" y="213233"/>
                    <a:pt x="4621149" y="236093"/>
                    <a:pt x="4613529" y="258953"/>
                  </a:cubicBezTo>
                  <a:cubicBezTo>
                    <a:pt x="4605909" y="274193"/>
                    <a:pt x="4590669" y="281813"/>
                    <a:pt x="4575429" y="281813"/>
                  </a:cubicBezTo>
                  <a:cubicBezTo>
                    <a:pt x="4575429" y="281813"/>
                    <a:pt x="4567809" y="281813"/>
                    <a:pt x="4567809" y="281813"/>
                  </a:cubicBezTo>
                  <a:close/>
                  <a:moveTo>
                    <a:pt x="2234311" y="251333"/>
                  </a:moveTo>
                  <a:cubicBezTo>
                    <a:pt x="2226691" y="236093"/>
                    <a:pt x="2234311" y="213233"/>
                    <a:pt x="2257171" y="205613"/>
                  </a:cubicBezTo>
                  <a:cubicBezTo>
                    <a:pt x="2272411" y="197993"/>
                    <a:pt x="2295271" y="205613"/>
                    <a:pt x="2302891" y="228473"/>
                  </a:cubicBezTo>
                  <a:cubicBezTo>
                    <a:pt x="2310511" y="243713"/>
                    <a:pt x="2302891" y="266573"/>
                    <a:pt x="2280031" y="274193"/>
                  </a:cubicBezTo>
                  <a:cubicBezTo>
                    <a:pt x="2280031" y="274193"/>
                    <a:pt x="2272411" y="281813"/>
                    <a:pt x="2272411" y="281813"/>
                  </a:cubicBezTo>
                  <a:cubicBezTo>
                    <a:pt x="2249551" y="281813"/>
                    <a:pt x="2241931" y="266573"/>
                    <a:pt x="2234311" y="251333"/>
                  </a:cubicBezTo>
                  <a:close/>
                  <a:moveTo>
                    <a:pt x="4361942" y="213233"/>
                  </a:moveTo>
                  <a:cubicBezTo>
                    <a:pt x="4346702" y="205613"/>
                    <a:pt x="4331462" y="190373"/>
                    <a:pt x="4339082" y="167513"/>
                  </a:cubicBezTo>
                  <a:cubicBezTo>
                    <a:pt x="4346702" y="144653"/>
                    <a:pt x="4361942" y="137033"/>
                    <a:pt x="4384802" y="144653"/>
                  </a:cubicBezTo>
                  <a:cubicBezTo>
                    <a:pt x="4407662" y="144653"/>
                    <a:pt x="4415282" y="167513"/>
                    <a:pt x="4407662" y="190373"/>
                  </a:cubicBezTo>
                  <a:cubicBezTo>
                    <a:pt x="4407662" y="205613"/>
                    <a:pt x="4392422" y="213233"/>
                    <a:pt x="4377182" y="213233"/>
                  </a:cubicBezTo>
                  <a:cubicBezTo>
                    <a:pt x="4369562" y="213233"/>
                    <a:pt x="4369562" y="213233"/>
                    <a:pt x="4361942" y="213233"/>
                  </a:cubicBezTo>
                  <a:close/>
                  <a:moveTo>
                    <a:pt x="2432558" y="182753"/>
                  </a:moveTo>
                  <a:cubicBezTo>
                    <a:pt x="2432558" y="167513"/>
                    <a:pt x="2440178" y="144653"/>
                    <a:pt x="2463038" y="137033"/>
                  </a:cubicBezTo>
                  <a:cubicBezTo>
                    <a:pt x="2478278" y="129413"/>
                    <a:pt x="2501138" y="144653"/>
                    <a:pt x="2508758" y="159893"/>
                  </a:cubicBezTo>
                  <a:cubicBezTo>
                    <a:pt x="2516378" y="182753"/>
                    <a:pt x="2501138" y="205613"/>
                    <a:pt x="2485898" y="213360"/>
                  </a:cubicBezTo>
                  <a:cubicBezTo>
                    <a:pt x="2478278" y="213360"/>
                    <a:pt x="2478278" y="213360"/>
                    <a:pt x="2470658" y="213360"/>
                  </a:cubicBezTo>
                  <a:cubicBezTo>
                    <a:pt x="2455418" y="213360"/>
                    <a:pt x="2440178" y="198120"/>
                    <a:pt x="2432558" y="182880"/>
                  </a:cubicBezTo>
                  <a:close/>
                  <a:moveTo>
                    <a:pt x="4155948" y="160020"/>
                  </a:moveTo>
                  <a:cubicBezTo>
                    <a:pt x="4140708" y="160020"/>
                    <a:pt x="4125468" y="137160"/>
                    <a:pt x="4133088" y="114300"/>
                  </a:cubicBezTo>
                  <a:cubicBezTo>
                    <a:pt x="4133088" y="91440"/>
                    <a:pt x="4155948" y="83820"/>
                    <a:pt x="4178808" y="83820"/>
                  </a:cubicBezTo>
                  <a:cubicBezTo>
                    <a:pt x="4194048" y="91440"/>
                    <a:pt x="4209288" y="114300"/>
                    <a:pt x="4201668" y="129540"/>
                  </a:cubicBezTo>
                  <a:cubicBezTo>
                    <a:pt x="4201668" y="152400"/>
                    <a:pt x="4186428" y="160020"/>
                    <a:pt x="4163568" y="160020"/>
                  </a:cubicBezTo>
                  <a:cubicBezTo>
                    <a:pt x="4163568" y="160020"/>
                    <a:pt x="4163568" y="160020"/>
                    <a:pt x="4155948" y="160020"/>
                  </a:cubicBezTo>
                  <a:close/>
                  <a:moveTo>
                    <a:pt x="2646045" y="129540"/>
                  </a:moveTo>
                  <a:cubicBezTo>
                    <a:pt x="2638425" y="106680"/>
                    <a:pt x="2653665" y="91440"/>
                    <a:pt x="2668905" y="83820"/>
                  </a:cubicBezTo>
                  <a:cubicBezTo>
                    <a:pt x="2691765" y="76200"/>
                    <a:pt x="2714625" y="91440"/>
                    <a:pt x="2714625" y="114300"/>
                  </a:cubicBezTo>
                  <a:cubicBezTo>
                    <a:pt x="2722245" y="129540"/>
                    <a:pt x="2707005" y="152400"/>
                    <a:pt x="2684145" y="160020"/>
                  </a:cubicBezTo>
                  <a:cubicBezTo>
                    <a:pt x="2684145" y="160020"/>
                    <a:pt x="2684145" y="160020"/>
                    <a:pt x="2676525" y="160020"/>
                  </a:cubicBezTo>
                  <a:cubicBezTo>
                    <a:pt x="2661285" y="160020"/>
                    <a:pt x="2646045" y="144780"/>
                    <a:pt x="2646045" y="129540"/>
                  </a:cubicBezTo>
                  <a:close/>
                  <a:moveTo>
                    <a:pt x="3950081" y="121920"/>
                  </a:moveTo>
                  <a:cubicBezTo>
                    <a:pt x="3927221" y="114300"/>
                    <a:pt x="3919601" y="99060"/>
                    <a:pt x="3919601" y="76200"/>
                  </a:cubicBezTo>
                  <a:cubicBezTo>
                    <a:pt x="3919601" y="53340"/>
                    <a:pt x="3942461" y="45720"/>
                    <a:pt x="3965321" y="45720"/>
                  </a:cubicBezTo>
                  <a:cubicBezTo>
                    <a:pt x="3980561" y="45720"/>
                    <a:pt x="3995801" y="68580"/>
                    <a:pt x="3995801" y="91440"/>
                  </a:cubicBezTo>
                  <a:cubicBezTo>
                    <a:pt x="3988181" y="106680"/>
                    <a:pt x="3972941" y="121920"/>
                    <a:pt x="3957701" y="121920"/>
                  </a:cubicBezTo>
                  <a:cubicBezTo>
                    <a:pt x="3957701" y="121920"/>
                    <a:pt x="3950081" y="121920"/>
                    <a:pt x="3950081" y="121920"/>
                  </a:cubicBezTo>
                  <a:close/>
                  <a:moveTo>
                    <a:pt x="2851912" y="83820"/>
                  </a:moveTo>
                  <a:cubicBezTo>
                    <a:pt x="2851912" y="68580"/>
                    <a:pt x="2867152" y="45720"/>
                    <a:pt x="2882392" y="45720"/>
                  </a:cubicBezTo>
                  <a:cubicBezTo>
                    <a:pt x="2905252" y="38100"/>
                    <a:pt x="2928112" y="53340"/>
                    <a:pt x="2928112" y="76200"/>
                  </a:cubicBezTo>
                  <a:cubicBezTo>
                    <a:pt x="2928112" y="99060"/>
                    <a:pt x="2920492" y="114300"/>
                    <a:pt x="2897632" y="121920"/>
                  </a:cubicBezTo>
                  <a:cubicBezTo>
                    <a:pt x="2897632" y="121920"/>
                    <a:pt x="2890012" y="121920"/>
                    <a:pt x="2890012" y="121920"/>
                  </a:cubicBezTo>
                  <a:cubicBezTo>
                    <a:pt x="2874772" y="121920"/>
                    <a:pt x="2851912" y="106680"/>
                    <a:pt x="2851912" y="83820"/>
                  </a:cubicBezTo>
                  <a:close/>
                  <a:moveTo>
                    <a:pt x="3744087" y="91440"/>
                  </a:moveTo>
                  <a:cubicBezTo>
                    <a:pt x="3721227" y="91440"/>
                    <a:pt x="3705987" y="76200"/>
                    <a:pt x="3705987" y="53340"/>
                  </a:cubicBezTo>
                  <a:cubicBezTo>
                    <a:pt x="3705987" y="30480"/>
                    <a:pt x="3728847" y="15240"/>
                    <a:pt x="3751707" y="15240"/>
                  </a:cubicBezTo>
                  <a:cubicBezTo>
                    <a:pt x="3766947" y="22860"/>
                    <a:pt x="3782187" y="38100"/>
                    <a:pt x="3782187" y="60960"/>
                  </a:cubicBezTo>
                  <a:cubicBezTo>
                    <a:pt x="3782187" y="76200"/>
                    <a:pt x="3766947" y="91440"/>
                    <a:pt x="3744087" y="91440"/>
                  </a:cubicBezTo>
                  <a:close/>
                  <a:moveTo>
                    <a:pt x="3065399" y="60960"/>
                  </a:moveTo>
                  <a:cubicBezTo>
                    <a:pt x="3065399" y="38100"/>
                    <a:pt x="3080639" y="15240"/>
                    <a:pt x="3095879" y="15240"/>
                  </a:cubicBezTo>
                  <a:cubicBezTo>
                    <a:pt x="3118739" y="15240"/>
                    <a:pt x="3141599" y="30480"/>
                    <a:pt x="3141599" y="53340"/>
                  </a:cubicBezTo>
                  <a:cubicBezTo>
                    <a:pt x="3141599" y="68580"/>
                    <a:pt x="3126359" y="91440"/>
                    <a:pt x="3103499" y="91440"/>
                  </a:cubicBezTo>
                  <a:cubicBezTo>
                    <a:pt x="3080639" y="91440"/>
                    <a:pt x="3065399" y="76200"/>
                    <a:pt x="3065399" y="60960"/>
                  </a:cubicBezTo>
                  <a:close/>
                  <a:moveTo>
                    <a:pt x="3530600" y="83820"/>
                  </a:moveTo>
                  <a:cubicBezTo>
                    <a:pt x="3507740" y="76200"/>
                    <a:pt x="3492500" y="60960"/>
                    <a:pt x="3492500" y="38100"/>
                  </a:cubicBezTo>
                  <a:cubicBezTo>
                    <a:pt x="3492500" y="22860"/>
                    <a:pt x="3507740" y="0"/>
                    <a:pt x="3530600" y="7620"/>
                  </a:cubicBezTo>
                  <a:cubicBezTo>
                    <a:pt x="3553460" y="7620"/>
                    <a:pt x="3568700" y="22860"/>
                    <a:pt x="3568700" y="45720"/>
                  </a:cubicBezTo>
                  <a:cubicBezTo>
                    <a:pt x="3568700" y="60960"/>
                    <a:pt x="3553460" y="83820"/>
                    <a:pt x="3530600" y="83820"/>
                  </a:cubicBezTo>
                  <a:close/>
                  <a:moveTo>
                    <a:pt x="3278886" y="45720"/>
                  </a:moveTo>
                  <a:cubicBezTo>
                    <a:pt x="3278886" y="22860"/>
                    <a:pt x="3294126" y="7620"/>
                    <a:pt x="3316986" y="0"/>
                  </a:cubicBezTo>
                  <a:cubicBezTo>
                    <a:pt x="3339846" y="0"/>
                    <a:pt x="3355086" y="22860"/>
                    <a:pt x="3355086" y="38100"/>
                  </a:cubicBezTo>
                  <a:cubicBezTo>
                    <a:pt x="3355086" y="60960"/>
                    <a:pt x="3339846" y="76200"/>
                    <a:pt x="3316986" y="76200"/>
                  </a:cubicBezTo>
                  <a:cubicBezTo>
                    <a:pt x="3294126" y="76200"/>
                    <a:pt x="3278886" y="60960"/>
                    <a:pt x="3278886" y="4572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4372985" y="3913002"/>
            <a:ext cx="507082" cy="515722"/>
            <a:chOff x="0" y="0"/>
            <a:chExt cx="549360" cy="55872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38100" y="38100"/>
              <a:ext cx="473075" cy="482473"/>
            </a:xfrm>
            <a:custGeom>
              <a:avLst/>
              <a:gdLst/>
              <a:ahLst/>
              <a:cxnLst/>
              <a:rect r="r" b="b" t="t" l="l"/>
              <a:pathLst>
                <a:path h="482473" w="473075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549402" cy="558800"/>
            </a:xfrm>
            <a:custGeom>
              <a:avLst/>
              <a:gdLst/>
              <a:ahLst/>
              <a:cxnLst/>
              <a:rect r="r" b="b" t="t" l="l"/>
              <a:pathLst>
                <a:path h="558800" w="549402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14372985" y="6975433"/>
            <a:ext cx="507082" cy="515722"/>
            <a:chOff x="0" y="0"/>
            <a:chExt cx="549360" cy="5587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38100" y="38100"/>
              <a:ext cx="473075" cy="482473"/>
            </a:xfrm>
            <a:custGeom>
              <a:avLst/>
              <a:gdLst/>
              <a:ahLst/>
              <a:cxnLst/>
              <a:rect r="r" b="b" t="t" l="l"/>
              <a:pathLst>
                <a:path h="482473" w="473075">
                  <a:moveTo>
                    <a:pt x="0" y="241300"/>
                  </a:moveTo>
                  <a:cubicBezTo>
                    <a:pt x="0" y="108077"/>
                    <a:pt x="105918" y="0"/>
                    <a:pt x="236601" y="0"/>
                  </a:cubicBezTo>
                  <a:cubicBezTo>
                    <a:pt x="367284" y="0"/>
                    <a:pt x="473075" y="108077"/>
                    <a:pt x="473075" y="241300"/>
                  </a:cubicBezTo>
                  <a:cubicBezTo>
                    <a:pt x="473075" y="374523"/>
                    <a:pt x="367157" y="482473"/>
                    <a:pt x="236601" y="482473"/>
                  </a:cubicBezTo>
                  <a:cubicBezTo>
                    <a:pt x="106045" y="482473"/>
                    <a:pt x="0" y="374523"/>
                    <a:pt x="0" y="2413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549402" cy="558800"/>
            </a:xfrm>
            <a:custGeom>
              <a:avLst/>
              <a:gdLst/>
              <a:ahLst/>
              <a:cxnLst/>
              <a:rect r="r" b="b" t="t" l="l"/>
              <a:pathLst>
                <a:path h="558800" w="549402">
                  <a:moveTo>
                    <a:pt x="0" y="279400"/>
                  </a:moveTo>
                  <a:cubicBezTo>
                    <a:pt x="0" y="125730"/>
                    <a:pt x="122301" y="0"/>
                    <a:pt x="274701" y="0"/>
                  </a:cubicBezTo>
                  <a:lnTo>
                    <a:pt x="274701" y="38100"/>
                  </a:lnTo>
                  <a:lnTo>
                    <a:pt x="274701" y="0"/>
                  </a:lnTo>
                  <a:cubicBezTo>
                    <a:pt x="427101" y="0"/>
                    <a:pt x="549402" y="125730"/>
                    <a:pt x="549402" y="279400"/>
                  </a:cubicBezTo>
                  <a:lnTo>
                    <a:pt x="511302" y="279400"/>
                  </a:lnTo>
                  <a:lnTo>
                    <a:pt x="549402" y="279400"/>
                  </a:lnTo>
                  <a:cubicBezTo>
                    <a:pt x="549402" y="432943"/>
                    <a:pt x="427101" y="558800"/>
                    <a:pt x="274701" y="558800"/>
                  </a:cubicBezTo>
                  <a:lnTo>
                    <a:pt x="274701" y="520700"/>
                  </a:lnTo>
                  <a:lnTo>
                    <a:pt x="274701" y="558800"/>
                  </a:lnTo>
                  <a:cubicBezTo>
                    <a:pt x="122301" y="558673"/>
                    <a:pt x="0" y="432943"/>
                    <a:pt x="0" y="279400"/>
                  </a:cubicBezTo>
                  <a:lnTo>
                    <a:pt x="38100" y="279400"/>
                  </a:lnTo>
                  <a:lnTo>
                    <a:pt x="76200" y="279400"/>
                  </a:lnTo>
                  <a:lnTo>
                    <a:pt x="38100" y="279400"/>
                  </a:lnTo>
                  <a:lnTo>
                    <a:pt x="0" y="279400"/>
                  </a:lnTo>
                  <a:moveTo>
                    <a:pt x="76327" y="279400"/>
                  </a:moveTo>
                  <a:cubicBezTo>
                    <a:pt x="76327" y="300482"/>
                    <a:pt x="59182" y="317500"/>
                    <a:pt x="38227" y="317500"/>
                  </a:cubicBezTo>
                  <a:cubicBezTo>
                    <a:pt x="17272" y="317500"/>
                    <a:pt x="127" y="300355"/>
                    <a:pt x="127" y="279400"/>
                  </a:cubicBezTo>
                  <a:cubicBezTo>
                    <a:pt x="127" y="258445"/>
                    <a:pt x="17272" y="241300"/>
                    <a:pt x="38227" y="241300"/>
                  </a:cubicBezTo>
                  <a:cubicBezTo>
                    <a:pt x="59182" y="241300"/>
                    <a:pt x="76327" y="258445"/>
                    <a:pt x="76327" y="279400"/>
                  </a:cubicBezTo>
                  <a:cubicBezTo>
                    <a:pt x="76327" y="392303"/>
                    <a:pt x="165862" y="482473"/>
                    <a:pt x="274701" y="482473"/>
                  </a:cubicBezTo>
                  <a:cubicBezTo>
                    <a:pt x="383540" y="482473"/>
                    <a:pt x="473075" y="392176"/>
                    <a:pt x="473075" y="279400"/>
                  </a:cubicBezTo>
                  <a:cubicBezTo>
                    <a:pt x="473075" y="166624"/>
                    <a:pt x="383540" y="76327"/>
                    <a:pt x="274701" y="76327"/>
                  </a:cubicBezTo>
                  <a:lnTo>
                    <a:pt x="274701" y="38100"/>
                  </a:lnTo>
                  <a:lnTo>
                    <a:pt x="274701" y="76200"/>
                  </a:lnTo>
                  <a:cubicBezTo>
                    <a:pt x="165862" y="76327"/>
                    <a:pt x="76327" y="166497"/>
                    <a:pt x="76327" y="27940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4513878" y="7124966"/>
            <a:ext cx="219315" cy="216656"/>
            <a:chOff x="0" y="0"/>
            <a:chExt cx="237600" cy="2347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37490" cy="234696"/>
            </a:xfrm>
            <a:custGeom>
              <a:avLst/>
              <a:gdLst/>
              <a:ahLst/>
              <a:cxnLst/>
              <a:rect r="r" b="b" t="t" l="l"/>
              <a:pathLst>
                <a:path h="234696" w="237490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4516869" y="4062535"/>
            <a:ext cx="219315" cy="216656"/>
            <a:chOff x="0" y="0"/>
            <a:chExt cx="237600" cy="2347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37490" cy="234696"/>
            </a:xfrm>
            <a:custGeom>
              <a:avLst/>
              <a:gdLst/>
              <a:ahLst/>
              <a:cxnLst/>
              <a:rect r="r" b="b" t="t" l="l"/>
              <a:pathLst>
                <a:path h="234696" w="237490">
                  <a:moveTo>
                    <a:pt x="0" y="117348"/>
                  </a:moveTo>
                  <a:cubicBezTo>
                    <a:pt x="0" y="52578"/>
                    <a:pt x="53213" y="0"/>
                    <a:pt x="118745" y="0"/>
                  </a:cubicBezTo>
                  <a:cubicBezTo>
                    <a:pt x="184277" y="0"/>
                    <a:pt x="237490" y="52578"/>
                    <a:pt x="237490" y="117348"/>
                  </a:cubicBezTo>
                  <a:cubicBezTo>
                    <a:pt x="237490" y="182118"/>
                    <a:pt x="184277" y="234696"/>
                    <a:pt x="118745" y="234696"/>
                  </a:cubicBezTo>
                  <a:cubicBezTo>
                    <a:pt x="53213" y="234696"/>
                    <a:pt x="0" y="182118"/>
                    <a:pt x="0" y="117348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9655291" y="3446026"/>
            <a:ext cx="4512106" cy="4512106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0" cap="sq">
              <a:solidFill>
                <a:srgbClr val="099936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40" id="40"/>
          <p:cNvSpPr/>
          <p:nvPr/>
        </p:nvSpPr>
        <p:spPr>
          <a:xfrm flipH="false" flipV="false" rot="0">
            <a:off x="11285417" y="4601281"/>
            <a:ext cx="1251853" cy="1303541"/>
          </a:xfrm>
          <a:custGeom>
            <a:avLst/>
            <a:gdLst/>
            <a:ahLst/>
            <a:cxnLst/>
            <a:rect r="r" b="b" t="t" l="l"/>
            <a:pathLst>
              <a:path h="1303541" w="1251853">
                <a:moveTo>
                  <a:pt x="0" y="0"/>
                </a:moveTo>
                <a:lnTo>
                  <a:pt x="1251853" y="0"/>
                </a:lnTo>
                <a:lnTo>
                  <a:pt x="1251853" y="1303541"/>
                </a:lnTo>
                <a:lnTo>
                  <a:pt x="0" y="130354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1" id="41"/>
          <p:cNvSpPr txBox="true"/>
          <p:nvPr/>
        </p:nvSpPr>
        <p:spPr>
          <a:xfrm rot="0">
            <a:off x="10426816" y="5857197"/>
            <a:ext cx="2969056" cy="945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7"/>
              </a:lnSpc>
            </a:pPr>
            <a:r>
              <a:rPr lang="en-US" sz="2748" spc="137">
                <a:solidFill>
                  <a:srgbClr val="1C5739"/>
                </a:solidFill>
                <a:latin typeface="Open Sauce"/>
              </a:rPr>
              <a:t>Industrias Ariova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82178" y="3645530"/>
            <a:ext cx="4482343" cy="1021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82178" y="3252411"/>
            <a:ext cx="3465904" cy="37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099936"/>
                </a:solidFill>
                <a:latin typeface="Open Sauce Bold"/>
              </a:rPr>
              <a:t>Innovación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482178" y="5176641"/>
            <a:ext cx="4482343" cy="1021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82178" y="4783522"/>
            <a:ext cx="3465904" cy="37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099936"/>
                </a:solidFill>
                <a:latin typeface="Open Sauce Bold"/>
              </a:rPr>
              <a:t>Sostenibilidad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482178" y="6706819"/>
            <a:ext cx="4482343" cy="1021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482178" y="6313701"/>
            <a:ext cx="3465904" cy="37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099936"/>
                </a:solidFill>
                <a:latin typeface="Open Sauce Bold"/>
              </a:rPr>
              <a:t>Desarrollo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482178" y="8236998"/>
            <a:ext cx="4482343" cy="1021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055"/>
              </a:lnSpc>
              <a:spcBef>
                <a:spcPct val="0"/>
              </a:spcBef>
            </a:pPr>
            <a:r>
              <a:rPr lang="en-US" sz="1489" spc="145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482178" y="7843879"/>
            <a:ext cx="3465904" cy="375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199"/>
              </a:lnSpc>
              <a:spcBef>
                <a:spcPct val="0"/>
              </a:spcBef>
            </a:pPr>
            <a:r>
              <a:rPr lang="en-US" sz="2318" spc="227">
                <a:solidFill>
                  <a:srgbClr val="099936"/>
                </a:solidFill>
                <a:latin typeface="Open Sauce Bold"/>
              </a:rPr>
              <a:t>Eficiencia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482178" y="2394843"/>
            <a:ext cx="4193516" cy="628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2570"/>
              </a:lnSpc>
              <a:spcBef>
                <a:spcPct val="0"/>
              </a:spcBef>
            </a:pPr>
            <a:r>
              <a:rPr lang="en-US" sz="1862" spc="182">
                <a:solidFill>
                  <a:srgbClr val="231F20"/>
                </a:solidFill>
                <a:latin typeface="Open Sauce"/>
              </a:rPr>
              <a:t>Detalle los objetivos del proyecto de la compañía</a:t>
            </a:r>
          </a:p>
        </p:txBody>
      </p:sp>
      <p:sp>
        <p:nvSpPr>
          <p:cNvPr name="Freeform 51" id="51"/>
          <p:cNvSpPr/>
          <p:nvPr/>
        </p:nvSpPr>
        <p:spPr>
          <a:xfrm flipH="false" flipV="false" rot="0">
            <a:off x="16322124" y="7754894"/>
            <a:ext cx="4118443" cy="3654183"/>
          </a:xfrm>
          <a:custGeom>
            <a:avLst/>
            <a:gdLst/>
            <a:ahLst/>
            <a:cxnLst/>
            <a:rect r="r" b="b" t="t" l="l"/>
            <a:pathLst>
              <a:path h="3654183" w="4118443">
                <a:moveTo>
                  <a:pt x="0" y="0"/>
                </a:moveTo>
                <a:lnTo>
                  <a:pt x="4118443" y="0"/>
                </a:lnTo>
                <a:lnTo>
                  <a:pt x="4118443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true" flipV="true" rot="0">
            <a:off x="-2059222" y="-798391"/>
            <a:ext cx="4118443" cy="3654183"/>
          </a:xfrm>
          <a:custGeom>
            <a:avLst/>
            <a:gdLst/>
            <a:ahLst/>
            <a:cxnLst/>
            <a:rect r="r" b="b" t="t" l="l"/>
            <a:pathLst>
              <a:path h="3654183" w="4118443">
                <a:moveTo>
                  <a:pt x="4118444" y="3654182"/>
                </a:moveTo>
                <a:lnTo>
                  <a:pt x="0" y="3654182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2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528002" y="0"/>
            <a:ext cx="19048322" cy="3086100"/>
            <a:chOff x="0" y="0"/>
            <a:chExt cx="5016842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016842" cy="812800"/>
            </a:xfrm>
            <a:custGeom>
              <a:avLst/>
              <a:gdLst/>
              <a:ahLst/>
              <a:cxnLst/>
              <a:rect r="r" b="b" t="t" l="l"/>
              <a:pathLst>
                <a:path h="812800" w="5016842">
                  <a:moveTo>
                    <a:pt x="0" y="0"/>
                  </a:moveTo>
                  <a:lnTo>
                    <a:pt x="5016842" y="0"/>
                  </a:lnTo>
                  <a:lnTo>
                    <a:pt x="501684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5016842" cy="8318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929623" y="3875422"/>
            <a:ext cx="4473739" cy="3852699"/>
          </a:xfrm>
          <a:custGeom>
            <a:avLst/>
            <a:gdLst/>
            <a:ahLst/>
            <a:cxnLst/>
            <a:rect r="r" b="b" t="t" l="l"/>
            <a:pathLst>
              <a:path h="3852699" w="4473739">
                <a:moveTo>
                  <a:pt x="0" y="0"/>
                </a:moveTo>
                <a:lnTo>
                  <a:pt x="4473739" y="0"/>
                </a:lnTo>
                <a:lnTo>
                  <a:pt x="4473739" y="3852699"/>
                </a:lnTo>
                <a:lnTo>
                  <a:pt x="0" y="38526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034" t="-9911" r="-21034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929623" y="3442596"/>
            <a:ext cx="4473739" cy="636748"/>
            <a:chOff x="0" y="0"/>
            <a:chExt cx="1178269" cy="16770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Organizaciones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690980" y="1117986"/>
            <a:ext cx="10713642" cy="14427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86"/>
              </a:lnSpc>
            </a:pPr>
            <a:r>
              <a:rPr lang="en-US" sz="7888" spc="773">
                <a:solidFill>
                  <a:srgbClr val="FFFFFF"/>
                </a:solidFill>
                <a:latin typeface="Codec Pro ExtraBold"/>
              </a:rPr>
              <a:t>Público objetivo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929623" y="7902043"/>
            <a:ext cx="4473739" cy="1356257"/>
            <a:chOff x="0" y="0"/>
            <a:chExt cx="1178269" cy="35720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78269" cy="357204"/>
            </a:xfrm>
            <a:custGeom>
              <a:avLst/>
              <a:gdLst/>
              <a:ahLst/>
              <a:cxnLst/>
              <a:rect r="r" b="b" t="t" l="l"/>
              <a:pathLst>
                <a:path h="357204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 marL="0" indent="0" lvl="0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>
                  <a:solidFill>
                    <a:srgbClr val="FFFFFF"/>
                  </a:solidFill>
                  <a:latin typeface="Open Sauce Italics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6906074" y="3875422"/>
            <a:ext cx="4473739" cy="3852699"/>
          </a:xfrm>
          <a:custGeom>
            <a:avLst/>
            <a:gdLst/>
            <a:ahLst/>
            <a:cxnLst/>
            <a:rect r="r" b="b" t="t" l="l"/>
            <a:pathLst>
              <a:path h="3852699" w="4473739">
                <a:moveTo>
                  <a:pt x="0" y="0"/>
                </a:moveTo>
                <a:lnTo>
                  <a:pt x="4473739" y="0"/>
                </a:lnTo>
                <a:lnTo>
                  <a:pt x="4473739" y="3852699"/>
                </a:lnTo>
                <a:lnTo>
                  <a:pt x="0" y="38526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28" t="0" r="-14628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906074" y="3442596"/>
            <a:ext cx="4473739" cy="636748"/>
            <a:chOff x="0" y="0"/>
            <a:chExt cx="1178269" cy="1677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Corporaciones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906074" y="7902043"/>
            <a:ext cx="4473739" cy="1356257"/>
            <a:chOff x="0" y="0"/>
            <a:chExt cx="1178269" cy="35720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78269" cy="357204"/>
            </a:xfrm>
            <a:custGeom>
              <a:avLst/>
              <a:gdLst/>
              <a:ahLst/>
              <a:cxnLst/>
              <a:rect r="r" b="b" t="t" l="l"/>
              <a:pathLst>
                <a:path h="357204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 marL="0" indent="0" lvl="0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>
                  <a:solidFill>
                    <a:srgbClr val="FFFFFF"/>
                  </a:solidFill>
                  <a:latin typeface="Open Sauce Italics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1884638" y="3875422"/>
            <a:ext cx="4473739" cy="3852699"/>
          </a:xfrm>
          <a:custGeom>
            <a:avLst/>
            <a:gdLst/>
            <a:ahLst/>
            <a:cxnLst/>
            <a:rect r="r" b="b" t="t" l="l"/>
            <a:pathLst>
              <a:path h="3852699" w="4473739">
                <a:moveTo>
                  <a:pt x="0" y="0"/>
                </a:moveTo>
                <a:lnTo>
                  <a:pt x="4473739" y="0"/>
                </a:lnTo>
                <a:lnTo>
                  <a:pt x="4473739" y="3852699"/>
                </a:lnTo>
                <a:lnTo>
                  <a:pt x="0" y="3852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7144" r="0" b="-37144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1884638" y="3442596"/>
            <a:ext cx="4473739" cy="636748"/>
            <a:chOff x="0" y="0"/>
            <a:chExt cx="1178269" cy="16770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78269" cy="167703"/>
            </a:xfrm>
            <a:custGeom>
              <a:avLst/>
              <a:gdLst/>
              <a:ahLst/>
              <a:cxnLst/>
              <a:rect r="r" b="b" t="t" l="l"/>
              <a:pathLst>
                <a:path h="167703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167703"/>
                  </a:lnTo>
                  <a:lnTo>
                    <a:pt x="0" y="167703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1178269" cy="2153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424"/>
                </a:lnSpc>
                <a:spcBef>
                  <a:spcPct val="0"/>
                </a:spcBef>
              </a:pPr>
              <a:r>
                <a:rPr lang="en-US" sz="2481" spc="24">
                  <a:solidFill>
                    <a:srgbClr val="FFFFFF"/>
                  </a:solidFill>
                  <a:latin typeface="Open Sauce Italics"/>
                </a:rPr>
                <a:t>Emprendedores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1884638" y="7902043"/>
            <a:ext cx="4473739" cy="1356257"/>
            <a:chOff x="0" y="0"/>
            <a:chExt cx="1178269" cy="35720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78269" cy="357204"/>
            </a:xfrm>
            <a:custGeom>
              <a:avLst/>
              <a:gdLst/>
              <a:ahLst/>
              <a:cxnLst/>
              <a:rect r="r" b="b" t="t" l="l"/>
              <a:pathLst>
                <a:path h="357204" w="1178269">
                  <a:moveTo>
                    <a:pt x="0" y="0"/>
                  </a:moveTo>
                  <a:lnTo>
                    <a:pt x="1178269" y="0"/>
                  </a:lnTo>
                  <a:lnTo>
                    <a:pt x="1178269" y="357204"/>
                  </a:lnTo>
                  <a:lnTo>
                    <a:pt x="0" y="357204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178269" cy="376254"/>
            </a:xfrm>
            <a:prstGeom prst="rect">
              <a:avLst/>
            </a:prstGeom>
          </p:spPr>
          <p:txBody>
            <a:bodyPr anchor="ctr" rtlCol="false" tIns="114300" lIns="114300" bIns="114300" rIns="114300"/>
            <a:lstStyle/>
            <a:p>
              <a:pPr algn="ctr" marL="0" indent="0" lvl="0">
                <a:lnSpc>
                  <a:spcPts val="2070"/>
                </a:lnSpc>
                <a:spcBef>
                  <a:spcPct val="0"/>
                </a:spcBef>
              </a:pPr>
              <a:r>
                <a:rPr lang="en-US" sz="1500" spc="15">
                  <a:solidFill>
                    <a:srgbClr val="FFFFFF"/>
                  </a:solidFill>
                  <a:latin typeface="Open Sauce Italics"/>
                </a:rPr>
                <a:t>Lorem ipsum dolor sit amet, consectetur adipiscing elit. Duis vulputate nulla at ante rhoncus, vel efficitur felis condimentum. Proin odio odio.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5408481" y="-2153153"/>
            <a:ext cx="4116356" cy="4116356"/>
          </a:xfrm>
          <a:custGeom>
            <a:avLst/>
            <a:gdLst/>
            <a:ahLst/>
            <a:cxnLst/>
            <a:rect r="r" b="b" t="t" l="l"/>
            <a:pathLst>
              <a:path h="4116356" w="4116356">
                <a:moveTo>
                  <a:pt x="0" y="0"/>
                </a:moveTo>
                <a:lnTo>
                  <a:pt x="4116355" y="0"/>
                </a:lnTo>
                <a:lnTo>
                  <a:pt x="4116355" y="4116356"/>
                </a:lnTo>
                <a:lnTo>
                  <a:pt x="0" y="41163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-2602379" y="0"/>
            <a:ext cx="3256087" cy="3256087"/>
          </a:xfrm>
          <a:custGeom>
            <a:avLst/>
            <a:gdLst/>
            <a:ahLst/>
            <a:cxnLst/>
            <a:rect r="r" b="b" t="t" l="l"/>
            <a:pathLst>
              <a:path h="3256087" w="3256087">
                <a:moveTo>
                  <a:pt x="0" y="0"/>
                </a:moveTo>
                <a:lnTo>
                  <a:pt x="3256087" y="0"/>
                </a:lnTo>
                <a:lnTo>
                  <a:pt x="3256087" y="3256087"/>
                </a:lnTo>
                <a:lnTo>
                  <a:pt x="0" y="32560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02205" y="3581937"/>
            <a:ext cx="11083591" cy="1974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76"/>
              </a:lnSpc>
            </a:pPr>
            <a:r>
              <a:rPr lang="en-US" sz="10707" spc="1049">
                <a:solidFill>
                  <a:srgbClr val="FFFFFF"/>
                </a:solidFill>
                <a:latin typeface="Codec Pro ExtraBold"/>
              </a:rPr>
              <a:t>CRONOLOGÍA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995836" y="5292275"/>
            <a:ext cx="8296328" cy="1054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6"/>
              </a:lnSpc>
            </a:pPr>
            <a:r>
              <a:rPr lang="en-US" sz="3055" spc="299">
                <a:solidFill>
                  <a:srgbClr val="F5FFF5"/>
                </a:solidFill>
                <a:latin typeface="Open Sauce"/>
              </a:rPr>
              <a:t>Comente brevemente las fechas clave del proyecto</a:t>
            </a:r>
          </a:p>
        </p:txBody>
      </p:sp>
      <p:sp>
        <p:nvSpPr>
          <p:cNvPr name="Freeform 5" id="5"/>
          <p:cNvSpPr/>
          <p:nvPr/>
        </p:nvSpPr>
        <p:spPr>
          <a:xfrm flipH="true" flipV="true" rot="0">
            <a:off x="-3801253" y="0"/>
            <a:ext cx="7602505" cy="6745495"/>
          </a:xfrm>
          <a:custGeom>
            <a:avLst/>
            <a:gdLst/>
            <a:ahLst/>
            <a:cxnLst/>
            <a:rect r="r" b="b" t="t" l="l"/>
            <a:pathLst>
              <a:path h="6745495" w="760250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486747" y="3541505"/>
            <a:ext cx="7602505" cy="6745495"/>
          </a:xfrm>
          <a:custGeom>
            <a:avLst/>
            <a:gdLst/>
            <a:ahLst/>
            <a:cxnLst/>
            <a:rect r="r" b="b" t="t" l="l"/>
            <a:pathLst>
              <a:path h="6745495" w="760250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0" y="0"/>
            <a:ext cx="9551719" cy="5372843"/>
            <a:chOff x="0" y="0"/>
            <a:chExt cx="6089457" cy="34253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89457" cy="3425320"/>
            </a:xfrm>
            <a:custGeom>
              <a:avLst/>
              <a:gdLst/>
              <a:ahLst/>
              <a:cxnLst/>
              <a:rect r="r" b="b" t="t" l="l"/>
              <a:pathLst>
                <a:path h="3425320" w="6089457">
                  <a:moveTo>
                    <a:pt x="0" y="3425320"/>
                  </a:moveTo>
                  <a:lnTo>
                    <a:pt x="0" y="0"/>
                  </a:lnTo>
                  <a:lnTo>
                    <a:pt x="6089457" y="0"/>
                  </a:lnTo>
                  <a:cubicBezTo>
                    <a:pt x="4059638" y="1141773"/>
                    <a:pt x="2029819" y="2283546"/>
                    <a:pt x="0" y="3425320"/>
                  </a:cubicBezTo>
                  <a:close/>
                </a:path>
              </a:pathLst>
            </a:custGeom>
            <a:blipFill>
              <a:blip r:embed="rId2"/>
              <a:stretch>
                <a:fillRect l="0" t="-83416" r="0" b="-83416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-1660488">
            <a:off x="-4233206" y="5189176"/>
            <a:ext cx="8282376" cy="404757"/>
            <a:chOff x="0" y="0"/>
            <a:chExt cx="2181367" cy="1066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81366" cy="106603"/>
            </a:xfrm>
            <a:custGeom>
              <a:avLst/>
              <a:gdLst/>
              <a:ahLst/>
              <a:cxnLst/>
              <a:rect r="r" b="b" t="t" l="l"/>
              <a:pathLst>
                <a:path h="106603" w="2181366">
                  <a:moveTo>
                    <a:pt x="0" y="0"/>
                  </a:moveTo>
                  <a:lnTo>
                    <a:pt x="2181366" y="0"/>
                  </a:lnTo>
                  <a:lnTo>
                    <a:pt x="2181366" y="106603"/>
                  </a:lnTo>
                  <a:lnTo>
                    <a:pt x="0" y="106603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181367" cy="125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747322">
            <a:off x="3921959" y="1003562"/>
            <a:ext cx="8282376" cy="111180"/>
            <a:chOff x="0" y="0"/>
            <a:chExt cx="2181367" cy="2928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1366" cy="29282"/>
            </a:xfrm>
            <a:custGeom>
              <a:avLst/>
              <a:gdLst/>
              <a:ahLst/>
              <a:cxnLst/>
              <a:rect r="r" b="b" t="t" l="l"/>
              <a:pathLst>
                <a:path h="29282" w="2181366">
                  <a:moveTo>
                    <a:pt x="0" y="0"/>
                  </a:moveTo>
                  <a:lnTo>
                    <a:pt x="2181366" y="0"/>
                  </a:lnTo>
                  <a:lnTo>
                    <a:pt x="2181366" y="29282"/>
                  </a:lnTo>
                  <a:lnTo>
                    <a:pt x="0" y="29282"/>
                  </a:lnTo>
                  <a:close/>
                </a:path>
              </a:pathLst>
            </a:custGeom>
            <a:solidFill>
              <a:srgbClr val="099936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19050"/>
              <a:ext cx="2181367" cy="483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2691275" y="2179745"/>
            <a:ext cx="4486336" cy="1594049"/>
            <a:chOff x="0" y="0"/>
            <a:chExt cx="4073040" cy="1447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73017" cy="1447165"/>
            </a:xfrm>
            <a:custGeom>
              <a:avLst/>
              <a:gdLst/>
              <a:ahLst/>
              <a:cxnLst/>
              <a:rect r="r" b="b" t="t" l="l"/>
              <a:pathLst>
                <a:path h="1447165" w="4073017">
                  <a:moveTo>
                    <a:pt x="33492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3349244" y="1447165"/>
                    <a:pt x="3349244" y="1447165"/>
                    <a:pt x="3349244" y="1447165"/>
                  </a:cubicBezTo>
                  <a:cubicBezTo>
                    <a:pt x="3747897" y="1447165"/>
                    <a:pt x="4073017" y="1122172"/>
                    <a:pt x="4073017" y="723519"/>
                  </a:cubicBezTo>
                  <a:cubicBezTo>
                    <a:pt x="4073017" y="324866"/>
                    <a:pt x="3747897" y="0"/>
                    <a:pt x="3349244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1638092" y="1512782"/>
            <a:ext cx="2264977" cy="2263391"/>
            <a:chOff x="0" y="0"/>
            <a:chExt cx="2056320" cy="2054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56384" cy="2054860"/>
            </a:xfrm>
            <a:custGeom>
              <a:avLst/>
              <a:gdLst/>
              <a:ahLst/>
              <a:cxnLst/>
              <a:rect r="r" b="b" t="t" l="l"/>
              <a:pathLst>
                <a:path h="2054860" w="2056384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0928304" y="4033124"/>
            <a:ext cx="4490302" cy="1596428"/>
            <a:chOff x="0" y="0"/>
            <a:chExt cx="4076640" cy="144936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076573" cy="1449324"/>
            </a:xfrm>
            <a:custGeom>
              <a:avLst/>
              <a:gdLst/>
              <a:ahLst/>
              <a:cxnLst/>
              <a:rect r="r" b="b" t="t" l="l"/>
              <a:pathLst>
                <a:path h="1449324" w="4076573">
                  <a:moveTo>
                    <a:pt x="335216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9324"/>
                    <a:pt x="0" y="1449324"/>
                    <a:pt x="0" y="1449324"/>
                  </a:cubicBezTo>
                  <a:cubicBezTo>
                    <a:pt x="3352165" y="1449324"/>
                    <a:pt x="3352165" y="1449324"/>
                    <a:pt x="3352165" y="1449324"/>
                  </a:cubicBezTo>
                  <a:cubicBezTo>
                    <a:pt x="3751199" y="1449324"/>
                    <a:pt x="4076573" y="1123823"/>
                    <a:pt x="4076573" y="724662"/>
                  </a:cubicBezTo>
                  <a:cubicBezTo>
                    <a:pt x="4076573" y="325501"/>
                    <a:pt x="3751199" y="0"/>
                    <a:pt x="3352165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9871949" y="3363782"/>
            <a:ext cx="2267356" cy="2265770"/>
            <a:chOff x="0" y="0"/>
            <a:chExt cx="2058480" cy="20570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58416" cy="2057146"/>
            </a:xfrm>
            <a:custGeom>
              <a:avLst/>
              <a:gdLst/>
              <a:ahLst/>
              <a:cxnLst/>
              <a:rect r="r" b="b" t="t" l="l"/>
              <a:pathLst>
                <a:path h="2057146" w="205841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9190711" y="5888883"/>
            <a:ext cx="4489509" cy="1594842"/>
            <a:chOff x="0" y="0"/>
            <a:chExt cx="4075920" cy="144792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075811" cy="1447927"/>
            </a:xfrm>
            <a:custGeom>
              <a:avLst/>
              <a:gdLst/>
              <a:ahLst/>
              <a:cxnLst/>
              <a:rect r="r" b="b" t="t" l="l"/>
              <a:pathLst>
                <a:path h="1447927" w="4075811">
                  <a:moveTo>
                    <a:pt x="33515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927"/>
                    <a:pt x="0" y="1447927"/>
                    <a:pt x="0" y="1447927"/>
                  </a:cubicBezTo>
                  <a:cubicBezTo>
                    <a:pt x="3351530" y="1447927"/>
                    <a:pt x="3351530" y="1447927"/>
                    <a:pt x="3351530" y="1447927"/>
                  </a:cubicBezTo>
                  <a:cubicBezTo>
                    <a:pt x="3750564" y="1447927"/>
                    <a:pt x="4075811" y="1122807"/>
                    <a:pt x="4075811" y="724027"/>
                  </a:cubicBezTo>
                  <a:cubicBezTo>
                    <a:pt x="4075811" y="325247"/>
                    <a:pt x="3750564" y="0"/>
                    <a:pt x="3351530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8001122" y="5217162"/>
            <a:ext cx="2264184" cy="2264184"/>
            <a:chOff x="0" y="0"/>
            <a:chExt cx="2055600" cy="20556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55622" cy="2055622"/>
            </a:xfrm>
            <a:custGeom>
              <a:avLst/>
              <a:gdLst/>
              <a:ahLst/>
              <a:cxnLst/>
              <a:rect r="r" b="b" t="t" l="l"/>
              <a:pathLst>
                <a:path h="2055622" w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7353193" y="7739090"/>
            <a:ext cx="4487922" cy="1594049"/>
            <a:chOff x="0" y="0"/>
            <a:chExt cx="4074480" cy="1447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074414" cy="1447165"/>
            </a:xfrm>
            <a:custGeom>
              <a:avLst/>
              <a:gdLst/>
              <a:ahLst/>
              <a:cxnLst/>
              <a:rect r="r" b="b" t="t" l="l"/>
              <a:pathLst>
                <a:path h="1447165" w="4074414">
                  <a:moveTo>
                    <a:pt x="335038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3350387" y="1447165"/>
                    <a:pt x="3350387" y="1447165"/>
                    <a:pt x="3350387" y="1447165"/>
                  </a:cubicBezTo>
                  <a:cubicBezTo>
                    <a:pt x="3749294" y="1447165"/>
                    <a:pt x="4074414" y="1122172"/>
                    <a:pt x="4074414" y="723519"/>
                  </a:cubicBezTo>
                  <a:cubicBezTo>
                    <a:pt x="4074414" y="324866"/>
                    <a:pt x="3749294" y="0"/>
                    <a:pt x="3350387" y="0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6238151" y="7067369"/>
            <a:ext cx="2263391" cy="2265770"/>
            <a:chOff x="0" y="0"/>
            <a:chExt cx="2054880" cy="20570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54860" cy="2057146"/>
            </a:xfrm>
            <a:custGeom>
              <a:avLst/>
              <a:gdLst/>
              <a:ahLst/>
              <a:cxnLst/>
              <a:rect r="r" b="b" t="t" l="l"/>
              <a:pathLst>
                <a:path h="2057146" w="2054860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099936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8627889" y="8274722"/>
            <a:ext cx="2732632" cy="3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Planificación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2485593" y="2204304"/>
            <a:ext cx="799426" cy="880347"/>
          </a:xfrm>
          <a:custGeom>
            <a:avLst/>
            <a:gdLst/>
            <a:ahLst/>
            <a:cxnLst/>
            <a:rect r="r" b="b" t="t" l="l"/>
            <a:pathLst>
              <a:path h="880347" w="799426">
                <a:moveTo>
                  <a:pt x="0" y="0"/>
                </a:moveTo>
                <a:lnTo>
                  <a:pt x="799426" y="0"/>
                </a:lnTo>
                <a:lnTo>
                  <a:pt x="799426" y="880347"/>
                </a:lnTo>
                <a:lnTo>
                  <a:pt x="0" y="880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675865" y="5794043"/>
            <a:ext cx="1029692" cy="892261"/>
          </a:xfrm>
          <a:custGeom>
            <a:avLst/>
            <a:gdLst/>
            <a:ahLst/>
            <a:cxnLst/>
            <a:rect r="r" b="b" t="t" l="l"/>
            <a:pathLst>
              <a:path h="892261" w="1029692">
                <a:moveTo>
                  <a:pt x="0" y="0"/>
                </a:moveTo>
                <a:lnTo>
                  <a:pt x="1029692" y="0"/>
                </a:lnTo>
                <a:lnTo>
                  <a:pt x="1029692" y="892261"/>
                </a:lnTo>
                <a:lnTo>
                  <a:pt x="0" y="8922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007481" y="7667300"/>
            <a:ext cx="724731" cy="1065909"/>
          </a:xfrm>
          <a:custGeom>
            <a:avLst/>
            <a:gdLst/>
            <a:ahLst/>
            <a:cxnLst/>
            <a:rect r="r" b="b" t="t" l="l"/>
            <a:pathLst>
              <a:path h="1065909" w="724731">
                <a:moveTo>
                  <a:pt x="0" y="0"/>
                </a:moveTo>
                <a:lnTo>
                  <a:pt x="724731" y="0"/>
                </a:lnTo>
                <a:lnTo>
                  <a:pt x="724731" y="1065908"/>
                </a:lnTo>
                <a:lnTo>
                  <a:pt x="0" y="10659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505194" y="4033124"/>
            <a:ext cx="1000866" cy="988796"/>
          </a:xfrm>
          <a:custGeom>
            <a:avLst/>
            <a:gdLst/>
            <a:ahLst/>
            <a:cxnLst/>
            <a:rect r="r" b="b" t="t" l="l"/>
            <a:pathLst>
              <a:path h="988796" w="1000866">
                <a:moveTo>
                  <a:pt x="0" y="0"/>
                </a:moveTo>
                <a:lnTo>
                  <a:pt x="1000866" y="0"/>
                </a:lnTo>
                <a:lnTo>
                  <a:pt x="1000866" y="988796"/>
                </a:lnTo>
                <a:lnTo>
                  <a:pt x="0" y="9887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10440822" y="6401641"/>
            <a:ext cx="2732632" cy="3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Desarrollo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201811" y="4616861"/>
            <a:ext cx="2732632" cy="3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Publicidad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052289" y="2693795"/>
            <a:ext cx="2732632" cy="3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Ventas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178433" y="4859913"/>
            <a:ext cx="5488313" cy="15517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28"/>
              </a:lnSpc>
            </a:pPr>
            <a:r>
              <a:rPr lang="en-US" sz="5684" spc="198">
                <a:solidFill>
                  <a:srgbClr val="040506"/>
                </a:solidFill>
                <a:latin typeface="Codec Pro ExtraBold"/>
              </a:rPr>
              <a:t>Etapas del proyecto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2178433" y="6383131"/>
            <a:ext cx="3888268" cy="1872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3448" y="374453"/>
            <a:ext cx="17021103" cy="3970203"/>
            <a:chOff x="0" y="0"/>
            <a:chExt cx="4482924" cy="104565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82924" cy="1045650"/>
            </a:xfrm>
            <a:custGeom>
              <a:avLst/>
              <a:gdLst/>
              <a:ahLst/>
              <a:cxnLst/>
              <a:rect r="r" b="b" t="t" l="l"/>
              <a:pathLst>
                <a:path h="1045650" w="4482924">
                  <a:moveTo>
                    <a:pt x="0" y="0"/>
                  </a:moveTo>
                  <a:lnTo>
                    <a:pt x="4482924" y="0"/>
                  </a:lnTo>
                  <a:lnTo>
                    <a:pt x="4482924" y="1045650"/>
                  </a:lnTo>
                  <a:lnTo>
                    <a:pt x="0" y="1045650"/>
                  </a:lnTo>
                  <a:close/>
                </a:path>
              </a:pathLst>
            </a:custGeom>
            <a:solidFill>
              <a:srgbClr val="1C573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4482924" cy="1064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209948" y="4923675"/>
            <a:ext cx="1770793" cy="906370"/>
          </a:xfrm>
          <a:custGeom>
            <a:avLst/>
            <a:gdLst/>
            <a:ahLst/>
            <a:cxnLst/>
            <a:rect r="r" b="b" t="t" l="l"/>
            <a:pathLst>
              <a:path h="906370" w="1770793">
                <a:moveTo>
                  <a:pt x="0" y="0"/>
                </a:moveTo>
                <a:lnTo>
                  <a:pt x="1770793" y="0"/>
                </a:lnTo>
                <a:lnTo>
                  <a:pt x="1770793" y="906370"/>
                </a:lnTo>
                <a:lnTo>
                  <a:pt x="0" y="9063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600679" y="4923675"/>
            <a:ext cx="1183955" cy="1136738"/>
          </a:xfrm>
          <a:custGeom>
            <a:avLst/>
            <a:gdLst/>
            <a:ahLst/>
            <a:cxnLst/>
            <a:rect r="r" b="b" t="t" l="l"/>
            <a:pathLst>
              <a:path h="1136738" w="1183955">
                <a:moveTo>
                  <a:pt x="0" y="0"/>
                </a:moveTo>
                <a:lnTo>
                  <a:pt x="1183954" y="0"/>
                </a:lnTo>
                <a:lnTo>
                  <a:pt x="1183954" y="1136738"/>
                </a:lnTo>
                <a:lnTo>
                  <a:pt x="0" y="11367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598994" y="4808491"/>
            <a:ext cx="1435116" cy="1237070"/>
          </a:xfrm>
          <a:custGeom>
            <a:avLst/>
            <a:gdLst/>
            <a:ahLst/>
            <a:cxnLst/>
            <a:rect r="r" b="b" t="t" l="l"/>
            <a:pathLst>
              <a:path h="1237070" w="1435116">
                <a:moveTo>
                  <a:pt x="0" y="0"/>
                </a:moveTo>
                <a:lnTo>
                  <a:pt x="1435116" y="0"/>
                </a:lnTo>
                <a:lnTo>
                  <a:pt x="1435116" y="1237069"/>
                </a:lnTo>
                <a:lnTo>
                  <a:pt x="0" y="123706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67020" y="395051"/>
            <a:ext cx="16933642" cy="3949605"/>
          </a:xfrm>
          <a:custGeom>
            <a:avLst/>
            <a:gdLst/>
            <a:ahLst/>
            <a:cxnLst/>
            <a:rect r="r" b="b" t="t" l="l"/>
            <a:pathLst>
              <a:path h="3949605" w="16933642">
                <a:moveTo>
                  <a:pt x="0" y="0"/>
                </a:moveTo>
                <a:lnTo>
                  <a:pt x="16933643" y="0"/>
                </a:lnTo>
                <a:lnTo>
                  <a:pt x="16933643" y="3949605"/>
                </a:lnTo>
                <a:lnTo>
                  <a:pt x="0" y="39496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8000"/>
            </a:blip>
            <a:stretch>
              <a:fillRect l="0" t="-92914" r="0" b="-92914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6596044" y="4621028"/>
            <a:ext cx="47625" cy="4637272"/>
            <a:chOff x="0" y="0"/>
            <a:chExt cx="12543" cy="122133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543" cy="1221339"/>
            </a:xfrm>
            <a:custGeom>
              <a:avLst/>
              <a:gdLst/>
              <a:ahLst/>
              <a:cxnLst/>
              <a:rect r="r" b="b" t="t" l="l"/>
              <a:pathLst>
                <a:path h="1221339" w="12543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close/>
                </a:path>
              </a:pathLst>
            </a:custGeom>
            <a:solidFill>
              <a:srgbClr val="00924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2543" cy="12403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5268860" y="1123512"/>
            <a:ext cx="7750281" cy="1536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502"/>
              </a:lnSpc>
              <a:spcBef>
                <a:spcPct val="0"/>
              </a:spcBef>
            </a:pPr>
            <a:r>
              <a:rPr lang="en-US" sz="8335" spc="816" u="none">
                <a:solidFill>
                  <a:srgbClr val="FFFFFF"/>
                </a:solidFill>
                <a:latin typeface="Codec Pro ExtraBold"/>
              </a:rPr>
              <a:t>CONCURSO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835242" y="2663667"/>
            <a:ext cx="6617517" cy="857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3461"/>
              </a:lnSpc>
              <a:spcBef>
                <a:spcPct val="0"/>
              </a:spcBef>
            </a:pPr>
            <a:r>
              <a:rPr lang="en-US" sz="2508" spc="245" u="none">
                <a:solidFill>
                  <a:srgbClr val="FFFFFF"/>
                </a:solidFill>
                <a:latin typeface="Open Sauce"/>
              </a:rPr>
              <a:t>Presente a los principales competidores de la empresa.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1644331" y="4621028"/>
            <a:ext cx="47625" cy="4637272"/>
            <a:chOff x="0" y="0"/>
            <a:chExt cx="12543" cy="122133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43" cy="1221339"/>
            </a:xfrm>
            <a:custGeom>
              <a:avLst/>
              <a:gdLst/>
              <a:ahLst/>
              <a:cxnLst/>
              <a:rect r="r" b="b" t="t" l="l"/>
              <a:pathLst>
                <a:path h="1221339" w="12543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close/>
                </a:path>
              </a:pathLst>
            </a:custGeom>
            <a:solidFill>
              <a:srgbClr val="00924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2543" cy="12403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7960394" y="6264509"/>
            <a:ext cx="2732632" cy="797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Fernández y Fernández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729028" y="6264509"/>
            <a:ext cx="2732632" cy="797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Multinacional González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826340" y="6373854"/>
            <a:ext cx="2732632" cy="7971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1"/>
              </a:lnSpc>
            </a:pPr>
            <a:r>
              <a:rPr lang="en-US" sz="2341" spc="229">
                <a:solidFill>
                  <a:srgbClr val="231F20"/>
                </a:solidFill>
                <a:latin typeface="Open Sauce Bold"/>
              </a:rPr>
              <a:t>Rodríguez y familia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61344" y="7367151"/>
            <a:ext cx="4468000" cy="1558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10000" y="7367151"/>
            <a:ext cx="4468000" cy="1558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958656" y="7367151"/>
            <a:ext cx="4468000" cy="1558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2784" y="400976"/>
            <a:ext cx="7376308" cy="9460058"/>
          </a:xfrm>
          <a:custGeom>
            <a:avLst/>
            <a:gdLst/>
            <a:ahLst/>
            <a:cxnLst/>
            <a:rect r="r" b="b" t="t" l="l"/>
            <a:pathLst>
              <a:path h="9460058" w="7376308">
                <a:moveTo>
                  <a:pt x="0" y="0"/>
                </a:moveTo>
                <a:lnTo>
                  <a:pt x="7376308" y="0"/>
                </a:lnTo>
                <a:lnTo>
                  <a:pt x="7376308" y="9460058"/>
                </a:lnTo>
                <a:lnTo>
                  <a:pt x="0" y="94600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176" t="0" r="-4019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384715" y="9009597"/>
            <a:ext cx="3806571" cy="2083232"/>
          </a:xfrm>
          <a:custGeom>
            <a:avLst/>
            <a:gdLst/>
            <a:ahLst/>
            <a:cxnLst/>
            <a:rect r="r" b="b" t="t" l="l"/>
            <a:pathLst>
              <a:path h="2083232" w="3806571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882076" y="-20574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327758" y="3668834"/>
            <a:ext cx="5589466" cy="5589466"/>
          </a:xfrm>
          <a:custGeom>
            <a:avLst/>
            <a:gdLst/>
            <a:ahLst/>
            <a:cxnLst/>
            <a:rect r="r" b="b" t="t" l="l"/>
            <a:pathLst>
              <a:path h="5589466" w="5589466">
                <a:moveTo>
                  <a:pt x="0" y="0"/>
                </a:moveTo>
                <a:lnTo>
                  <a:pt x="5589466" y="0"/>
                </a:lnTo>
                <a:lnTo>
                  <a:pt x="5589466" y="5589466"/>
                </a:lnTo>
                <a:lnTo>
                  <a:pt x="0" y="55894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327758" y="3975029"/>
            <a:ext cx="5589466" cy="3073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004"/>
              </a:lnSpc>
              <a:spcBef>
                <a:spcPct val="0"/>
              </a:spcBef>
            </a:pPr>
            <a:r>
              <a:rPr lang="en-US" sz="16670" spc="1633">
                <a:solidFill>
                  <a:srgbClr val="FFFFFF"/>
                </a:solidFill>
                <a:latin typeface="Codec Pro ExtraBold"/>
              </a:rPr>
              <a:t>85%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274828" y="1219982"/>
            <a:ext cx="6246725" cy="9570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6405"/>
              </a:lnSpc>
            </a:pPr>
            <a:r>
              <a:rPr lang="en-US" sz="6470" spc="226">
                <a:solidFill>
                  <a:srgbClr val="040506"/>
                </a:solidFill>
                <a:latin typeface="Codec Pro ExtraBold"/>
              </a:rPr>
              <a:t>Estadísticas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274828" y="2148494"/>
            <a:ext cx="5927739" cy="1243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545"/>
              </a:lnSpc>
            </a:pPr>
            <a:r>
              <a:rPr lang="en-US" sz="1844" spc="180">
                <a:solidFill>
                  <a:srgbClr val="231F20"/>
                </a:solidFill>
                <a:latin typeface="Open Sauce"/>
              </a:rPr>
              <a:t>Lorem ipsum dolor sit amet, consectetur adipiscing elit. Duis vulputate nulla at ante rhoncus, vel efficitur felis condimentum. Proin odio odio.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76205" y="7664769"/>
            <a:ext cx="4492572" cy="764287"/>
            <a:chOff x="0" y="0"/>
            <a:chExt cx="5990096" cy="1019049"/>
          </a:xfrm>
        </p:grpSpPr>
        <p:grpSp>
          <p:nvGrpSpPr>
            <p:cNvPr name="Group 10" id="10"/>
            <p:cNvGrpSpPr>
              <a:grpSpLocks noChangeAspect="true"/>
            </p:cNvGrpSpPr>
            <p:nvPr/>
          </p:nvGrpSpPr>
          <p:grpSpPr>
            <a:xfrm rot="0">
              <a:off x="0" y="0"/>
              <a:ext cx="5990096" cy="1019049"/>
              <a:chOff x="0" y="0"/>
              <a:chExt cx="13271500" cy="2257778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12700" y="0"/>
                <a:ext cx="105791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10579100">
                    <a:moveTo>
                      <a:pt x="622300" y="0"/>
                    </a:moveTo>
                    <a:cubicBezTo>
                      <a:pt x="508000" y="0"/>
                      <a:pt x="406400" y="88900"/>
                      <a:pt x="406400" y="215900"/>
                    </a:cubicBezTo>
                    <a:lnTo>
                      <a:pt x="406400" y="279400"/>
                    </a:lnTo>
                    <a:cubicBezTo>
                      <a:pt x="406400" y="393700"/>
                      <a:pt x="508000" y="495300"/>
                      <a:pt x="622300" y="495300"/>
                    </a:cubicBezTo>
                    <a:cubicBezTo>
                      <a:pt x="736600" y="495300"/>
                      <a:pt x="838200" y="393700"/>
                      <a:pt x="838200" y="279400"/>
                    </a:cubicBezTo>
                    <a:lnTo>
                      <a:pt x="838200" y="215900"/>
                    </a:lnTo>
                    <a:cubicBezTo>
                      <a:pt x="838200" y="88900"/>
                      <a:pt x="736600" y="0"/>
                      <a:pt x="622300" y="0"/>
                    </a:cubicBezTo>
                    <a:moveTo>
                      <a:pt x="406400" y="965200"/>
                    </a:moveTo>
                    <a:cubicBezTo>
                      <a:pt x="406400" y="965200"/>
                      <a:pt x="393700" y="952500"/>
                      <a:pt x="393700" y="965200"/>
                    </a:cubicBezTo>
                    <a:lnTo>
                      <a:pt x="241300" y="1320800"/>
                    </a:lnTo>
                    <a:cubicBezTo>
                      <a:pt x="215900" y="1371600"/>
                      <a:pt x="165100" y="1409700"/>
                      <a:pt x="1016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12700" y="1409700"/>
                      <a:pt x="12700" y="1397000"/>
                    </a:cubicBezTo>
                    <a:cubicBezTo>
                      <a:pt x="0" y="1384300"/>
                      <a:pt x="0" y="1371600"/>
                      <a:pt x="12700" y="1358900"/>
                    </a:cubicBezTo>
                    <a:lnTo>
                      <a:pt x="203200" y="914400"/>
                    </a:lnTo>
                    <a:lnTo>
                      <a:pt x="266700" y="736600"/>
                    </a:lnTo>
                    <a:cubicBezTo>
                      <a:pt x="317500" y="635000"/>
                      <a:pt x="419100" y="558800"/>
                      <a:pt x="533400" y="558800"/>
                    </a:cubicBezTo>
                    <a:lnTo>
                      <a:pt x="711200" y="558800"/>
                    </a:lnTo>
                    <a:cubicBezTo>
                      <a:pt x="825500" y="558800"/>
                      <a:pt x="927100" y="635000"/>
                      <a:pt x="977900" y="736600"/>
                    </a:cubicBezTo>
                    <a:lnTo>
                      <a:pt x="1041400" y="914400"/>
                    </a:lnTo>
                    <a:lnTo>
                      <a:pt x="1231900" y="1358900"/>
                    </a:lnTo>
                    <a:cubicBezTo>
                      <a:pt x="1244600" y="1371600"/>
                      <a:pt x="1244600" y="1384300"/>
                      <a:pt x="1231900" y="1397000"/>
                    </a:cubicBezTo>
                    <a:cubicBezTo>
                      <a:pt x="1231900" y="1409700"/>
                      <a:pt x="1219200" y="1409700"/>
                      <a:pt x="1206500" y="1409700"/>
                    </a:cubicBezTo>
                    <a:lnTo>
                      <a:pt x="1143000" y="1409700"/>
                    </a:lnTo>
                    <a:cubicBezTo>
                      <a:pt x="1079500" y="1409700"/>
                      <a:pt x="1028700" y="1371600"/>
                      <a:pt x="1003300" y="1320800"/>
                    </a:cubicBezTo>
                    <a:lnTo>
                      <a:pt x="850900" y="965200"/>
                    </a:lnTo>
                    <a:cubicBezTo>
                      <a:pt x="850900" y="952500"/>
                      <a:pt x="838200" y="965200"/>
                      <a:pt x="838200" y="965200"/>
                    </a:cubicBezTo>
                    <a:lnTo>
                      <a:pt x="901700" y="1409700"/>
                    </a:lnTo>
                    <a:lnTo>
                      <a:pt x="977900" y="2222500"/>
                    </a:lnTo>
                    <a:cubicBezTo>
                      <a:pt x="977900" y="2235200"/>
                      <a:pt x="965200" y="2235200"/>
                      <a:pt x="965200" y="2247900"/>
                    </a:cubicBezTo>
                    <a:cubicBezTo>
                      <a:pt x="952500" y="2247900"/>
                      <a:pt x="952500" y="2260600"/>
                      <a:pt x="939800" y="2260600"/>
                    </a:cubicBezTo>
                    <a:lnTo>
                      <a:pt x="889000" y="2260600"/>
                    </a:lnTo>
                    <a:cubicBezTo>
                      <a:pt x="812800" y="2260600"/>
                      <a:pt x="749300" y="2209800"/>
                      <a:pt x="749300" y="2133600"/>
                    </a:cubicBezTo>
                    <a:lnTo>
                      <a:pt x="635000" y="1447800"/>
                    </a:lnTo>
                    <a:cubicBezTo>
                      <a:pt x="622300" y="1447800"/>
                      <a:pt x="622300" y="1447800"/>
                      <a:pt x="609600" y="1447800"/>
                    </a:cubicBezTo>
                    <a:lnTo>
                      <a:pt x="495300" y="2133600"/>
                    </a:lnTo>
                    <a:cubicBezTo>
                      <a:pt x="495300" y="2209800"/>
                      <a:pt x="431800" y="2260600"/>
                      <a:pt x="355600" y="2260600"/>
                    </a:cubicBezTo>
                    <a:lnTo>
                      <a:pt x="304800" y="2260600"/>
                    </a:lnTo>
                    <a:cubicBezTo>
                      <a:pt x="292100" y="2260600"/>
                      <a:pt x="292100" y="2247900"/>
                      <a:pt x="279400" y="2247900"/>
                    </a:cubicBezTo>
                    <a:cubicBezTo>
                      <a:pt x="279400" y="2235200"/>
                      <a:pt x="266700" y="2235200"/>
                      <a:pt x="266700" y="2222500"/>
                    </a:cubicBezTo>
                    <a:lnTo>
                      <a:pt x="342900" y="1409700"/>
                    </a:lnTo>
                    <a:lnTo>
                      <a:pt x="406400" y="965200"/>
                    </a:lnTo>
                    <a:moveTo>
                      <a:pt x="1955800" y="0"/>
                    </a:moveTo>
                    <a:cubicBezTo>
                      <a:pt x="1841500" y="0"/>
                      <a:pt x="1739900" y="88900"/>
                      <a:pt x="1739900" y="215900"/>
                    </a:cubicBezTo>
                    <a:lnTo>
                      <a:pt x="1739900" y="279400"/>
                    </a:lnTo>
                    <a:cubicBezTo>
                      <a:pt x="1739900" y="393700"/>
                      <a:pt x="1841500" y="495300"/>
                      <a:pt x="1955800" y="495300"/>
                    </a:cubicBezTo>
                    <a:cubicBezTo>
                      <a:pt x="2070100" y="495300"/>
                      <a:pt x="2171700" y="393700"/>
                      <a:pt x="2171700" y="279400"/>
                    </a:cubicBezTo>
                    <a:lnTo>
                      <a:pt x="2171700" y="215900"/>
                    </a:lnTo>
                    <a:cubicBezTo>
                      <a:pt x="2171700" y="88900"/>
                      <a:pt x="2070100" y="0"/>
                      <a:pt x="1955800" y="0"/>
                    </a:cubicBezTo>
                    <a:moveTo>
                      <a:pt x="1739900" y="965200"/>
                    </a:moveTo>
                    <a:cubicBezTo>
                      <a:pt x="1739900" y="965200"/>
                      <a:pt x="1727200" y="952500"/>
                      <a:pt x="1727200" y="965200"/>
                    </a:cubicBezTo>
                    <a:lnTo>
                      <a:pt x="1574800" y="1320800"/>
                    </a:lnTo>
                    <a:cubicBezTo>
                      <a:pt x="1549400" y="1371600"/>
                      <a:pt x="1498600" y="1409700"/>
                      <a:pt x="1435100" y="1409700"/>
                    </a:cubicBezTo>
                    <a:lnTo>
                      <a:pt x="1371600" y="1409700"/>
                    </a:lnTo>
                    <a:cubicBezTo>
                      <a:pt x="1358900" y="1409700"/>
                      <a:pt x="1346200" y="1409700"/>
                      <a:pt x="1346200" y="1397000"/>
                    </a:cubicBezTo>
                    <a:cubicBezTo>
                      <a:pt x="1333500" y="1384300"/>
                      <a:pt x="1333500" y="1371600"/>
                      <a:pt x="1346200" y="1358900"/>
                    </a:cubicBezTo>
                    <a:lnTo>
                      <a:pt x="1536700" y="914400"/>
                    </a:lnTo>
                    <a:lnTo>
                      <a:pt x="1600200" y="736600"/>
                    </a:lnTo>
                    <a:cubicBezTo>
                      <a:pt x="1651000" y="635000"/>
                      <a:pt x="1752600" y="558800"/>
                      <a:pt x="1866900" y="558800"/>
                    </a:cubicBezTo>
                    <a:lnTo>
                      <a:pt x="2044700" y="558800"/>
                    </a:lnTo>
                    <a:cubicBezTo>
                      <a:pt x="2159000" y="558800"/>
                      <a:pt x="2260600" y="635000"/>
                      <a:pt x="2311400" y="736600"/>
                    </a:cubicBezTo>
                    <a:lnTo>
                      <a:pt x="2374900" y="914400"/>
                    </a:lnTo>
                    <a:lnTo>
                      <a:pt x="2565400" y="1358900"/>
                    </a:lnTo>
                    <a:cubicBezTo>
                      <a:pt x="2578100" y="1371600"/>
                      <a:pt x="2578100" y="1384300"/>
                      <a:pt x="2565400" y="1397000"/>
                    </a:cubicBezTo>
                    <a:cubicBezTo>
                      <a:pt x="2565400" y="1409700"/>
                      <a:pt x="2552700" y="1409700"/>
                      <a:pt x="2540000" y="1409700"/>
                    </a:cubicBezTo>
                    <a:lnTo>
                      <a:pt x="2476500" y="1409700"/>
                    </a:lnTo>
                    <a:cubicBezTo>
                      <a:pt x="2413000" y="1409700"/>
                      <a:pt x="2362200" y="1371600"/>
                      <a:pt x="2336800" y="1320800"/>
                    </a:cubicBezTo>
                    <a:lnTo>
                      <a:pt x="2184400" y="965200"/>
                    </a:lnTo>
                    <a:cubicBezTo>
                      <a:pt x="2184400" y="952500"/>
                      <a:pt x="2171700" y="965200"/>
                      <a:pt x="2171700" y="965200"/>
                    </a:cubicBezTo>
                    <a:lnTo>
                      <a:pt x="2235200" y="1409700"/>
                    </a:lnTo>
                    <a:lnTo>
                      <a:pt x="2311400" y="2222500"/>
                    </a:lnTo>
                    <a:cubicBezTo>
                      <a:pt x="2311400" y="2235200"/>
                      <a:pt x="2298700" y="2235200"/>
                      <a:pt x="2298700" y="2247900"/>
                    </a:cubicBezTo>
                    <a:cubicBezTo>
                      <a:pt x="2286000" y="2247900"/>
                      <a:pt x="2286000" y="2260600"/>
                      <a:pt x="2273300" y="2260600"/>
                    </a:cubicBezTo>
                    <a:lnTo>
                      <a:pt x="2222500" y="2260600"/>
                    </a:lnTo>
                    <a:cubicBezTo>
                      <a:pt x="2146300" y="2260600"/>
                      <a:pt x="2082800" y="2209800"/>
                      <a:pt x="2082800" y="2133600"/>
                    </a:cubicBezTo>
                    <a:lnTo>
                      <a:pt x="1968500" y="1447800"/>
                    </a:lnTo>
                    <a:cubicBezTo>
                      <a:pt x="1955800" y="1447800"/>
                      <a:pt x="1955800" y="1447800"/>
                      <a:pt x="1943100" y="1447800"/>
                    </a:cubicBezTo>
                    <a:lnTo>
                      <a:pt x="1828800" y="2133600"/>
                    </a:lnTo>
                    <a:cubicBezTo>
                      <a:pt x="1828800" y="2209800"/>
                      <a:pt x="1765300" y="2260600"/>
                      <a:pt x="1689100" y="2260600"/>
                    </a:cubicBezTo>
                    <a:lnTo>
                      <a:pt x="1638300" y="2260600"/>
                    </a:lnTo>
                    <a:cubicBezTo>
                      <a:pt x="1625600" y="2260600"/>
                      <a:pt x="1625600" y="2247900"/>
                      <a:pt x="1612900" y="2247900"/>
                    </a:cubicBezTo>
                    <a:cubicBezTo>
                      <a:pt x="1612900" y="2235200"/>
                      <a:pt x="1600200" y="2235200"/>
                      <a:pt x="1600200" y="2222500"/>
                    </a:cubicBezTo>
                    <a:lnTo>
                      <a:pt x="1676400" y="1409700"/>
                    </a:lnTo>
                    <a:lnTo>
                      <a:pt x="1739900" y="965200"/>
                    </a:lnTo>
                    <a:moveTo>
                      <a:pt x="3289300" y="0"/>
                    </a:moveTo>
                    <a:cubicBezTo>
                      <a:pt x="3175000" y="0"/>
                      <a:pt x="3073400" y="88900"/>
                      <a:pt x="3073400" y="215900"/>
                    </a:cubicBezTo>
                    <a:lnTo>
                      <a:pt x="3073400" y="279400"/>
                    </a:lnTo>
                    <a:cubicBezTo>
                      <a:pt x="3073400" y="393700"/>
                      <a:pt x="3175000" y="495300"/>
                      <a:pt x="3289300" y="495300"/>
                    </a:cubicBezTo>
                    <a:cubicBezTo>
                      <a:pt x="3403600" y="495300"/>
                      <a:pt x="3505200" y="393700"/>
                      <a:pt x="3505200" y="279400"/>
                    </a:cubicBezTo>
                    <a:lnTo>
                      <a:pt x="3505200" y="215900"/>
                    </a:lnTo>
                    <a:cubicBezTo>
                      <a:pt x="3505200" y="88900"/>
                      <a:pt x="3403600" y="0"/>
                      <a:pt x="3289300" y="0"/>
                    </a:cubicBezTo>
                    <a:moveTo>
                      <a:pt x="3073400" y="965200"/>
                    </a:moveTo>
                    <a:cubicBezTo>
                      <a:pt x="3073400" y="965200"/>
                      <a:pt x="3060700" y="952500"/>
                      <a:pt x="3060700" y="965200"/>
                    </a:cubicBezTo>
                    <a:lnTo>
                      <a:pt x="2908300" y="1320800"/>
                    </a:lnTo>
                    <a:cubicBezTo>
                      <a:pt x="2882900" y="1371600"/>
                      <a:pt x="2832100" y="1409700"/>
                      <a:pt x="2768600" y="1409700"/>
                    </a:cubicBezTo>
                    <a:lnTo>
                      <a:pt x="2705100" y="1409700"/>
                    </a:lnTo>
                    <a:cubicBezTo>
                      <a:pt x="2692400" y="1409700"/>
                      <a:pt x="2679700" y="1409700"/>
                      <a:pt x="2679700" y="1397000"/>
                    </a:cubicBezTo>
                    <a:cubicBezTo>
                      <a:pt x="2667000" y="1384300"/>
                      <a:pt x="2667000" y="1371600"/>
                      <a:pt x="2679700" y="1358900"/>
                    </a:cubicBezTo>
                    <a:lnTo>
                      <a:pt x="2870200" y="914400"/>
                    </a:lnTo>
                    <a:lnTo>
                      <a:pt x="2933700" y="736600"/>
                    </a:lnTo>
                    <a:cubicBezTo>
                      <a:pt x="2984500" y="635000"/>
                      <a:pt x="3086100" y="558800"/>
                      <a:pt x="3200400" y="558800"/>
                    </a:cubicBezTo>
                    <a:lnTo>
                      <a:pt x="3378200" y="558800"/>
                    </a:lnTo>
                    <a:cubicBezTo>
                      <a:pt x="3492500" y="558800"/>
                      <a:pt x="3594100" y="635000"/>
                      <a:pt x="3644900" y="736600"/>
                    </a:cubicBezTo>
                    <a:lnTo>
                      <a:pt x="3708400" y="914400"/>
                    </a:lnTo>
                    <a:lnTo>
                      <a:pt x="3898900" y="1358900"/>
                    </a:lnTo>
                    <a:cubicBezTo>
                      <a:pt x="3911600" y="1371600"/>
                      <a:pt x="3911600" y="1384300"/>
                      <a:pt x="3898900" y="1397000"/>
                    </a:cubicBezTo>
                    <a:cubicBezTo>
                      <a:pt x="3898900" y="1409700"/>
                      <a:pt x="3886200" y="1409700"/>
                      <a:pt x="3873500" y="1409700"/>
                    </a:cubicBezTo>
                    <a:lnTo>
                      <a:pt x="3810000" y="1409700"/>
                    </a:lnTo>
                    <a:cubicBezTo>
                      <a:pt x="3746500" y="1409700"/>
                      <a:pt x="3695700" y="1371600"/>
                      <a:pt x="3670300" y="1320800"/>
                    </a:cubicBezTo>
                    <a:lnTo>
                      <a:pt x="3517900" y="965200"/>
                    </a:lnTo>
                    <a:cubicBezTo>
                      <a:pt x="3517900" y="952500"/>
                      <a:pt x="3505200" y="965200"/>
                      <a:pt x="3505200" y="965200"/>
                    </a:cubicBezTo>
                    <a:lnTo>
                      <a:pt x="3568700" y="1409700"/>
                    </a:lnTo>
                    <a:lnTo>
                      <a:pt x="3644900" y="2222500"/>
                    </a:lnTo>
                    <a:cubicBezTo>
                      <a:pt x="3644900" y="2235200"/>
                      <a:pt x="3632200" y="2235200"/>
                      <a:pt x="3632200" y="2247900"/>
                    </a:cubicBezTo>
                    <a:cubicBezTo>
                      <a:pt x="3619500" y="2247900"/>
                      <a:pt x="3619500" y="2260600"/>
                      <a:pt x="3606800" y="2260600"/>
                    </a:cubicBezTo>
                    <a:lnTo>
                      <a:pt x="3556000" y="2260600"/>
                    </a:lnTo>
                    <a:cubicBezTo>
                      <a:pt x="3479800" y="2260600"/>
                      <a:pt x="3416300" y="2209800"/>
                      <a:pt x="3416300" y="2133600"/>
                    </a:cubicBezTo>
                    <a:lnTo>
                      <a:pt x="3302000" y="1447800"/>
                    </a:lnTo>
                    <a:cubicBezTo>
                      <a:pt x="3289300" y="1447800"/>
                      <a:pt x="3289300" y="1447800"/>
                      <a:pt x="3276600" y="1447800"/>
                    </a:cubicBezTo>
                    <a:lnTo>
                      <a:pt x="3162300" y="2133600"/>
                    </a:lnTo>
                    <a:cubicBezTo>
                      <a:pt x="3162300" y="2209800"/>
                      <a:pt x="3098800" y="2260600"/>
                      <a:pt x="3022600" y="2260600"/>
                    </a:cubicBezTo>
                    <a:lnTo>
                      <a:pt x="2971800" y="2260600"/>
                    </a:lnTo>
                    <a:cubicBezTo>
                      <a:pt x="2959100" y="2260600"/>
                      <a:pt x="2959100" y="2247900"/>
                      <a:pt x="2946400" y="2247900"/>
                    </a:cubicBezTo>
                    <a:cubicBezTo>
                      <a:pt x="2946400" y="2235200"/>
                      <a:pt x="2933700" y="2235200"/>
                      <a:pt x="2933700" y="2222500"/>
                    </a:cubicBezTo>
                    <a:lnTo>
                      <a:pt x="3009900" y="1409700"/>
                    </a:lnTo>
                    <a:lnTo>
                      <a:pt x="3073400" y="965200"/>
                    </a:lnTo>
                    <a:moveTo>
                      <a:pt x="4622800" y="0"/>
                    </a:moveTo>
                    <a:cubicBezTo>
                      <a:pt x="4508500" y="0"/>
                      <a:pt x="4406900" y="88900"/>
                      <a:pt x="4406900" y="215900"/>
                    </a:cubicBezTo>
                    <a:lnTo>
                      <a:pt x="4406900" y="279400"/>
                    </a:lnTo>
                    <a:cubicBezTo>
                      <a:pt x="4406900" y="393700"/>
                      <a:pt x="4508500" y="495300"/>
                      <a:pt x="4622800" y="495300"/>
                    </a:cubicBezTo>
                    <a:cubicBezTo>
                      <a:pt x="4737100" y="495300"/>
                      <a:pt x="4838700" y="393700"/>
                      <a:pt x="4838700" y="279400"/>
                    </a:cubicBezTo>
                    <a:lnTo>
                      <a:pt x="4838700" y="215900"/>
                    </a:lnTo>
                    <a:cubicBezTo>
                      <a:pt x="4838700" y="88900"/>
                      <a:pt x="4737100" y="0"/>
                      <a:pt x="4622800" y="0"/>
                    </a:cubicBezTo>
                    <a:moveTo>
                      <a:pt x="4406900" y="965200"/>
                    </a:moveTo>
                    <a:cubicBezTo>
                      <a:pt x="4406900" y="965200"/>
                      <a:pt x="4394200" y="952500"/>
                      <a:pt x="4394200" y="965200"/>
                    </a:cubicBezTo>
                    <a:lnTo>
                      <a:pt x="4241800" y="1320800"/>
                    </a:lnTo>
                    <a:cubicBezTo>
                      <a:pt x="4216400" y="1371600"/>
                      <a:pt x="4165600" y="1409700"/>
                      <a:pt x="4102100" y="1409700"/>
                    </a:cubicBezTo>
                    <a:lnTo>
                      <a:pt x="4038600" y="1409700"/>
                    </a:lnTo>
                    <a:cubicBezTo>
                      <a:pt x="4025900" y="1409700"/>
                      <a:pt x="4013200" y="1409700"/>
                      <a:pt x="4013200" y="1397000"/>
                    </a:cubicBezTo>
                    <a:cubicBezTo>
                      <a:pt x="4000500" y="1384300"/>
                      <a:pt x="4000500" y="1371600"/>
                      <a:pt x="4013200" y="1358900"/>
                    </a:cubicBezTo>
                    <a:lnTo>
                      <a:pt x="4203700" y="914400"/>
                    </a:lnTo>
                    <a:lnTo>
                      <a:pt x="4267200" y="736600"/>
                    </a:lnTo>
                    <a:cubicBezTo>
                      <a:pt x="4318000" y="635000"/>
                      <a:pt x="4419600" y="558800"/>
                      <a:pt x="4533900" y="558800"/>
                    </a:cubicBezTo>
                    <a:lnTo>
                      <a:pt x="4711700" y="558800"/>
                    </a:lnTo>
                    <a:cubicBezTo>
                      <a:pt x="4826000" y="558800"/>
                      <a:pt x="4927600" y="635000"/>
                      <a:pt x="4978400" y="736600"/>
                    </a:cubicBezTo>
                    <a:lnTo>
                      <a:pt x="5041900" y="914400"/>
                    </a:lnTo>
                    <a:lnTo>
                      <a:pt x="5232400" y="1358900"/>
                    </a:lnTo>
                    <a:cubicBezTo>
                      <a:pt x="5245100" y="1371600"/>
                      <a:pt x="5245100" y="1384300"/>
                      <a:pt x="5232400" y="1397000"/>
                    </a:cubicBezTo>
                    <a:cubicBezTo>
                      <a:pt x="5232400" y="1409700"/>
                      <a:pt x="5219700" y="1409700"/>
                      <a:pt x="5207000" y="1409700"/>
                    </a:cubicBezTo>
                    <a:lnTo>
                      <a:pt x="5143500" y="1409700"/>
                    </a:lnTo>
                    <a:cubicBezTo>
                      <a:pt x="5080000" y="1409700"/>
                      <a:pt x="5029200" y="1371600"/>
                      <a:pt x="5003800" y="1320800"/>
                    </a:cubicBezTo>
                    <a:lnTo>
                      <a:pt x="4851400" y="965200"/>
                    </a:lnTo>
                    <a:cubicBezTo>
                      <a:pt x="4851400" y="952500"/>
                      <a:pt x="4838700" y="965200"/>
                      <a:pt x="4838700" y="965200"/>
                    </a:cubicBezTo>
                    <a:lnTo>
                      <a:pt x="4902200" y="1409700"/>
                    </a:lnTo>
                    <a:lnTo>
                      <a:pt x="4978400" y="2222500"/>
                    </a:lnTo>
                    <a:cubicBezTo>
                      <a:pt x="4978400" y="2235200"/>
                      <a:pt x="4965700" y="2235200"/>
                      <a:pt x="4965700" y="2247900"/>
                    </a:cubicBezTo>
                    <a:cubicBezTo>
                      <a:pt x="4953000" y="2247900"/>
                      <a:pt x="4953000" y="2260600"/>
                      <a:pt x="4940300" y="2260600"/>
                    </a:cubicBezTo>
                    <a:lnTo>
                      <a:pt x="4889500" y="2260600"/>
                    </a:lnTo>
                    <a:cubicBezTo>
                      <a:pt x="4813300" y="2260600"/>
                      <a:pt x="4749800" y="2209800"/>
                      <a:pt x="4749800" y="2133600"/>
                    </a:cubicBezTo>
                    <a:lnTo>
                      <a:pt x="4635500" y="1447800"/>
                    </a:lnTo>
                    <a:cubicBezTo>
                      <a:pt x="4622800" y="1447800"/>
                      <a:pt x="4622800" y="1447800"/>
                      <a:pt x="4610100" y="1447800"/>
                    </a:cubicBezTo>
                    <a:lnTo>
                      <a:pt x="4495800" y="2133600"/>
                    </a:lnTo>
                    <a:cubicBezTo>
                      <a:pt x="4495800" y="2209800"/>
                      <a:pt x="4432300" y="2260600"/>
                      <a:pt x="4356100" y="2260600"/>
                    </a:cubicBezTo>
                    <a:lnTo>
                      <a:pt x="4305300" y="2260600"/>
                    </a:lnTo>
                    <a:cubicBezTo>
                      <a:pt x="4292600" y="2260600"/>
                      <a:pt x="4292600" y="2247900"/>
                      <a:pt x="4279900" y="2247900"/>
                    </a:cubicBezTo>
                    <a:cubicBezTo>
                      <a:pt x="4279900" y="2235200"/>
                      <a:pt x="4267200" y="2235200"/>
                      <a:pt x="4267200" y="2222500"/>
                    </a:cubicBezTo>
                    <a:lnTo>
                      <a:pt x="4343400" y="1409700"/>
                    </a:lnTo>
                    <a:lnTo>
                      <a:pt x="4406900" y="965200"/>
                    </a:lnTo>
                    <a:moveTo>
                      <a:pt x="5956300" y="0"/>
                    </a:moveTo>
                    <a:cubicBezTo>
                      <a:pt x="5842000" y="0"/>
                      <a:pt x="5740400" y="88900"/>
                      <a:pt x="5740400" y="215900"/>
                    </a:cubicBezTo>
                    <a:lnTo>
                      <a:pt x="5740400" y="279400"/>
                    </a:lnTo>
                    <a:cubicBezTo>
                      <a:pt x="5740400" y="393700"/>
                      <a:pt x="5842000" y="495300"/>
                      <a:pt x="5956300" y="495300"/>
                    </a:cubicBezTo>
                    <a:cubicBezTo>
                      <a:pt x="6070600" y="495300"/>
                      <a:pt x="6172200" y="393700"/>
                      <a:pt x="6172200" y="279400"/>
                    </a:cubicBezTo>
                    <a:lnTo>
                      <a:pt x="6172200" y="215900"/>
                    </a:lnTo>
                    <a:cubicBezTo>
                      <a:pt x="6172200" y="88900"/>
                      <a:pt x="6070600" y="0"/>
                      <a:pt x="5956300" y="0"/>
                    </a:cubicBezTo>
                    <a:moveTo>
                      <a:pt x="5740400" y="965200"/>
                    </a:moveTo>
                    <a:cubicBezTo>
                      <a:pt x="5740400" y="965200"/>
                      <a:pt x="5727700" y="952500"/>
                      <a:pt x="5727700" y="965200"/>
                    </a:cubicBezTo>
                    <a:lnTo>
                      <a:pt x="5575300" y="1320800"/>
                    </a:lnTo>
                    <a:cubicBezTo>
                      <a:pt x="5549900" y="1371600"/>
                      <a:pt x="5499100" y="1409700"/>
                      <a:pt x="5435600" y="1409700"/>
                    </a:cubicBezTo>
                    <a:lnTo>
                      <a:pt x="5372100" y="1409700"/>
                    </a:lnTo>
                    <a:cubicBezTo>
                      <a:pt x="5359400" y="1409700"/>
                      <a:pt x="5346700" y="1409700"/>
                      <a:pt x="5346700" y="1397000"/>
                    </a:cubicBezTo>
                    <a:cubicBezTo>
                      <a:pt x="5334000" y="1384300"/>
                      <a:pt x="5334000" y="1371600"/>
                      <a:pt x="5346700" y="1358900"/>
                    </a:cubicBezTo>
                    <a:lnTo>
                      <a:pt x="5537200" y="914400"/>
                    </a:lnTo>
                    <a:lnTo>
                      <a:pt x="5600700" y="736600"/>
                    </a:lnTo>
                    <a:cubicBezTo>
                      <a:pt x="5651500" y="635000"/>
                      <a:pt x="5753100" y="558800"/>
                      <a:pt x="5867400" y="558800"/>
                    </a:cubicBezTo>
                    <a:lnTo>
                      <a:pt x="6045200" y="558800"/>
                    </a:lnTo>
                    <a:cubicBezTo>
                      <a:pt x="6159500" y="558800"/>
                      <a:pt x="6261100" y="635000"/>
                      <a:pt x="6311900" y="736600"/>
                    </a:cubicBezTo>
                    <a:lnTo>
                      <a:pt x="6375400" y="914400"/>
                    </a:lnTo>
                    <a:lnTo>
                      <a:pt x="6565900" y="1358900"/>
                    </a:lnTo>
                    <a:cubicBezTo>
                      <a:pt x="6578600" y="1371600"/>
                      <a:pt x="6578600" y="1384300"/>
                      <a:pt x="6565900" y="1397000"/>
                    </a:cubicBezTo>
                    <a:cubicBezTo>
                      <a:pt x="6565900" y="1409700"/>
                      <a:pt x="6553200" y="1409700"/>
                      <a:pt x="6540500" y="1409700"/>
                    </a:cubicBezTo>
                    <a:lnTo>
                      <a:pt x="6477000" y="1409700"/>
                    </a:lnTo>
                    <a:cubicBezTo>
                      <a:pt x="6413500" y="1409700"/>
                      <a:pt x="6362700" y="1371600"/>
                      <a:pt x="6337300" y="1320800"/>
                    </a:cubicBezTo>
                    <a:lnTo>
                      <a:pt x="6184900" y="965200"/>
                    </a:lnTo>
                    <a:cubicBezTo>
                      <a:pt x="6184900" y="952500"/>
                      <a:pt x="6172200" y="965200"/>
                      <a:pt x="6172200" y="965200"/>
                    </a:cubicBezTo>
                    <a:lnTo>
                      <a:pt x="6235700" y="1409700"/>
                    </a:lnTo>
                    <a:lnTo>
                      <a:pt x="6311900" y="2222500"/>
                    </a:lnTo>
                    <a:cubicBezTo>
                      <a:pt x="6311900" y="2235200"/>
                      <a:pt x="6299200" y="2235200"/>
                      <a:pt x="6299200" y="2247900"/>
                    </a:cubicBezTo>
                    <a:cubicBezTo>
                      <a:pt x="6286500" y="2247900"/>
                      <a:pt x="6286500" y="2260600"/>
                      <a:pt x="6273800" y="2260600"/>
                    </a:cubicBezTo>
                    <a:lnTo>
                      <a:pt x="6223000" y="2260600"/>
                    </a:lnTo>
                    <a:cubicBezTo>
                      <a:pt x="6146800" y="2260600"/>
                      <a:pt x="6083300" y="2209800"/>
                      <a:pt x="6083300" y="2133600"/>
                    </a:cubicBezTo>
                    <a:lnTo>
                      <a:pt x="5969000" y="1447800"/>
                    </a:lnTo>
                    <a:cubicBezTo>
                      <a:pt x="5956300" y="1447800"/>
                      <a:pt x="5956300" y="1447800"/>
                      <a:pt x="5943600" y="1447800"/>
                    </a:cubicBezTo>
                    <a:lnTo>
                      <a:pt x="5829300" y="2133600"/>
                    </a:lnTo>
                    <a:cubicBezTo>
                      <a:pt x="5829300" y="2209800"/>
                      <a:pt x="5765800" y="2260600"/>
                      <a:pt x="5689600" y="2260600"/>
                    </a:cubicBezTo>
                    <a:lnTo>
                      <a:pt x="5638800" y="2260600"/>
                    </a:lnTo>
                    <a:cubicBezTo>
                      <a:pt x="5626100" y="2260600"/>
                      <a:pt x="5626100" y="2247900"/>
                      <a:pt x="5613400" y="2247900"/>
                    </a:cubicBezTo>
                    <a:cubicBezTo>
                      <a:pt x="5613400" y="2235200"/>
                      <a:pt x="5600700" y="2235200"/>
                      <a:pt x="5600700" y="2222500"/>
                    </a:cubicBezTo>
                    <a:lnTo>
                      <a:pt x="5676900" y="1409700"/>
                    </a:lnTo>
                    <a:lnTo>
                      <a:pt x="5740400" y="965200"/>
                    </a:lnTo>
                    <a:moveTo>
                      <a:pt x="7289800" y="0"/>
                    </a:moveTo>
                    <a:cubicBezTo>
                      <a:pt x="7175500" y="0"/>
                      <a:pt x="7073900" y="88900"/>
                      <a:pt x="7073900" y="215900"/>
                    </a:cubicBezTo>
                    <a:lnTo>
                      <a:pt x="7073900" y="279400"/>
                    </a:lnTo>
                    <a:cubicBezTo>
                      <a:pt x="7073900" y="393700"/>
                      <a:pt x="7175500" y="495300"/>
                      <a:pt x="7289800" y="495300"/>
                    </a:cubicBezTo>
                    <a:cubicBezTo>
                      <a:pt x="7404100" y="495300"/>
                      <a:pt x="7505700" y="393700"/>
                      <a:pt x="7505700" y="279400"/>
                    </a:cubicBezTo>
                    <a:lnTo>
                      <a:pt x="7505700" y="215900"/>
                    </a:lnTo>
                    <a:cubicBezTo>
                      <a:pt x="7505700" y="88900"/>
                      <a:pt x="7404100" y="0"/>
                      <a:pt x="7289800" y="0"/>
                    </a:cubicBezTo>
                    <a:moveTo>
                      <a:pt x="7073900" y="965200"/>
                    </a:moveTo>
                    <a:cubicBezTo>
                      <a:pt x="7073900" y="965200"/>
                      <a:pt x="7061200" y="952500"/>
                      <a:pt x="7061200" y="965200"/>
                    </a:cubicBezTo>
                    <a:lnTo>
                      <a:pt x="6908800" y="1320800"/>
                    </a:lnTo>
                    <a:cubicBezTo>
                      <a:pt x="6883400" y="1371600"/>
                      <a:pt x="6832600" y="1409700"/>
                      <a:pt x="6769100" y="1409700"/>
                    </a:cubicBezTo>
                    <a:lnTo>
                      <a:pt x="6705600" y="1409700"/>
                    </a:lnTo>
                    <a:cubicBezTo>
                      <a:pt x="6692900" y="1409700"/>
                      <a:pt x="6680200" y="1409700"/>
                      <a:pt x="6680200" y="1397000"/>
                    </a:cubicBezTo>
                    <a:cubicBezTo>
                      <a:pt x="6667500" y="1384300"/>
                      <a:pt x="6667500" y="1371600"/>
                      <a:pt x="6680200" y="1358900"/>
                    </a:cubicBezTo>
                    <a:lnTo>
                      <a:pt x="6870700" y="914400"/>
                    </a:lnTo>
                    <a:lnTo>
                      <a:pt x="6934200" y="736600"/>
                    </a:lnTo>
                    <a:cubicBezTo>
                      <a:pt x="6985000" y="635000"/>
                      <a:pt x="7086600" y="558800"/>
                      <a:pt x="7200900" y="558800"/>
                    </a:cubicBezTo>
                    <a:lnTo>
                      <a:pt x="7378700" y="558800"/>
                    </a:lnTo>
                    <a:cubicBezTo>
                      <a:pt x="7493000" y="558800"/>
                      <a:pt x="7594600" y="635000"/>
                      <a:pt x="7645400" y="736600"/>
                    </a:cubicBezTo>
                    <a:lnTo>
                      <a:pt x="7708900" y="914400"/>
                    </a:lnTo>
                    <a:lnTo>
                      <a:pt x="7899400" y="1358900"/>
                    </a:lnTo>
                    <a:cubicBezTo>
                      <a:pt x="7912100" y="1371600"/>
                      <a:pt x="7912100" y="1384300"/>
                      <a:pt x="7899400" y="1397000"/>
                    </a:cubicBezTo>
                    <a:cubicBezTo>
                      <a:pt x="7899400" y="1409700"/>
                      <a:pt x="7886700" y="1409700"/>
                      <a:pt x="7874000" y="1409700"/>
                    </a:cubicBezTo>
                    <a:lnTo>
                      <a:pt x="7810500" y="1409700"/>
                    </a:lnTo>
                    <a:cubicBezTo>
                      <a:pt x="7747000" y="1409700"/>
                      <a:pt x="7696200" y="1371600"/>
                      <a:pt x="7670800" y="1320800"/>
                    </a:cubicBezTo>
                    <a:lnTo>
                      <a:pt x="7518400" y="965200"/>
                    </a:lnTo>
                    <a:cubicBezTo>
                      <a:pt x="7518400" y="952500"/>
                      <a:pt x="7505700" y="965200"/>
                      <a:pt x="7505700" y="965200"/>
                    </a:cubicBezTo>
                    <a:lnTo>
                      <a:pt x="7569200" y="1409700"/>
                    </a:lnTo>
                    <a:lnTo>
                      <a:pt x="7645400" y="2222500"/>
                    </a:lnTo>
                    <a:cubicBezTo>
                      <a:pt x="7645400" y="2235200"/>
                      <a:pt x="7632700" y="2235200"/>
                      <a:pt x="7632700" y="2247900"/>
                    </a:cubicBezTo>
                    <a:cubicBezTo>
                      <a:pt x="7620000" y="2247900"/>
                      <a:pt x="7620000" y="2260600"/>
                      <a:pt x="7607300" y="2260600"/>
                    </a:cubicBezTo>
                    <a:lnTo>
                      <a:pt x="7556500" y="2260600"/>
                    </a:lnTo>
                    <a:cubicBezTo>
                      <a:pt x="7480300" y="2260600"/>
                      <a:pt x="7416800" y="2209800"/>
                      <a:pt x="7416800" y="2133600"/>
                    </a:cubicBezTo>
                    <a:lnTo>
                      <a:pt x="7302500" y="1447800"/>
                    </a:lnTo>
                    <a:cubicBezTo>
                      <a:pt x="7289800" y="1447800"/>
                      <a:pt x="7289800" y="1447800"/>
                      <a:pt x="7277100" y="1447800"/>
                    </a:cubicBezTo>
                    <a:lnTo>
                      <a:pt x="7162800" y="2133600"/>
                    </a:lnTo>
                    <a:cubicBezTo>
                      <a:pt x="7162800" y="2209800"/>
                      <a:pt x="7099300" y="2260600"/>
                      <a:pt x="7023100" y="2260600"/>
                    </a:cubicBezTo>
                    <a:lnTo>
                      <a:pt x="6972300" y="2260600"/>
                    </a:lnTo>
                    <a:cubicBezTo>
                      <a:pt x="6959600" y="2260600"/>
                      <a:pt x="6959600" y="2247900"/>
                      <a:pt x="6946900" y="2247900"/>
                    </a:cubicBezTo>
                    <a:cubicBezTo>
                      <a:pt x="6946900" y="2235200"/>
                      <a:pt x="6934200" y="2235200"/>
                      <a:pt x="6934200" y="2222500"/>
                    </a:cubicBezTo>
                    <a:lnTo>
                      <a:pt x="7010400" y="1409700"/>
                    </a:lnTo>
                    <a:lnTo>
                      <a:pt x="7073900" y="965200"/>
                    </a:lnTo>
                    <a:moveTo>
                      <a:pt x="8623300" y="0"/>
                    </a:moveTo>
                    <a:cubicBezTo>
                      <a:pt x="8509000" y="0"/>
                      <a:pt x="8407400" y="88900"/>
                      <a:pt x="8407400" y="215900"/>
                    </a:cubicBezTo>
                    <a:lnTo>
                      <a:pt x="8407400" y="279400"/>
                    </a:lnTo>
                    <a:cubicBezTo>
                      <a:pt x="8407400" y="393700"/>
                      <a:pt x="8509000" y="495300"/>
                      <a:pt x="8623300" y="495300"/>
                    </a:cubicBezTo>
                    <a:cubicBezTo>
                      <a:pt x="8737600" y="495300"/>
                      <a:pt x="8839200" y="393700"/>
                      <a:pt x="8839200" y="279400"/>
                    </a:cubicBezTo>
                    <a:lnTo>
                      <a:pt x="8839200" y="215900"/>
                    </a:lnTo>
                    <a:cubicBezTo>
                      <a:pt x="8839200" y="88900"/>
                      <a:pt x="8737600" y="0"/>
                      <a:pt x="8623300" y="0"/>
                    </a:cubicBezTo>
                    <a:moveTo>
                      <a:pt x="8407400" y="965200"/>
                    </a:moveTo>
                    <a:cubicBezTo>
                      <a:pt x="8407400" y="965200"/>
                      <a:pt x="8394700" y="952500"/>
                      <a:pt x="8394700" y="965200"/>
                    </a:cubicBezTo>
                    <a:lnTo>
                      <a:pt x="8242300" y="1320800"/>
                    </a:lnTo>
                    <a:cubicBezTo>
                      <a:pt x="8216900" y="1371600"/>
                      <a:pt x="8166100" y="1409700"/>
                      <a:pt x="8102600" y="1409700"/>
                    </a:cubicBezTo>
                    <a:lnTo>
                      <a:pt x="8039100" y="1409700"/>
                    </a:lnTo>
                    <a:cubicBezTo>
                      <a:pt x="8026400" y="1409700"/>
                      <a:pt x="8013700" y="1409700"/>
                      <a:pt x="8013700" y="1397000"/>
                    </a:cubicBezTo>
                    <a:cubicBezTo>
                      <a:pt x="8001000" y="1384300"/>
                      <a:pt x="8001000" y="1371600"/>
                      <a:pt x="8013700" y="1358900"/>
                    </a:cubicBezTo>
                    <a:lnTo>
                      <a:pt x="8204200" y="914400"/>
                    </a:lnTo>
                    <a:lnTo>
                      <a:pt x="8267700" y="736600"/>
                    </a:lnTo>
                    <a:cubicBezTo>
                      <a:pt x="8318500" y="635000"/>
                      <a:pt x="8420100" y="558800"/>
                      <a:pt x="8534400" y="558800"/>
                    </a:cubicBezTo>
                    <a:lnTo>
                      <a:pt x="8712200" y="558800"/>
                    </a:lnTo>
                    <a:cubicBezTo>
                      <a:pt x="8826500" y="558800"/>
                      <a:pt x="8928100" y="635000"/>
                      <a:pt x="8978900" y="736600"/>
                    </a:cubicBezTo>
                    <a:lnTo>
                      <a:pt x="9042400" y="914400"/>
                    </a:lnTo>
                    <a:lnTo>
                      <a:pt x="9232900" y="1358900"/>
                    </a:lnTo>
                    <a:cubicBezTo>
                      <a:pt x="9245600" y="1371600"/>
                      <a:pt x="9245600" y="1384300"/>
                      <a:pt x="9232900" y="1397000"/>
                    </a:cubicBezTo>
                    <a:cubicBezTo>
                      <a:pt x="9232900" y="1409700"/>
                      <a:pt x="9220200" y="1409700"/>
                      <a:pt x="9207500" y="1409700"/>
                    </a:cubicBezTo>
                    <a:lnTo>
                      <a:pt x="9144000" y="1409700"/>
                    </a:lnTo>
                    <a:cubicBezTo>
                      <a:pt x="9080500" y="1409700"/>
                      <a:pt x="9029700" y="1371600"/>
                      <a:pt x="9004300" y="1320800"/>
                    </a:cubicBezTo>
                    <a:lnTo>
                      <a:pt x="8851900" y="965200"/>
                    </a:lnTo>
                    <a:cubicBezTo>
                      <a:pt x="8851900" y="952500"/>
                      <a:pt x="8839200" y="965200"/>
                      <a:pt x="8839200" y="965200"/>
                    </a:cubicBezTo>
                    <a:lnTo>
                      <a:pt x="8902700" y="1409700"/>
                    </a:lnTo>
                    <a:lnTo>
                      <a:pt x="8978900" y="2222500"/>
                    </a:lnTo>
                    <a:cubicBezTo>
                      <a:pt x="8978900" y="2235200"/>
                      <a:pt x="8966200" y="2235200"/>
                      <a:pt x="8966200" y="2247900"/>
                    </a:cubicBezTo>
                    <a:cubicBezTo>
                      <a:pt x="8953500" y="2247900"/>
                      <a:pt x="8953500" y="2260600"/>
                      <a:pt x="8940800" y="2260600"/>
                    </a:cubicBezTo>
                    <a:lnTo>
                      <a:pt x="8890000" y="2260600"/>
                    </a:lnTo>
                    <a:cubicBezTo>
                      <a:pt x="8813800" y="2260600"/>
                      <a:pt x="8750300" y="2209800"/>
                      <a:pt x="8750300" y="2133600"/>
                    </a:cubicBezTo>
                    <a:lnTo>
                      <a:pt x="8636000" y="1447800"/>
                    </a:lnTo>
                    <a:cubicBezTo>
                      <a:pt x="8623300" y="1447800"/>
                      <a:pt x="8623300" y="1447800"/>
                      <a:pt x="8610600" y="1447800"/>
                    </a:cubicBezTo>
                    <a:lnTo>
                      <a:pt x="8496300" y="2133600"/>
                    </a:lnTo>
                    <a:cubicBezTo>
                      <a:pt x="8496300" y="2209800"/>
                      <a:pt x="8432800" y="2260600"/>
                      <a:pt x="8356600" y="2260600"/>
                    </a:cubicBezTo>
                    <a:lnTo>
                      <a:pt x="8305800" y="2260600"/>
                    </a:lnTo>
                    <a:cubicBezTo>
                      <a:pt x="8293100" y="2260600"/>
                      <a:pt x="8293100" y="2247900"/>
                      <a:pt x="8280400" y="2247900"/>
                    </a:cubicBezTo>
                    <a:cubicBezTo>
                      <a:pt x="8280400" y="2235200"/>
                      <a:pt x="8267700" y="2235200"/>
                      <a:pt x="8267700" y="2222500"/>
                    </a:cubicBezTo>
                    <a:lnTo>
                      <a:pt x="8343900" y="1409700"/>
                    </a:lnTo>
                    <a:lnTo>
                      <a:pt x="8407400" y="965200"/>
                    </a:lnTo>
                    <a:moveTo>
                      <a:pt x="9956800" y="0"/>
                    </a:moveTo>
                    <a:cubicBezTo>
                      <a:pt x="9842500" y="0"/>
                      <a:pt x="9740900" y="88900"/>
                      <a:pt x="9740900" y="215900"/>
                    </a:cubicBezTo>
                    <a:lnTo>
                      <a:pt x="9740900" y="279400"/>
                    </a:lnTo>
                    <a:cubicBezTo>
                      <a:pt x="9740900" y="393700"/>
                      <a:pt x="9842500" y="495300"/>
                      <a:pt x="9956800" y="495300"/>
                    </a:cubicBezTo>
                    <a:cubicBezTo>
                      <a:pt x="10071100" y="495300"/>
                      <a:pt x="10172700" y="393700"/>
                      <a:pt x="10172700" y="279400"/>
                    </a:cubicBezTo>
                    <a:lnTo>
                      <a:pt x="10172700" y="215900"/>
                    </a:lnTo>
                    <a:cubicBezTo>
                      <a:pt x="10172700" y="88900"/>
                      <a:pt x="10071100" y="0"/>
                      <a:pt x="9956800" y="0"/>
                    </a:cubicBezTo>
                    <a:moveTo>
                      <a:pt x="9740900" y="965200"/>
                    </a:moveTo>
                    <a:cubicBezTo>
                      <a:pt x="9740900" y="965200"/>
                      <a:pt x="9728200" y="952500"/>
                      <a:pt x="9728200" y="965200"/>
                    </a:cubicBezTo>
                    <a:lnTo>
                      <a:pt x="9575800" y="1320800"/>
                    </a:lnTo>
                    <a:cubicBezTo>
                      <a:pt x="9550400" y="1371600"/>
                      <a:pt x="9499600" y="1409700"/>
                      <a:pt x="9436100" y="1409700"/>
                    </a:cubicBezTo>
                    <a:lnTo>
                      <a:pt x="9372600" y="1409700"/>
                    </a:lnTo>
                    <a:cubicBezTo>
                      <a:pt x="9359900" y="1409700"/>
                      <a:pt x="9347200" y="1409700"/>
                      <a:pt x="9347200" y="1397000"/>
                    </a:cubicBezTo>
                    <a:cubicBezTo>
                      <a:pt x="9334500" y="1384300"/>
                      <a:pt x="9334500" y="1371600"/>
                      <a:pt x="9347200" y="1358900"/>
                    </a:cubicBezTo>
                    <a:lnTo>
                      <a:pt x="9537700" y="914400"/>
                    </a:lnTo>
                    <a:lnTo>
                      <a:pt x="9601200" y="736600"/>
                    </a:lnTo>
                    <a:cubicBezTo>
                      <a:pt x="9652000" y="635000"/>
                      <a:pt x="9753600" y="558800"/>
                      <a:pt x="9867900" y="558800"/>
                    </a:cubicBezTo>
                    <a:lnTo>
                      <a:pt x="10045700" y="558800"/>
                    </a:lnTo>
                    <a:cubicBezTo>
                      <a:pt x="10160000" y="558800"/>
                      <a:pt x="10261600" y="635000"/>
                      <a:pt x="10312400" y="736600"/>
                    </a:cubicBezTo>
                    <a:lnTo>
                      <a:pt x="10375900" y="914400"/>
                    </a:lnTo>
                    <a:lnTo>
                      <a:pt x="10566400" y="1358900"/>
                    </a:lnTo>
                    <a:cubicBezTo>
                      <a:pt x="10579100" y="1371600"/>
                      <a:pt x="10579100" y="1384300"/>
                      <a:pt x="10566400" y="1397000"/>
                    </a:cubicBezTo>
                    <a:cubicBezTo>
                      <a:pt x="10566400" y="1409700"/>
                      <a:pt x="10553700" y="1409700"/>
                      <a:pt x="10541000" y="1409700"/>
                    </a:cubicBezTo>
                    <a:lnTo>
                      <a:pt x="10477500" y="1409700"/>
                    </a:lnTo>
                    <a:cubicBezTo>
                      <a:pt x="10414000" y="1409700"/>
                      <a:pt x="10363200" y="1371600"/>
                      <a:pt x="10337800" y="1320800"/>
                    </a:cubicBezTo>
                    <a:lnTo>
                      <a:pt x="10185400" y="965200"/>
                    </a:lnTo>
                    <a:cubicBezTo>
                      <a:pt x="10185400" y="952500"/>
                      <a:pt x="10172700" y="965200"/>
                      <a:pt x="10172700" y="965200"/>
                    </a:cubicBezTo>
                    <a:lnTo>
                      <a:pt x="10236200" y="1409700"/>
                    </a:lnTo>
                    <a:lnTo>
                      <a:pt x="10312400" y="2222500"/>
                    </a:lnTo>
                    <a:cubicBezTo>
                      <a:pt x="10312400" y="2235200"/>
                      <a:pt x="10299700" y="2235200"/>
                      <a:pt x="10299700" y="2247900"/>
                    </a:cubicBezTo>
                    <a:cubicBezTo>
                      <a:pt x="10287000" y="2247900"/>
                      <a:pt x="10287000" y="2260600"/>
                      <a:pt x="10274300" y="2260600"/>
                    </a:cubicBezTo>
                    <a:lnTo>
                      <a:pt x="10223500" y="2260600"/>
                    </a:lnTo>
                    <a:cubicBezTo>
                      <a:pt x="10147300" y="2260600"/>
                      <a:pt x="10083800" y="2209800"/>
                      <a:pt x="10083800" y="2133600"/>
                    </a:cubicBezTo>
                    <a:lnTo>
                      <a:pt x="9969500" y="1447800"/>
                    </a:lnTo>
                    <a:cubicBezTo>
                      <a:pt x="9956800" y="1447800"/>
                      <a:pt x="9956800" y="1447800"/>
                      <a:pt x="9944100" y="1447800"/>
                    </a:cubicBezTo>
                    <a:lnTo>
                      <a:pt x="9829800" y="2133600"/>
                    </a:lnTo>
                    <a:cubicBezTo>
                      <a:pt x="9829800" y="2209800"/>
                      <a:pt x="9766300" y="2260600"/>
                      <a:pt x="9690100" y="2260600"/>
                    </a:cubicBezTo>
                    <a:lnTo>
                      <a:pt x="9639300" y="2260600"/>
                    </a:lnTo>
                    <a:cubicBezTo>
                      <a:pt x="9626600" y="2260600"/>
                      <a:pt x="9626600" y="2247900"/>
                      <a:pt x="9613900" y="2247900"/>
                    </a:cubicBezTo>
                    <a:cubicBezTo>
                      <a:pt x="9613900" y="2235200"/>
                      <a:pt x="9601200" y="2235200"/>
                      <a:pt x="9601200" y="2222500"/>
                    </a:cubicBezTo>
                    <a:lnTo>
                      <a:pt x="9677400" y="1409700"/>
                    </a:lnTo>
                    <a:lnTo>
                      <a:pt x="9740900" y="965200"/>
                    </a:lnTo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Freeform 12" id="12"/>
              <p:cNvSpPr/>
              <p:nvPr/>
            </p:nvSpPr>
            <p:spPr>
              <a:xfrm flipH="false" flipV="false" rot="0">
                <a:off x="10680700" y="0"/>
                <a:ext cx="2578100" cy="2260600"/>
              </a:xfrm>
              <a:custGeom>
                <a:avLst/>
                <a:gdLst/>
                <a:ahLst/>
                <a:cxnLst/>
                <a:rect r="r" b="b" t="t" l="l"/>
                <a:pathLst>
                  <a:path h="2260600" w="2578100">
                    <a:moveTo>
                      <a:pt x="622300" y="0"/>
                    </a:moveTo>
                    <a:cubicBezTo>
                      <a:pt x="508000" y="0"/>
                      <a:pt x="406400" y="88900"/>
                      <a:pt x="406400" y="215900"/>
                    </a:cubicBezTo>
                    <a:lnTo>
                      <a:pt x="406400" y="279400"/>
                    </a:lnTo>
                    <a:cubicBezTo>
                      <a:pt x="406400" y="393700"/>
                      <a:pt x="508000" y="495300"/>
                      <a:pt x="622300" y="495300"/>
                    </a:cubicBezTo>
                    <a:cubicBezTo>
                      <a:pt x="736600" y="495300"/>
                      <a:pt x="838200" y="393700"/>
                      <a:pt x="838200" y="279400"/>
                    </a:cubicBezTo>
                    <a:lnTo>
                      <a:pt x="838200" y="215900"/>
                    </a:lnTo>
                    <a:cubicBezTo>
                      <a:pt x="838200" y="88900"/>
                      <a:pt x="736600" y="0"/>
                      <a:pt x="622300" y="0"/>
                    </a:cubicBezTo>
                    <a:moveTo>
                      <a:pt x="406400" y="965200"/>
                    </a:moveTo>
                    <a:cubicBezTo>
                      <a:pt x="406400" y="965200"/>
                      <a:pt x="393700" y="952500"/>
                      <a:pt x="393700" y="965200"/>
                    </a:cubicBezTo>
                    <a:lnTo>
                      <a:pt x="241300" y="1320800"/>
                    </a:lnTo>
                    <a:cubicBezTo>
                      <a:pt x="215900" y="1371600"/>
                      <a:pt x="165100" y="1409700"/>
                      <a:pt x="101600" y="1409700"/>
                    </a:cubicBezTo>
                    <a:lnTo>
                      <a:pt x="38100" y="1409700"/>
                    </a:lnTo>
                    <a:cubicBezTo>
                      <a:pt x="25400" y="1409700"/>
                      <a:pt x="12700" y="1409700"/>
                      <a:pt x="12700" y="1397000"/>
                    </a:cubicBezTo>
                    <a:cubicBezTo>
                      <a:pt x="0" y="1384300"/>
                      <a:pt x="0" y="1371600"/>
                      <a:pt x="12700" y="1358900"/>
                    </a:cubicBezTo>
                    <a:lnTo>
                      <a:pt x="203200" y="914400"/>
                    </a:lnTo>
                    <a:lnTo>
                      <a:pt x="266700" y="736600"/>
                    </a:lnTo>
                    <a:cubicBezTo>
                      <a:pt x="317500" y="635000"/>
                      <a:pt x="419100" y="558800"/>
                      <a:pt x="533400" y="558800"/>
                    </a:cubicBezTo>
                    <a:lnTo>
                      <a:pt x="711200" y="558800"/>
                    </a:lnTo>
                    <a:cubicBezTo>
                      <a:pt x="825500" y="558800"/>
                      <a:pt x="927100" y="635000"/>
                      <a:pt x="977900" y="736600"/>
                    </a:cubicBezTo>
                    <a:lnTo>
                      <a:pt x="1041400" y="914400"/>
                    </a:lnTo>
                    <a:lnTo>
                      <a:pt x="1231900" y="1358900"/>
                    </a:lnTo>
                    <a:cubicBezTo>
                      <a:pt x="1244600" y="1371600"/>
                      <a:pt x="1244600" y="1384300"/>
                      <a:pt x="1231900" y="1397000"/>
                    </a:cubicBezTo>
                    <a:cubicBezTo>
                      <a:pt x="1231900" y="1409700"/>
                      <a:pt x="1219200" y="1409700"/>
                      <a:pt x="1206500" y="1409700"/>
                    </a:cubicBezTo>
                    <a:lnTo>
                      <a:pt x="1143000" y="1409700"/>
                    </a:lnTo>
                    <a:cubicBezTo>
                      <a:pt x="1079500" y="1409700"/>
                      <a:pt x="1028700" y="1371600"/>
                      <a:pt x="1003300" y="1320800"/>
                    </a:cubicBezTo>
                    <a:lnTo>
                      <a:pt x="850900" y="965200"/>
                    </a:lnTo>
                    <a:cubicBezTo>
                      <a:pt x="850900" y="952500"/>
                      <a:pt x="838200" y="965200"/>
                      <a:pt x="838200" y="965200"/>
                    </a:cubicBezTo>
                    <a:lnTo>
                      <a:pt x="901700" y="1409700"/>
                    </a:lnTo>
                    <a:lnTo>
                      <a:pt x="977900" y="2222500"/>
                    </a:lnTo>
                    <a:cubicBezTo>
                      <a:pt x="977900" y="2235200"/>
                      <a:pt x="965200" y="2235200"/>
                      <a:pt x="965200" y="2247900"/>
                    </a:cubicBezTo>
                    <a:cubicBezTo>
                      <a:pt x="952500" y="2247900"/>
                      <a:pt x="952500" y="2260600"/>
                      <a:pt x="939800" y="2260600"/>
                    </a:cubicBezTo>
                    <a:lnTo>
                      <a:pt x="889000" y="2260600"/>
                    </a:lnTo>
                    <a:cubicBezTo>
                      <a:pt x="812800" y="2260600"/>
                      <a:pt x="749300" y="2209800"/>
                      <a:pt x="749300" y="2133600"/>
                    </a:cubicBezTo>
                    <a:lnTo>
                      <a:pt x="635000" y="1447800"/>
                    </a:lnTo>
                    <a:cubicBezTo>
                      <a:pt x="622300" y="1447800"/>
                      <a:pt x="622300" y="1447800"/>
                      <a:pt x="609600" y="1447800"/>
                    </a:cubicBezTo>
                    <a:lnTo>
                      <a:pt x="495300" y="2133600"/>
                    </a:lnTo>
                    <a:cubicBezTo>
                      <a:pt x="495300" y="2209800"/>
                      <a:pt x="431800" y="2260600"/>
                      <a:pt x="355600" y="2260600"/>
                    </a:cubicBezTo>
                    <a:lnTo>
                      <a:pt x="304800" y="2260600"/>
                    </a:lnTo>
                    <a:cubicBezTo>
                      <a:pt x="292100" y="2260600"/>
                      <a:pt x="292100" y="2247900"/>
                      <a:pt x="279400" y="2247900"/>
                    </a:cubicBezTo>
                    <a:cubicBezTo>
                      <a:pt x="279400" y="2235200"/>
                      <a:pt x="266700" y="2235200"/>
                      <a:pt x="266700" y="2222500"/>
                    </a:cubicBezTo>
                    <a:lnTo>
                      <a:pt x="342900" y="1409700"/>
                    </a:lnTo>
                    <a:lnTo>
                      <a:pt x="406400" y="965200"/>
                    </a:lnTo>
                    <a:moveTo>
                      <a:pt x="1955800" y="0"/>
                    </a:moveTo>
                    <a:cubicBezTo>
                      <a:pt x="1841500" y="0"/>
                      <a:pt x="1739900" y="88900"/>
                      <a:pt x="1739900" y="215900"/>
                    </a:cubicBezTo>
                    <a:lnTo>
                      <a:pt x="1739900" y="279400"/>
                    </a:lnTo>
                    <a:cubicBezTo>
                      <a:pt x="1739900" y="393700"/>
                      <a:pt x="1841500" y="495300"/>
                      <a:pt x="1955800" y="495300"/>
                    </a:cubicBezTo>
                    <a:cubicBezTo>
                      <a:pt x="2070100" y="495300"/>
                      <a:pt x="2171700" y="393700"/>
                      <a:pt x="2171700" y="279400"/>
                    </a:cubicBezTo>
                    <a:lnTo>
                      <a:pt x="2171700" y="215900"/>
                    </a:lnTo>
                    <a:cubicBezTo>
                      <a:pt x="2171700" y="88900"/>
                      <a:pt x="2070100" y="0"/>
                      <a:pt x="1955800" y="0"/>
                    </a:cubicBezTo>
                    <a:moveTo>
                      <a:pt x="1739900" y="965200"/>
                    </a:moveTo>
                    <a:cubicBezTo>
                      <a:pt x="1739900" y="965200"/>
                      <a:pt x="1727200" y="952500"/>
                      <a:pt x="1727200" y="965200"/>
                    </a:cubicBezTo>
                    <a:lnTo>
                      <a:pt x="1574800" y="1320800"/>
                    </a:lnTo>
                    <a:cubicBezTo>
                      <a:pt x="1549400" y="1371600"/>
                      <a:pt x="1498600" y="1409700"/>
                      <a:pt x="1435100" y="1409700"/>
                    </a:cubicBezTo>
                    <a:lnTo>
                      <a:pt x="1371600" y="1409700"/>
                    </a:lnTo>
                    <a:cubicBezTo>
                      <a:pt x="1358900" y="1409700"/>
                      <a:pt x="1346200" y="1409700"/>
                      <a:pt x="1346200" y="1397000"/>
                    </a:cubicBezTo>
                    <a:cubicBezTo>
                      <a:pt x="1333500" y="1384300"/>
                      <a:pt x="1333500" y="1371600"/>
                      <a:pt x="1346200" y="1358900"/>
                    </a:cubicBezTo>
                    <a:lnTo>
                      <a:pt x="1536700" y="914400"/>
                    </a:lnTo>
                    <a:lnTo>
                      <a:pt x="1600200" y="736600"/>
                    </a:lnTo>
                    <a:cubicBezTo>
                      <a:pt x="1651000" y="635000"/>
                      <a:pt x="1752600" y="558800"/>
                      <a:pt x="1866900" y="558800"/>
                    </a:cubicBezTo>
                    <a:lnTo>
                      <a:pt x="2044700" y="558800"/>
                    </a:lnTo>
                    <a:cubicBezTo>
                      <a:pt x="2159000" y="558800"/>
                      <a:pt x="2260600" y="635000"/>
                      <a:pt x="2311400" y="736600"/>
                    </a:cubicBezTo>
                    <a:lnTo>
                      <a:pt x="2374900" y="914400"/>
                    </a:lnTo>
                    <a:lnTo>
                      <a:pt x="2565400" y="1358900"/>
                    </a:lnTo>
                    <a:cubicBezTo>
                      <a:pt x="2578100" y="1371600"/>
                      <a:pt x="2578100" y="1384300"/>
                      <a:pt x="2565400" y="1397000"/>
                    </a:cubicBezTo>
                    <a:cubicBezTo>
                      <a:pt x="2565400" y="1409700"/>
                      <a:pt x="2552700" y="1409700"/>
                      <a:pt x="2540000" y="1409700"/>
                    </a:cubicBezTo>
                    <a:lnTo>
                      <a:pt x="2476500" y="1409700"/>
                    </a:lnTo>
                    <a:cubicBezTo>
                      <a:pt x="2413000" y="1409700"/>
                      <a:pt x="2362200" y="1371600"/>
                      <a:pt x="2336800" y="1320800"/>
                    </a:cubicBezTo>
                    <a:lnTo>
                      <a:pt x="2184400" y="965200"/>
                    </a:lnTo>
                    <a:cubicBezTo>
                      <a:pt x="2184400" y="952500"/>
                      <a:pt x="2171700" y="965200"/>
                      <a:pt x="2171700" y="965200"/>
                    </a:cubicBezTo>
                    <a:lnTo>
                      <a:pt x="2235200" y="1409700"/>
                    </a:lnTo>
                    <a:lnTo>
                      <a:pt x="2311400" y="2222500"/>
                    </a:lnTo>
                    <a:cubicBezTo>
                      <a:pt x="2311400" y="2235200"/>
                      <a:pt x="2298700" y="2235200"/>
                      <a:pt x="2298700" y="2247900"/>
                    </a:cubicBezTo>
                    <a:cubicBezTo>
                      <a:pt x="2286000" y="2247900"/>
                      <a:pt x="2286000" y="2260600"/>
                      <a:pt x="2273300" y="2260600"/>
                    </a:cubicBezTo>
                    <a:lnTo>
                      <a:pt x="2222500" y="2260600"/>
                    </a:lnTo>
                    <a:cubicBezTo>
                      <a:pt x="2146300" y="2260600"/>
                      <a:pt x="2082800" y="2209800"/>
                      <a:pt x="2082800" y="2133600"/>
                    </a:cubicBezTo>
                    <a:lnTo>
                      <a:pt x="1968500" y="1447800"/>
                    </a:lnTo>
                    <a:cubicBezTo>
                      <a:pt x="1955800" y="1447800"/>
                      <a:pt x="1955800" y="1447800"/>
                      <a:pt x="1943100" y="1447800"/>
                    </a:cubicBezTo>
                    <a:lnTo>
                      <a:pt x="1828800" y="2133600"/>
                    </a:lnTo>
                    <a:cubicBezTo>
                      <a:pt x="1828800" y="2209800"/>
                      <a:pt x="1765300" y="2260600"/>
                      <a:pt x="1689100" y="2260600"/>
                    </a:cubicBezTo>
                    <a:lnTo>
                      <a:pt x="1638300" y="2260600"/>
                    </a:lnTo>
                    <a:cubicBezTo>
                      <a:pt x="1625600" y="2260600"/>
                      <a:pt x="1625600" y="2247900"/>
                      <a:pt x="1612900" y="2247900"/>
                    </a:cubicBezTo>
                    <a:cubicBezTo>
                      <a:pt x="1612900" y="2235200"/>
                      <a:pt x="1600200" y="2235200"/>
                      <a:pt x="1600200" y="2222500"/>
                    </a:cubicBezTo>
                    <a:lnTo>
                      <a:pt x="1676400" y="1409700"/>
                    </a:lnTo>
                    <a:lnTo>
                      <a:pt x="1739900" y="965200"/>
                    </a:lnTo>
                  </a:path>
                </a:pathLst>
              </a:custGeom>
              <a:solidFill>
                <a:srgbClr val="66BB6A"/>
              </a:solidFill>
            </p:spPr>
          </p:sp>
        </p:grpSp>
      </p:grpSp>
      <p:sp>
        <p:nvSpPr>
          <p:cNvPr name="TextBox 13" id="13"/>
          <p:cNvSpPr txBox="true"/>
          <p:nvPr/>
        </p:nvSpPr>
        <p:spPr>
          <a:xfrm rot="0">
            <a:off x="6453342" y="6877264"/>
            <a:ext cx="5463882" cy="487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41" spc="278">
                <a:solidFill>
                  <a:srgbClr val="FFFFFF"/>
                </a:solidFill>
                <a:latin typeface="Open Sauce"/>
              </a:rPr>
              <a:t>Nuevos clientes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446146" y="1587640"/>
            <a:ext cx="587713" cy="748246"/>
          </a:xfrm>
          <a:custGeom>
            <a:avLst/>
            <a:gdLst/>
            <a:ahLst/>
            <a:cxnLst/>
            <a:rect r="r" b="b" t="t" l="l"/>
            <a:pathLst>
              <a:path h="748246" w="587713">
                <a:moveTo>
                  <a:pt x="0" y="0"/>
                </a:moveTo>
                <a:lnTo>
                  <a:pt x="587713" y="0"/>
                </a:lnTo>
                <a:lnTo>
                  <a:pt x="587713" y="748246"/>
                </a:lnTo>
                <a:lnTo>
                  <a:pt x="0" y="748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35200" y="1570691"/>
            <a:ext cx="849110" cy="827496"/>
          </a:xfrm>
          <a:custGeom>
            <a:avLst/>
            <a:gdLst/>
            <a:ahLst/>
            <a:cxnLst/>
            <a:rect r="r" b="b" t="t" l="l"/>
            <a:pathLst>
              <a:path h="827496" w="849110">
                <a:moveTo>
                  <a:pt x="0" y="0"/>
                </a:moveTo>
                <a:lnTo>
                  <a:pt x="849111" y="0"/>
                </a:lnTo>
                <a:lnTo>
                  <a:pt x="849111" y="827497"/>
                </a:lnTo>
                <a:lnTo>
                  <a:pt x="0" y="8274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664797" y="1522981"/>
            <a:ext cx="825844" cy="895886"/>
          </a:xfrm>
          <a:custGeom>
            <a:avLst/>
            <a:gdLst/>
            <a:ahLst/>
            <a:cxnLst/>
            <a:rect r="r" b="b" t="t" l="l"/>
            <a:pathLst>
              <a:path h="895886" w="825844">
                <a:moveTo>
                  <a:pt x="0" y="0"/>
                </a:moveTo>
                <a:lnTo>
                  <a:pt x="825844" y="0"/>
                </a:lnTo>
                <a:lnTo>
                  <a:pt x="825844" y="895886"/>
                </a:lnTo>
                <a:lnTo>
                  <a:pt x="0" y="8958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89439" y="1455250"/>
            <a:ext cx="959108" cy="880636"/>
          </a:xfrm>
          <a:custGeom>
            <a:avLst/>
            <a:gdLst/>
            <a:ahLst/>
            <a:cxnLst/>
            <a:rect r="r" b="b" t="t" l="l"/>
            <a:pathLst>
              <a:path h="880636" w="959108">
                <a:moveTo>
                  <a:pt x="0" y="0"/>
                </a:moveTo>
                <a:lnTo>
                  <a:pt x="959108" y="0"/>
                </a:lnTo>
                <a:lnTo>
                  <a:pt x="959108" y="880636"/>
                </a:lnTo>
                <a:lnTo>
                  <a:pt x="0" y="8806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292127" y="1620170"/>
            <a:ext cx="660740" cy="798697"/>
          </a:xfrm>
          <a:custGeom>
            <a:avLst/>
            <a:gdLst/>
            <a:ahLst/>
            <a:cxnLst/>
            <a:rect r="r" b="b" t="t" l="l"/>
            <a:pathLst>
              <a:path h="798697" w="660740">
                <a:moveTo>
                  <a:pt x="0" y="0"/>
                </a:moveTo>
                <a:lnTo>
                  <a:pt x="660740" y="0"/>
                </a:lnTo>
                <a:lnTo>
                  <a:pt x="660740" y="798697"/>
                </a:lnTo>
                <a:lnTo>
                  <a:pt x="0" y="7986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28078" y="4165820"/>
            <a:ext cx="733943" cy="839228"/>
          </a:xfrm>
          <a:custGeom>
            <a:avLst/>
            <a:gdLst/>
            <a:ahLst/>
            <a:cxnLst/>
            <a:rect r="r" b="b" t="t" l="l"/>
            <a:pathLst>
              <a:path h="839228" w="733943">
                <a:moveTo>
                  <a:pt x="0" y="0"/>
                </a:moveTo>
                <a:lnTo>
                  <a:pt x="733943" y="0"/>
                </a:lnTo>
                <a:lnTo>
                  <a:pt x="733943" y="839228"/>
                </a:lnTo>
                <a:lnTo>
                  <a:pt x="0" y="8392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483813" y="4147823"/>
            <a:ext cx="810032" cy="779103"/>
          </a:xfrm>
          <a:custGeom>
            <a:avLst/>
            <a:gdLst/>
            <a:ahLst/>
            <a:cxnLst/>
            <a:rect r="r" b="b" t="t" l="l"/>
            <a:pathLst>
              <a:path h="779103" w="810032">
                <a:moveTo>
                  <a:pt x="0" y="0"/>
                </a:moveTo>
                <a:lnTo>
                  <a:pt x="810031" y="0"/>
                </a:lnTo>
                <a:lnTo>
                  <a:pt x="810031" y="779103"/>
                </a:lnTo>
                <a:lnTo>
                  <a:pt x="0" y="7791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750656" y="4033862"/>
            <a:ext cx="682965" cy="813054"/>
          </a:xfrm>
          <a:custGeom>
            <a:avLst/>
            <a:gdLst/>
            <a:ahLst/>
            <a:cxnLst/>
            <a:rect r="r" b="b" t="t" l="l"/>
            <a:pathLst>
              <a:path h="813054" w="682965">
                <a:moveTo>
                  <a:pt x="0" y="0"/>
                </a:moveTo>
                <a:lnTo>
                  <a:pt x="682966" y="0"/>
                </a:lnTo>
                <a:lnTo>
                  <a:pt x="682966" y="813054"/>
                </a:lnTo>
                <a:lnTo>
                  <a:pt x="0" y="81305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062134" y="4114845"/>
            <a:ext cx="795968" cy="706241"/>
          </a:xfrm>
          <a:custGeom>
            <a:avLst/>
            <a:gdLst/>
            <a:ahLst/>
            <a:cxnLst/>
            <a:rect r="r" b="b" t="t" l="l"/>
            <a:pathLst>
              <a:path h="706241" w="795968">
                <a:moveTo>
                  <a:pt x="0" y="0"/>
                </a:moveTo>
                <a:lnTo>
                  <a:pt x="795968" y="0"/>
                </a:lnTo>
                <a:lnTo>
                  <a:pt x="795968" y="706240"/>
                </a:lnTo>
                <a:lnTo>
                  <a:pt x="0" y="70624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331143" y="4089014"/>
            <a:ext cx="698242" cy="672851"/>
          </a:xfrm>
          <a:custGeom>
            <a:avLst/>
            <a:gdLst/>
            <a:ahLst/>
            <a:cxnLst/>
            <a:rect r="r" b="b" t="t" l="l"/>
            <a:pathLst>
              <a:path h="672851" w="698242">
                <a:moveTo>
                  <a:pt x="0" y="0"/>
                </a:moveTo>
                <a:lnTo>
                  <a:pt x="698241" y="0"/>
                </a:lnTo>
                <a:lnTo>
                  <a:pt x="698241" y="672851"/>
                </a:lnTo>
                <a:lnTo>
                  <a:pt x="0" y="67285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446146" y="5438880"/>
            <a:ext cx="775043" cy="868174"/>
          </a:xfrm>
          <a:custGeom>
            <a:avLst/>
            <a:gdLst/>
            <a:ahLst/>
            <a:cxnLst/>
            <a:rect r="r" b="b" t="t" l="l"/>
            <a:pathLst>
              <a:path h="868174" w="775043">
                <a:moveTo>
                  <a:pt x="0" y="0"/>
                </a:moveTo>
                <a:lnTo>
                  <a:pt x="775043" y="0"/>
                </a:lnTo>
                <a:lnTo>
                  <a:pt x="775043" y="868174"/>
                </a:lnTo>
                <a:lnTo>
                  <a:pt x="0" y="86817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659537" y="5300958"/>
            <a:ext cx="833753" cy="868492"/>
          </a:xfrm>
          <a:custGeom>
            <a:avLst/>
            <a:gdLst/>
            <a:ahLst/>
            <a:cxnLst/>
            <a:rect r="r" b="b" t="t" l="l"/>
            <a:pathLst>
              <a:path h="868492" w="833753">
                <a:moveTo>
                  <a:pt x="0" y="0"/>
                </a:moveTo>
                <a:lnTo>
                  <a:pt x="833753" y="0"/>
                </a:lnTo>
                <a:lnTo>
                  <a:pt x="833753" y="868493"/>
                </a:lnTo>
                <a:lnTo>
                  <a:pt x="0" y="86849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763048" y="5179234"/>
            <a:ext cx="727593" cy="835440"/>
          </a:xfrm>
          <a:custGeom>
            <a:avLst/>
            <a:gdLst/>
            <a:ahLst/>
            <a:cxnLst/>
            <a:rect r="r" b="b" t="t" l="l"/>
            <a:pathLst>
              <a:path h="835440" w="727593">
                <a:moveTo>
                  <a:pt x="0" y="0"/>
                </a:moveTo>
                <a:lnTo>
                  <a:pt x="727593" y="0"/>
                </a:lnTo>
                <a:lnTo>
                  <a:pt x="727593" y="835441"/>
                </a:lnTo>
                <a:lnTo>
                  <a:pt x="0" y="83544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987323" y="5217120"/>
            <a:ext cx="868174" cy="868174"/>
          </a:xfrm>
          <a:custGeom>
            <a:avLst/>
            <a:gdLst/>
            <a:ahLst/>
            <a:cxnLst/>
            <a:rect r="r" b="b" t="t" l="l"/>
            <a:pathLst>
              <a:path h="868174" w="868174">
                <a:moveTo>
                  <a:pt x="0" y="0"/>
                </a:moveTo>
                <a:lnTo>
                  <a:pt x="868174" y="0"/>
                </a:lnTo>
                <a:lnTo>
                  <a:pt x="868174" y="868174"/>
                </a:lnTo>
                <a:lnTo>
                  <a:pt x="0" y="868174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432766" y="1570691"/>
            <a:ext cx="866645" cy="897655"/>
          </a:xfrm>
          <a:custGeom>
            <a:avLst/>
            <a:gdLst/>
            <a:ahLst/>
            <a:cxnLst/>
            <a:rect r="r" b="b" t="t" l="l"/>
            <a:pathLst>
              <a:path h="897655" w="866645">
                <a:moveTo>
                  <a:pt x="0" y="0"/>
                </a:moveTo>
                <a:lnTo>
                  <a:pt x="866644" y="0"/>
                </a:lnTo>
                <a:lnTo>
                  <a:pt x="866644" y="897655"/>
                </a:lnTo>
                <a:lnTo>
                  <a:pt x="0" y="897655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914605" y="1500590"/>
            <a:ext cx="1023588" cy="967756"/>
          </a:xfrm>
          <a:custGeom>
            <a:avLst/>
            <a:gdLst/>
            <a:ahLst/>
            <a:cxnLst/>
            <a:rect r="r" b="b" t="t" l="l"/>
            <a:pathLst>
              <a:path h="967756" w="1023588">
                <a:moveTo>
                  <a:pt x="0" y="0"/>
                </a:moveTo>
                <a:lnTo>
                  <a:pt x="1023589" y="0"/>
                </a:lnTo>
                <a:lnTo>
                  <a:pt x="1023589" y="967756"/>
                </a:lnTo>
                <a:lnTo>
                  <a:pt x="0" y="967756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698275" y="1640302"/>
            <a:ext cx="784095" cy="758434"/>
          </a:xfrm>
          <a:custGeom>
            <a:avLst/>
            <a:gdLst/>
            <a:ahLst/>
            <a:cxnLst/>
            <a:rect r="r" b="b" t="t" l="l"/>
            <a:pathLst>
              <a:path h="758434" w="784095">
                <a:moveTo>
                  <a:pt x="0" y="0"/>
                </a:moveTo>
                <a:lnTo>
                  <a:pt x="784095" y="0"/>
                </a:lnTo>
                <a:lnTo>
                  <a:pt x="784095" y="758433"/>
                </a:lnTo>
                <a:lnTo>
                  <a:pt x="0" y="75843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765228" y="7932345"/>
            <a:ext cx="899568" cy="868492"/>
          </a:xfrm>
          <a:custGeom>
            <a:avLst/>
            <a:gdLst/>
            <a:ahLst/>
            <a:cxnLst/>
            <a:rect r="r" b="b" t="t" l="l"/>
            <a:pathLst>
              <a:path h="868492" w="899568">
                <a:moveTo>
                  <a:pt x="0" y="0"/>
                </a:moveTo>
                <a:lnTo>
                  <a:pt x="899569" y="0"/>
                </a:lnTo>
                <a:lnTo>
                  <a:pt x="899569" y="868493"/>
                </a:lnTo>
                <a:lnTo>
                  <a:pt x="0" y="868493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235220" y="1620170"/>
            <a:ext cx="928806" cy="896720"/>
          </a:xfrm>
          <a:custGeom>
            <a:avLst/>
            <a:gdLst/>
            <a:ahLst/>
            <a:cxnLst/>
            <a:rect r="r" b="b" t="t" l="l"/>
            <a:pathLst>
              <a:path h="896720" w="928806">
                <a:moveTo>
                  <a:pt x="0" y="0"/>
                </a:moveTo>
                <a:lnTo>
                  <a:pt x="928805" y="0"/>
                </a:lnTo>
                <a:lnTo>
                  <a:pt x="928805" y="896720"/>
                </a:lnTo>
                <a:lnTo>
                  <a:pt x="0" y="896720"/>
                </a:lnTo>
                <a:lnTo>
                  <a:pt x="0" y="0"/>
                </a:lnTo>
                <a:close/>
              </a:path>
            </a:pathLst>
          </a:custGeom>
          <a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484570" y="3950196"/>
            <a:ext cx="928806" cy="896720"/>
          </a:xfrm>
          <a:custGeom>
            <a:avLst/>
            <a:gdLst/>
            <a:ahLst/>
            <a:cxnLst/>
            <a:rect r="r" b="b" t="t" l="l"/>
            <a:pathLst>
              <a:path h="896720" w="928806">
                <a:moveTo>
                  <a:pt x="0" y="0"/>
                </a:moveTo>
                <a:lnTo>
                  <a:pt x="928806" y="0"/>
                </a:lnTo>
                <a:lnTo>
                  <a:pt x="928806" y="896720"/>
                </a:lnTo>
                <a:lnTo>
                  <a:pt x="0" y="896720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684524" y="4089014"/>
            <a:ext cx="785020" cy="757901"/>
          </a:xfrm>
          <a:custGeom>
            <a:avLst/>
            <a:gdLst/>
            <a:ahLst/>
            <a:cxnLst/>
            <a:rect r="r" b="b" t="t" l="l"/>
            <a:pathLst>
              <a:path h="757901" w="785020">
                <a:moveTo>
                  <a:pt x="0" y="0"/>
                </a:moveTo>
                <a:lnTo>
                  <a:pt x="785021" y="0"/>
                </a:lnTo>
                <a:lnTo>
                  <a:pt x="785021" y="757902"/>
                </a:lnTo>
                <a:lnTo>
                  <a:pt x="0" y="757902"/>
                </a:lnTo>
                <a:lnTo>
                  <a:pt x="0" y="0"/>
                </a:lnTo>
                <a:close/>
              </a:path>
            </a:pathLst>
          </a:custGeom>
          <a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942586" y="4089014"/>
            <a:ext cx="927060" cy="896720"/>
          </a:xfrm>
          <a:custGeom>
            <a:avLst/>
            <a:gdLst/>
            <a:ahLst/>
            <a:cxnLst/>
            <a:rect r="r" b="b" t="t" l="l"/>
            <a:pathLst>
              <a:path h="896720" w="927060">
                <a:moveTo>
                  <a:pt x="0" y="0"/>
                </a:moveTo>
                <a:lnTo>
                  <a:pt x="927060" y="0"/>
                </a:lnTo>
                <a:lnTo>
                  <a:pt x="927060" y="896720"/>
                </a:lnTo>
                <a:lnTo>
                  <a:pt x="0" y="896720"/>
                </a:lnTo>
                <a:lnTo>
                  <a:pt x="0" y="0"/>
                </a:lnTo>
                <a:close/>
              </a:path>
            </a:pathLst>
          </a:custGeom>
          <a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6461108" y="3936035"/>
            <a:ext cx="830833" cy="756813"/>
          </a:xfrm>
          <a:custGeom>
            <a:avLst/>
            <a:gdLst/>
            <a:ahLst/>
            <a:cxnLst/>
            <a:rect r="r" b="b" t="t" l="l"/>
            <a:pathLst>
              <a:path h="756813" w="830833">
                <a:moveTo>
                  <a:pt x="0" y="0"/>
                </a:moveTo>
                <a:lnTo>
                  <a:pt x="830833" y="0"/>
                </a:lnTo>
                <a:lnTo>
                  <a:pt x="830833" y="756813"/>
                </a:lnTo>
                <a:lnTo>
                  <a:pt x="0" y="756813"/>
                </a:lnTo>
                <a:lnTo>
                  <a:pt x="0" y="0"/>
                </a:lnTo>
                <a:close/>
              </a:path>
            </a:pathLst>
          </a:custGeom>
          <a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448210" y="6483592"/>
            <a:ext cx="793013" cy="794458"/>
          </a:xfrm>
          <a:custGeom>
            <a:avLst/>
            <a:gdLst/>
            <a:ahLst/>
            <a:cxnLst/>
            <a:rect r="r" b="b" t="t" l="l"/>
            <a:pathLst>
              <a:path h="794458" w="793013">
                <a:moveTo>
                  <a:pt x="0" y="0"/>
                </a:moveTo>
                <a:lnTo>
                  <a:pt x="793013" y="0"/>
                </a:lnTo>
                <a:lnTo>
                  <a:pt x="793013" y="794457"/>
                </a:lnTo>
                <a:lnTo>
                  <a:pt x="0" y="794457"/>
                </a:lnTo>
                <a:lnTo>
                  <a:pt x="0" y="0"/>
                </a:lnTo>
                <a:close/>
              </a:path>
            </a:pathLst>
          </a:custGeom>
          <a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187460" y="5162708"/>
            <a:ext cx="870074" cy="868492"/>
          </a:xfrm>
          <a:custGeom>
            <a:avLst/>
            <a:gdLst/>
            <a:ahLst/>
            <a:cxnLst/>
            <a:rect r="r" b="b" t="t" l="l"/>
            <a:pathLst>
              <a:path h="868492" w="870074">
                <a:moveTo>
                  <a:pt x="0" y="0"/>
                </a:moveTo>
                <a:lnTo>
                  <a:pt x="870074" y="0"/>
                </a:lnTo>
                <a:lnTo>
                  <a:pt x="870074" y="868493"/>
                </a:lnTo>
                <a:lnTo>
                  <a:pt x="0" y="868493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2552578" y="5257051"/>
            <a:ext cx="806406" cy="774149"/>
          </a:xfrm>
          <a:custGeom>
            <a:avLst/>
            <a:gdLst/>
            <a:ahLst/>
            <a:cxnLst/>
            <a:rect r="r" b="b" t="t" l="l"/>
            <a:pathLst>
              <a:path h="774149" w="806406">
                <a:moveTo>
                  <a:pt x="0" y="0"/>
                </a:moveTo>
                <a:lnTo>
                  <a:pt x="806405" y="0"/>
                </a:lnTo>
                <a:lnTo>
                  <a:pt x="806405" y="774150"/>
                </a:lnTo>
                <a:lnTo>
                  <a:pt x="0" y="774150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8763048" y="6736091"/>
            <a:ext cx="778541" cy="767216"/>
          </a:xfrm>
          <a:custGeom>
            <a:avLst/>
            <a:gdLst/>
            <a:ahLst/>
            <a:cxnLst/>
            <a:rect r="r" b="b" t="t" l="l"/>
            <a:pathLst>
              <a:path h="767216" w="778541">
                <a:moveTo>
                  <a:pt x="0" y="0"/>
                </a:moveTo>
                <a:lnTo>
                  <a:pt x="778541" y="0"/>
                </a:lnTo>
                <a:lnTo>
                  <a:pt x="778541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275333" y="3008939"/>
            <a:ext cx="889451" cy="889451"/>
          </a:xfrm>
          <a:custGeom>
            <a:avLst/>
            <a:gdLst/>
            <a:ahLst/>
            <a:cxnLst/>
            <a:rect r="r" b="b" t="t" l="l"/>
            <a:pathLst>
              <a:path h="889451" w="889451">
                <a:moveTo>
                  <a:pt x="0" y="0"/>
                </a:moveTo>
                <a:lnTo>
                  <a:pt x="889452" y="0"/>
                </a:lnTo>
                <a:lnTo>
                  <a:pt x="889452" y="889452"/>
                </a:lnTo>
                <a:lnTo>
                  <a:pt x="0" y="889452"/>
                </a:lnTo>
                <a:lnTo>
                  <a:pt x="0" y="0"/>
                </a:lnTo>
                <a:close/>
              </a:path>
            </a:pathLst>
          </a:custGeom>
          <a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3661841" y="6625253"/>
            <a:ext cx="767216" cy="767216"/>
          </a:xfrm>
          <a:custGeom>
            <a:avLst/>
            <a:gdLst/>
            <a:ahLst/>
            <a:cxnLst/>
            <a:rect r="r" b="b" t="t" l="l"/>
            <a:pathLst>
              <a:path h="767216" w="767216">
                <a:moveTo>
                  <a:pt x="0" y="0"/>
                </a:moveTo>
                <a:lnTo>
                  <a:pt x="767216" y="0"/>
                </a:lnTo>
                <a:lnTo>
                  <a:pt x="767216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0027782" y="2950850"/>
            <a:ext cx="787256" cy="767216"/>
          </a:xfrm>
          <a:custGeom>
            <a:avLst/>
            <a:gdLst/>
            <a:ahLst/>
            <a:cxnLst/>
            <a:rect r="r" b="b" t="t" l="l"/>
            <a:pathLst>
              <a:path h="767216" w="787256">
                <a:moveTo>
                  <a:pt x="0" y="0"/>
                </a:moveTo>
                <a:lnTo>
                  <a:pt x="787256" y="0"/>
                </a:lnTo>
                <a:lnTo>
                  <a:pt x="787256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1298676" y="6625253"/>
            <a:ext cx="897806" cy="767216"/>
          </a:xfrm>
          <a:custGeom>
            <a:avLst/>
            <a:gdLst/>
            <a:ahLst/>
            <a:cxnLst/>
            <a:rect r="r" b="b" t="t" l="l"/>
            <a:pathLst>
              <a:path h="767216" w="897806">
                <a:moveTo>
                  <a:pt x="0" y="0"/>
                </a:moveTo>
                <a:lnTo>
                  <a:pt x="897806" y="0"/>
                </a:lnTo>
                <a:lnTo>
                  <a:pt x="897806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8695217" y="3008939"/>
            <a:ext cx="708629" cy="767216"/>
          </a:xfrm>
          <a:custGeom>
            <a:avLst/>
            <a:gdLst/>
            <a:ahLst/>
            <a:cxnLst/>
            <a:rect r="r" b="b" t="t" l="l"/>
            <a:pathLst>
              <a:path h="767216" w="708629">
                <a:moveTo>
                  <a:pt x="0" y="0"/>
                </a:moveTo>
                <a:lnTo>
                  <a:pt x="708629" y="0"/>
                </a:lnTo>
                <a:lnTo>
                  <a:pt x="708629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4">
              <a:extLst>
                <a:ext uri="{96DAC541-7B7A-43D3-8B79-37D633B846F1}">
                  <asvg:svgBlip xmlns:asvg="http://schemas.microsoft.com/office/drawing/2016/SVG/main" r:embed="rId6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7483813" y="3008939"/>
            <a:ext cx="669571" cy="767216"/>
          </a:xfrm>
          <a:custGeom>
            <a:avLst/>
            <a:gdLst/>
            <a:ahLst/>
            <a:cxnLst/>
            <a:rect r="r" b="b" t="t" l="l"/>
            <a:pathLst>
              <a:path h="767216" w="669571">
                <a:moveTo>
                  <a:pt x="0" y="0"/>
                </a:moveTo>
                <a:lnTo>
                  <a:pt x="669570" y="0"/>
                </a:lnTo>
                <a:lnTo>
                  <a:pt x="669570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6">
              <a:extLst>
                <a:ext uri="{96DAC541-7B7A-43D3-8B79-37D633B846F1}">
                  <asvg:svgBlip xmlns:asvg="http://schemas.microsoft.com/office/drawing/2016/SVG/main" r:embed="rId6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0148388" y="6701348"/>
            <a:ext cx="787256" cy="767216"/>
          </a:xfrm>
          <a:custGeom>
            <a:avLst/>
            <a:gdLst/>
            <a:ahLst/>
            <a:cxnLst/>
            <a:rect r="r" b="b" t="t" l="l"/>
            <a:pathLst>
              <a:path h="767216" w="787256">
                <a:moveTo>
                  <a:pt x="0" y="0"/>
                </a:moveTo>
                <a:lnTo>
                  <a:pt x="787256" y="0"/>
                </a:lnTo>
                <a:lnTo>
                  <a:pt x="787256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8">
              <a:extLst>
                <a:ext uri="{96DAC541-7B7A-43D3-8B79-37D633B846F1}">
                  <asvg:svgBlip xmlns:asvg="http://schemas.microsoft.com/office/drawing/2016/SVG/main" r:embed="rId6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7888829" y="6736091"/>
            <a:ext cx="514732" cy="767216"/>
          </a:xfrm>
          <a:custGeom>
            <a:avLst/>
            <a:gdLst/>
            <a:ahLst/>
            <a:cxnLst/>
            <a:rect r="r" b="b" t="t" l="l"/>
            <a:pathLst>
              <a:path h="767216" w="514732">
                <a:moveTo>
                  <a:pt x="0" y="0"/>
                </a:moveTo>
                <a:lnTo>
                  <a:pt x="514732" y="0"/>
                </a:lnTo>
                <a:lnTo>
                  <a:pt x="514732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70">
              <a:extLst>
                <a:ext uri="{96DAC541-7B7A-43D3-8B79-37D633B846F1}">
                  <asvg:svgBlip xmlns:asvg="http://schemas.microsoft.com/office/drawing/2016/SVG/main" r:embed="rId7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6547945" y="7932345"/>
            <a:ext cx="796168" cy="767216"/>
          </a:xfrm>
          <a:custGeom>
            <a:avLst/>
            <a:gdLst/>
            <a:ahLst/>
            <a:cxnLst/>
            <a:rect r="r" b="b" t="t" l="l"/>
            <a:pathLst>
              <a:path h="767216" w="796168">
                <a:moveTo>
                  <a:pt x="0" y="0"/>
                </a:moveTo>
                <a:lnTo>
                  <a:pt x="796168" y="0"/>
                </a:lnTo>
                <a:lnTo>
                  <a:pt x="796168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72">
              <a:extLst>
                <a:ext uri="{96DAC541-7B7A-43D3-8B79-37D633B846F1}">
                  <asvg:svgBlip xmlns:asvg="http://schemas.microsoft.com/office/drawing/2016/SVG/main" r:embed="rId7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103248" y="5300958"/>
            <a:ext cx="698864" cy="767216"/>
          </a:xfrm>
          <a:custGeom>
            <a:avLst/>
            <a:gdLst/>
            <a:ahLst/>
            <a:cxnLst/>
            <a:rect r="r" b="b" t="t" l="l"/>
            <a:pathLst>
              <a:path h="767216" w="698864">
                <a:moveTo>
                  <a:pt x="0" y="0"/>
                </a:moveTo>
                <a:lnTo>
                  <a:pt x="698864" y="0"/>
                </a:lnTo>
                <a:lnTo>
                  <a:pt x="698864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74">
              <a:extLst>
                <a:ext uri="{96DAC541-7B7A-43D3-8B79-37D633B846F1}">
                  <asvg:svgBlip xmlns:asvg="http://schemas.microsoft.com/office/drawing/2016/SVG/main" r:embed="rId7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3805962" y="2892761"/>
            <a:ext cx="661201" cy="767216"/>
          </a:xfrm>
          <a:custGeom>
            <a:avLst/>
            <a:gdLst/>
            <a:ahLst/>
            <a:cxnLst/>
            <a:rect r="r" b="b" t="t" l="l"/>
            <a:pathLst>
              <a:path h="767216" w="661201">
                <a:moveTo>
                  <a:pt x="0" y="0"/>
                </a:moveTo>
                <a:lnTo>
                  <a:pt x="661201" y="0"/>
                </a:lnTo>
                <a:lnTo>
                  <a:pt x="661201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76">
              <a:extLst>
                <a:ext uri="{96DAC541-7B7A-43D3-8B79-37D633B846F1}">
                  <asvg:svgBlip xmlns:asvg="http://schemas.microsoft.com/office/drawing/2016/SVG/main" r:embed="rId7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5035715" y="2892761"/>
            <a:ext cx="833931" cy="767216"/>
          </a:xfrm>
          <a:custGeom>
            <a:avLst/>
            <a:gdLst/>
            <a:ahLst/>
            <a:cxnLst/>
            <a:rect r="r" b="b" t="t" l="l"/>
            <a:pathLst>
              <a:path h="767216" w="833931">
                <a:moveTo>
                  <a:pt x="0" y="0"/>
                </a:moveTo>
                <a:lnTo>
                  <a:pt x="833931" y="0"/>
                </a:lnTo>
                <a:lnTo>
                  <a:pt x="833931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78">
              <a:extLst>
                <a:ext uri="{96DAC541-7B7A-43D3-8B79-37D633B846F1}">
                  <asvg:svgBlip xmlns:asvg="http://schemas.microsoft.com/office/drawing/2016/SVG/main" r:embed="rId7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1137732" y="3008939"/>
            <a:ext cx="1085063" cy="651038"/>
          </a:xfrm>
          <a:custGeom>
            <a:avLst/>
            <a:gdLst/>
            <a:ahLst/>
            <a:cxnLst/>
            <a:rect r="r" b="b" t="t" l="l"/>
            <a:pathLst>
              <a:path h="651038" w="1085063">
                <a:moveTo>
                  <a:pt x="0" y="0"/>
                </a:moveTo>
                <a:lnTo>
                  <a:pt x="1085063" y="0"/>
                </a:lnTo>
                <a:lnTo>
                  <a:pt x="1085063" y="651038"/>
                </a:lnTo>
                <a:lnTo>
                  <a:pt x="0" y="651038"/>
                </a:lnTo>
                <a:lnTo>
                  <a:pt x="0" y="0"/>
                </a:lnTo>
                <a:close/>
              </a:path>
            </a:pathLst>
          </a:custGeom>
          <a:blipFill>
            <a:blip r:embed="rId80">
              <a:extLst>
                <a:ext uri="{96DAC541-7B7A-43D3-8B79-37D633B846F1}">
                  <asvg:svgBlip xmlns:asvg="http://schemas.microsoft.com/office/drawing/2016/SVG/main" r:embed="rId8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6461108" y="2892761"/>
            <a:ext cx="767216" cy="767216"/>
          </a:xfrm>
          <a:custGeom>
            <a:avLst/>
            <a:gdLst/>
            <a:ahLst/>
            <a:cxnLst/>
            <a:rect r="r" b="b" t="t" l="l"/>
            <a:pathLst>
              <a:path h="767216" w="767216">
                <a:moveTo>
                  <a:pt x="0" y="0"/>
                </a:moveTo>
                <a:lnTo>
                  <a:pt x="767217" y="0"/>
                </a:lnTo>
                <a:lnTo>
                  <a:pt x="767217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82">
              <a:extLst>
                <a:ext uri="{96DAC541-7B7A-43D3-8B79-37D633B846F1}">
                  <asvg:svgBlip xmlns:asvg="http://schemas.microsoft.com/office/drawing/2016/SVG/main" r:embed="rId8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12624324" y="2892761"/>
            <a:ext cx="609588" cy="767216"/>
          </a:xfrm>
          <a:custGeom>
            <a:avLst/>
            <a:gdLst/>
            <a:ahLst/>
            <a:cxnLst/>
            <a:rect r="r" b="b" t="t" l="l"/>
            <a:pathLst>
              <a:path h="767216" w="609588">
                <a:moveTo>
                  <a:pt x="0" y="0"/>
                </a:moveTo>
                <a:lnTo>
                  <a:pt x="609588" y="0"/>
                </a:lnTo>
                <a:lnTo>
                  <a:pt x="609588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84">
              <a:extLst>
                <a:ext uri="{96DAC541-7B7A-43D3-8B79-37D633B846F1}">
                  <asvg:svgBlip xmlns:asvg="http://schemas.microsoft.com/office/drawing/2016/SVG/main" r:embed="rId8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4" id="44"/>
          <p:cNvSpPr/>
          <p:nvPr/>
        </p:nvSpPr>
        <p:spPr>
          <a:xfrm flipH="false" flipV="false" rot="0">
            <a:off x="13772240" y="5213346"/>
            <a:ext cx="609588" cy="767216"/>
          </a:xfrm>
          <a:custGeom>
            <a:avLst/>
            <a:gdLst/>
            <a:ahLst/>
            <a:cxnLst/>
            <a:rect r="r" b="b" t="t" l="l"/>
            <a:pathLst>
              <a:path h="767216" w="609588">
                <a:moveTo>
                  <a:pt x="0" y="0"/>
                </a:moveTo>
                <a:lnTo>
                  <a:pt x="609589" y="0"/>
                </a:lnTo>
                <a:lnTo>
                  <a:pt x="609589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86">
              <a:extLst>
                <a:ext uri="{96DAC541-7B7A-43D3-8B79-37D633B846F1}">
                  <asvg:svgBlip xmlns:asvg="http://schemas.microsoft.com/office/drawing/2016/SVG/main" r:embed="rId8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6432157" y="5213346"/>
            <a:ext cx="796168" cy="767216"/>
          </a:xfrm>
          <a:custGeom>
            <a:avLst/>
            <a:gdLst/>
            <a:ahLst/>
            <a:cxnLst/>
            <a:rect r="r" b="b" t="t" l="l"/>
            <a:pathLst>
              <a:path h="767216" w="796168">
                <a:moveTo>
                  <a:pt x="0" y="0"/>
                </a:moveTo>
                <a:lnTo>
                  <a:pt x="796168" y="0"/>
                </a:lnTo>
                <a:lnTo>
                  <a:pt x="796168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88">
              <a:extLst>
                <a:ext uri="{96DAC541-7B7A-43D3-8B79-37D633B846F1}">
                  <asvg:svgBlip xmlns:asvg="http://schemas.microsoft.com/office/drawing/2016/SVG/main" r:embed="rId8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6547945" y="6736091"/>
            <a:ext cx="787256" cy="767216"/>
          </a:xfrm>
          <a:custGeom>
            <a:avLst/>
            <a:gdLst/>
            <a:ahLst/>
            <a:cxnLst/>
            <a:rect r="r" b="b" t="t" l="l"/>
            <a:pathLst>
              <a:path h="767216" w="787256">
                <a:moveTo>
                  <a:pt x="0" y="0"/>
                </a:moveTo>
                <a:lnTo>
                  <a:pt x="787255" y="0"/>
                </a:lnTo>
                <a:lnTo>
                  <a:pt x="787255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90">
              <a:extLst>
                <a:ext uri="{96DAC541-7B7A-43D3-8B79-37D633B846F1}">
                  <asvg:svgBlip xmlns:asvg="http://schemas.microsoft.com/office/drawing/2016/SVG/main" r:embed="rId9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15133937" y="6497212"/>
            <a:ext cx="637487" cy="767216"/>
          </a:xfrm>
          <a:custGeom>
            <a:avLst/>
            <a:gdLst/>
            <a:ahLst/>
            <a:cxnLst/>
            <a:rect r="r" b="b" t="t" l="l"/>
            <a:pathLst>
              <a:path h="767216" w="637487">
                <a:moveTo>
                  <a:pt x="0" y="0"/>
                </a:moveTo>
                <a:lnTo>
                  <a:pt x="637487" y="0"/>
                </a:lnTo>
                <a:lnTo>
                  <a:pt x="637487" y="767217"/>
                </a:lnTo>
                <a:lnTo>
                  <a:pt x="0" y="767217"/>
                </a:lnTo>
                <a:lnTo>
                  <a:pt x="0" y="0"/>
                </a:lnTo>
                <a:close/>
              </a:path>
            </a:pathLst>
          </a:custGeom>
          <a:blipFill>
            <a:blip r:embed="rId92">
              <a:extLst>
                <a:ext uri="{96DAC541-7B7A-43D3-8B79-37D633B846F1}">
                  <asvg:svgBlip xmlns:asvg="http://schemas.microsoft.com/office/drawing/2016/SVG/main" r:embed="rId9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8" id="48"/>
          <p:cNvSpPr/>
          <p:nvPr/>
        </p:nvSpPr>
        <p:spPr>
          <a:xfrm flipH="false" flipV="false" rot="0">
            <a:off x="12515423" y="6625253"/>
            <a:ext cx="827390" cy="767216"/>
          </a:xfrm>
          <a:custGeom>
            <a:avLst/>
            <a:gdLst/>
            <a:ahLst/>
            <a:cxnLst/>
            <a:rect r="r" b="b" t="t" l="l"/>
            <a:pathLst>
              <a:path h="767216" w="827390">
                <a:moveTo>
                  <a:pt x="0" y="0"/>
                </a:moveTo>
                <a:lnTo>
                  <a:pt x="827390" y="0"/>
                </a:lnTo>
                <a:lnTo>
                  <a:pt x="827390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94">
              <a:extLst>
                <a:ext uri="{96DAC541-7B7A-43D3-8B79-37D633B846F1}">
                  <asvg:svgBlip xmlns:asvg="http://schemas.microsoft.com/office/drawing/2016/SVG/main" r:embed="rId9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9" id="49"/>
          <p:cNvSpPr/>
          <p:nvPr/>
        </p:nvSpPr>
        <p:spPr>
          <a:xfrm flipH="false" flipV="false" rot="0">
            <a:off x="8884822" y="7833337"/>
            <a:ext cx="1038048" cy="998413"/>
          </a:xfrm>
          <a:custGeom>
            <a:avLst/>
            <a:gdLst/>
            <a:ahLst/>
            <a:cxnLst/>
            <a:rect r="r" b="b" t="t" l="l"/>
            <a:pathLst>
              <a:path h="998413" w="1038048">
                <a:moveTo>
                  <a:pt x="0" y="0"/>
                </a:moveTo>
                <a:lnTo>
                  <a:pt x="1038048" y="0"/>
                </a:lnTo>
                <a:lnTo>
                  <a:pt x="1038048" y="998413"/>
                </a:lnTo>
                <a:lnTo>
                  <a:pt x="0" y="998413"/>
                </a:lnTo>
                <a:lnTo>
                  <a:pt x="0" y="0"/>
                </a:lnTo>
                <a:close/>
              </a:path>
            </a:pathLst>
          </a:custGeom>
          <a:blipFill>
            <a:blip r:embed="rId96">
              <a:extLst>
                <a:ext uri="{96DAC541-7B7A-43D3-8B79-37D633B846F1}">
                  <asvg:svgBlip xmlns:asvg="http://schemas.microsoft.com/office/drawing/2016/SVG/main" r:embed="rId9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0" id="50"/>
          <p:cNvSpPr/>
          <p:nvPr/>
        </p:nvSpPr>
        <p:spPr>
          <a:xfrm flipH="false" flipV="false" rot="0">
            <a:off x="10193458" y="7809594"/>
            <a:ext cx="978628" cy="991244"/>
          </a:xfrm>
          <a:custGeom>
            <a:avLst/>
            <a:gdLst/>
            <a:ahLst/>
            <a:cxnLst/>
            <a:rect r="r" b="b" t="t" l="l"/>
            <a:pathLst>
              <a:path h="991244" w="978628">
                <a:moveTo>
                  <a:pt x="0" y="0"/>
                </a:moveTo>
                <a:lnTo>
                  <a:pt x="978628" y="0"/>
                </a:lnTo>
                <a:lnTo>
                  <a:pt x="978628" y="991244"/>
                </a:lnTo>
                <a:lnTo>
                  <a:pt x="0" y="991244"/>
                </a:lnTo>
                <a:lnTo>
                  <a:pt x="0" y="0"/>
                </a:lnTo>
                <a:close/>
              </a:path>
            </a:pathLst>
          </a:custGeom>
          <a:blipFill>
            <a:blip r:embed="rId98">
              <a:extLst>
                <a:ext uri="{96DAC541-7B7A-43D3-8B79-37D633B846F1}">
                  <asvg:svgBlip xmlns:asvg="http://schemas.microsoft.com/office/drawing/2016/SVG/main" r:embed="rId9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1" id="51"/>
          <p:cNvSpPr/>
          <p:nvPr/>
        </p:nvSpPr>
        <p:spPr>
          <a:xfrm flipH="false" flipV="false" rot="0">
            <a:off x="11503359" y="7872166"/>
            <a:ext cx="899016" cy="887574"/>
          </a:xfrm>
          <a:custGeom>
            <a:avLst/>
            <a:gdLst/>
            <a:ahLst/>
            <a:cxnLst/>
            <a:rect r="r" b="b" t="t" l="l"/>
            <a:pathLst>
              <a:path h="887574" w="899016">
                <a:moveTo>
                  <a:pt x="0" y="0"/>
                </a:moveTo>
                <a:lnTo>
                  <a:pt x="899016" y="0"/>
                </a:lnTo>
                <a:lnTo>
                  <a:pt x="899016" y="887575"/>
                </a:lnTo>
                <a:lnTo>
                  <a:pt x="0" y="887575"/>
                </a:lnTo>
                <a:lnTo>
                  <a:pt x="0" y="0"/>
                </a:lnTo>
                <a:close/>
              </a:path>
            </a:pathLst>
          </a:custGeom>
          <a:blipFill>
            <a:blip r:embed="rId100">
              <a:extLst>
                <a:ext uri="{96DAC541-7B7A-43D3-8B79-37D633B846F1}">
                  <asvg:svgBlip xmlns:asvg="http://schemas.microsoft.com/office/drawing/2016/SVG/main" r:embed="rId10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2" id="52"/>
          <p:cNvSpPr/>
          <p:nvPr/>
        </p:nvSpPr>
        <p:spPr>
          <a:xfrm flipH="false" flipV="false" rot="0">
            <a:off x="12570821" y="7777244"/>
            <a:ext cx="788162" cy="922318"/>
          </a:xfrm>
          <a:custGeom>
            <a:avLst/>
            <a:gdLst/>
            <a:ahLst/>
            <a:cxnLst/>
            <a:rect r="r" b="b" t="t" l="l"/>
            <a:pathLst>
              <a:path h="922318" w="788162">
                <a:moveTo>
                  <a:pt x="0" y="0"/>
                </a:moveTo>
                <a:lnTo>
                  <a:pt x="788162" y="0"/>
                </a:lnTo>
                <a:lnTo>
                  <a:pt x="788162" y="922318"/>
                </a:lnTo>
                <a:lnTo>
                  <a:pt x="0" y="922318"/>
                </a:lnTo>
                <a:lnTo>
                  <a:pt x="0" y="0"/>
                </a:lnTo>
                <a:close/>
              </a:path>
            </a:pathLst>
          </a:custGeom>
          <a:blipFill>
            <a:blip r:embed="rId102">
              <a:extLst>
                <a:ext uri="{96DAC541-7B7A-43D3-8B79-37D633B846F1}">
                  <asvg:svgBlip xmlns:asvg="http://schemas.microsoft.com/office/drawing/2016/SVG/main" r:embed="rId10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3" id="53"/>
          <p:cNvSpPr/>
          <p:nvPr/>
        </p:nvSpPr>
        <p:spPr>
          <a:xfrm flipH="false" flipV="false" rot="0">
            <a:off x="16461108" y="7652082"/>
            <a:ext cx="958932" cy="922318"/>
          </a:xfrm>
          <a:custGeom>
            <a:avLst/>
            <a:gdLst/>
            <a:ahLst/>
            <a:cxnLst/>
            <a:rect r="r" b="b" t="t" l="l"/>
            <a:pathLst>
              <a:path h="922318" w="958932">
                <a:moveTo>
                  <a:pt x="0" y="0"/>
                </a:moveTo>
                <a:lnTo>
                  <a:pt x="958932" y="0"/>
                </a:lnTo>
                <a:lnTo>
                  <a:pt x="958932" y="922318"/>
                </a:lnTo>
                <a:lnTo>
                  <a:pt x="0" y="922318"/>
                </a:lnTo>
                <a:lnTo>
                  <a:pt x="0" y="0"/>
                </a:lnTo>
                <a:close/>
              </a:path>
            </a:pathLst>
          </a:custGeom>
          <a:blipFill>
            <a:blip r:embed="rId104">
              <a:extLst>
                <a:ext uri="{96DAC541-7B7A-43D3-8B79-37D633B846F1}">
                  <asvg:svgBlip xmlns:asvg="http://schemas.microsoft.com/office/drawing/2016/SVG/main" r:embed="rId10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0">
            <a:off x="15035715" y="7748837"/>
            <a:ext cx="926524" cy="950724"/>
          </a:xfrm>
          <a:custGeom>
            <a:avLst/>
            <a:gdLst/>
            <a:ahLst/>
            <a:cxnLst/>
            <a:rect r="r" b="b" t="t" l="l"/>
            <a:pathLst>
              <a:path h="950724" w="926524">
                <a:moveTo>
                  <a:pt x="0" y="0"/>
                </a:moveTo>
                <a:lnTo>
                  <a:pt x="926524" y="0"/>
                </a:lnTo>
                <a:lnTo>
                  <a:pt x="926524" y="950725"/>
                </a:lnTo>
                <a:lnTo>
                  <a:pt x="0" y="950725"/>
                </a:lnTo>
                <a:lnTo>
                  <a:pt x="0" y="0"/>
                </a:lnTo>
                <a:close/>
              </a:path>
            </a:pathLst>
          </a:custGeom>
          <a:blipFill>
            <a:blip r:embed="rId106">
              <a:extLst>
                <a:ext uri="{96DAC541-7B7A-43D3-8B79-37D633B846F1}">
                  <asvg:svgBlip xmlns:asvg="http://schemas.microsoft.com/office/drawing/2016/SVG/main" r:embed="rId10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3562898" y="7872166"/>
            <a:ext cx="877197" cy="877197"/>
          </a:xfrm>
          <a:custGeom>
            <a:avLst/>
            <a:gdLst/>
            <a:ahLst/>
            <a:cxnLst/>
            <a:rect r="r" b="b" t="t" l="l"/>
            <a:pathLst>
              <a:path h="877197" w="877197">
                <a:moveTo>
                  <a:pt x="0" y="0"/>
                </a:moveTo>
                <a:lnTo>
                  <a:pt x="877197" y="0"/>
                </a:lnTo>
                <a:lnTo>
                  <a:pt x="877197" y="877197"/>
                </a:lnTo>
                <a:lnTo>
                  <a:pt x="0" y="877197"/>
                </a:lnTo>
                <a:lnTo>
                  <a:pt x="0" y="0"/>
                </a:lnTo>
                <a:close/>
              </a:path>
            </a:pathLst>
          </a:custGeom>
          <a:blipFill>
            <a:blip r:embed="rId108">
              <a:extLst>
                <a:ext uri="{96DAC541-7B7A-43D3-8B79-37D633B846F1}">
                  <asvg:svgBlip xmlns:asvg="http://schemas.microsoft.com/office/drawing/2016/SVG/main" r:embed="rId10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6" id="56"/>
          <p:cNvSpPr txBox="true"/>
          <p:nvPr/>
        </p:nvSpPr>
        <p:spPr>
          <a:xfrm rot="0">
            <a:off x="1028700" y="2249942"/>
            <a:ext cx="4589408" cy="3140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35"/>
              </a:lnSpc>
              <a:spcBef>
                <a:spcPct val="0"/>
              </a:spcBef>
            </a:pPr>
            <a:r>
              <a:rPr lang="en-US" sz="5895" spc="577" u="none">
                <a:solidFill>
                  <a:srgbClr val="231F20"/>
                </a:solidFill>
                <a:latin typeface="Codec Pro ExtraBold"/>
              </a:rPr>
              <a:t>PÁGINA DE RECURSOS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249942"/>
            <a:ext cx="5001121" cy="2114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35"/>
              </a:lnSpc>
              <a:spcBef>
                <a:spcPct val="0"/>
              </a:spcBef>
            </a:pPr>
            <a:r>
              <a:rPr lang="en-US" sz="5895" spc="577" u="none">
                <a:solidFill>
                  <a:srgbClr val="231F20"/>
                </a:solidFill>
                <a:latin typeface="Codec Pro ExtraBold"/>
              </a:rPr>
              <a:t>PÁGINA DE RECURSOS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6526530"/>
            <a:ext cx="5328663" cy="2731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Open Sauce"/>
              </a:rPr>
              <a:t>¿Presentar en directo no es lo tuyo? No te preocupes. Graba tu presentación y tu público podrá verla a su ritmo. </a:t>
            </a:r>
          </a:p>
          <a:p>
            <a:pPr>
              <a:lnSpc>
                <a:spcPts val="3120"/>
              </a:lnSpc>
            </a:pPr>
          </a:p>
          <a:p>
            <a:pPr algn="l" marL="0" indent="0" lvl="0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"/>
              </a:rPr>
              <a:t>No olvides borrar u ocultar esta página antes de la presentación.</a:t>
            </a:r>
          </a:p>
        </p:txBody>
      </p: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6925541" y="0"/>
          <a:ext cx="11362459" cy="10287000"/>
        </p:xfrm>
        <a:graphic>
          <a:graphicData uri="http://schemas.openxmlformats.org/drawingml/2006/table">
            <a:tbl>
              <a:tblPr/>
              <a:tblGrid>
                <a:gridCol w="11362459"/>
              </a:tblGrid>
              <a:tr h="167535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Haga clic en el botón 'Compartir' de la parte superior</a:t>
                      </a:r>
                      <a:endParaRPr lang="en-US" sz="1100"/>
                    </a:p>
                    <a:p>
                      <a:pPr algn="ctr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de tu pantalla y selecciona 'Presentar y grabar'.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35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Haz clic en 'Ir al estudio de grabación', donde podrás elegir el vídeo</a:t>
                      </a:r>
                      <a:endParaRPr lang="en-US" sz="1100"/>
                    </a:p>
                    <a:p>
                      <a:pPr algn="ctr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y la fuente de audio para tu presentación de vídeo.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535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Puedes elegir la opción 'Sin cámara' y grabar sólo tu voz.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364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Empieza a grabar, y pulsa pausa entre tomas si es necesario.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364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Cuando hayas terminado, descarga tu presentación en formato MP4</a:t>
                      </a:r>
                      <a:endParaRPr lang="en-US" sz="1100"/>
                    </a:p>
                    <a:p>
                      <a:pPr algn="ctr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u obtén un enlace a tu grabación y compártela con los demás. 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364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También puedes grabar un vídeo dentro del editor.</a:t>
                      </a:r>
                      <a:endParaRPr lang="en-US" sz="1100"/>
                    </a:p>
                    <a:p>
                      <a:pPr algn="ctr">
                        <a:lnSpc>
                          <a:spcPts val="2940"/>
                        </a:lnSpc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Open Sauce"/>
                        </a:rPr>
                        <a:t>Ve a "Subidas" y haz clic en "Grábate".</a:t>
                      </a:r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101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D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8494365" y="1546412"/>
          <a:ext cx="8067929" cy="7194176"/>
        </p:xfrm>
        <a:graphic>
          <a:graphicData uri="http://schemas.openxmlformats.org/drawingml/2006/table">
            <a:tbl>
              <a:tblPr/>
              <a:tblGrid>
                <a:gridCol w="4033965"/>
                <a:gridCol w="4033965"/>
              </a:tblGrid>
              <a:tr h="162228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B para desenfoque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C para confeti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106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D para redoble de tambores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M para micrófono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28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O para burbujas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Q para silencio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854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U para desvelar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uce"/>
                        </a:rPr>
                        <a:t>Cualquier número del 0 al 9 para un temporizador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633818" y="1778254"/>
            <a:ext cx="5059131" cy="2113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135"/>
              </a:lnSpc>
              <a:spcBef>
                <a:spcPct val="0"/>
              </a:spcBef>
            </a:pPr>
            <a:r>
              <a:rPr lang="en-US" sz="5895" spc="577" u="none">
                <a:solidFill>
                  <a:srgbClr val="231F20"/>
                </a:solidFill>
                <a:latin typeface="Codec Pro ExtraBold"/>
              </a:rPr>
              <a:t>PÁGINA DE RECURSOS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633818" y="6136005"/>
            <a:ext cx="5243646" cy="3122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</a:pPr>
            <a:r>
              <a:rPr lang="en-US" sz="2400">
                <a:solidFill>
                  <a:srgbClr val="000000"/>
                </a:solidFill>
                <a:latin typeface="Open Sauce"/>
              </a:rPr>
              <a:t>Encuentra la magia y la diversión en las presentaciones con Presentaciones. Pulsa las siguientes teclas mientras estás en el modo Presentar </a:t>
            </a:r>
          </a:p>
          <a:p>
            <a:pPr>
              <a:lnSpc>
                <a:spcPts val="3120"/>
              </a:lnSpc>
            </a:pPr>
          </a:p>
          <a:p>
            <a:pPr algn="l" marL="0" indent="0" lvl="0">
              <a:lnSpc>
                <a:spcPts val="312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uce"/>
              </a:rPr>
              <a:t>Borra u oculta esta página antes de presentar.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DAFyL5LKaVw</dc:identifier>
  <dcterms:modified xsi:type="dcterms:W3CDTF">2011-08-01T06:04:30Z</dcterms:modified>
  <cp:revision>1</cp:revision>
  <dc:title>Proyecto de construcción inmobilaria</dc:title>
</cp:coreProperties>
</file>