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57" r:id="rId3"/>
    <p:sldId id="258" r:id="rId4"/>
    <p:sldId id="259" r:id="rId5"/>
    <p:sldId id="260" r:id="rId6"/>
    <p:sldId id="263" r:id="rId7"/>
    <p:sldId id="265" r:id="rId8"/>
    <p:sldId id="269" r:id="rId9"/>
    <p:sldId id="279" r:id="rId10"/>
    <p:sldId id="281" r:id="rId11"/>
    <p:sldId id="271" r:id="rId12"/>
    <p:sldId id="272" r:id="rId13"/>
    <p:sldId id="280" r:id="rId14"/>
    <p:sldId id="273" r:id="rId15"/>
    <p:sldId id="274" r:id="rId16"/>
    <p:sldId id="275" r:id="rId17"/>
    <p:sldId id="278" r:id="rId18"/>
    <p:sldId id="276" r:id="rId19"/>
    <p:sldId id="277" r:id="rId20"/>
  </p:sldIdLst>
  <p:sldSz cx="18288000" cy="10287000"/>
  <p:notesSz cx="6858000" cy="9144000"/>
  <p:embeddedFontLst>
    <p:embeddedFont>
      <p:font typeface="Open Sauce" panose="020B0604020202020204" charset="0"/>
      <p:regular r:id="rId22"/>
    </p:embeddedFont>
    <p:embeddedFont>
      <p:font typeface="Calibri" panose="020F0502020204030204" pitchFamily="34" charset="0"/>
      <p:regular r:id="rId23"/>
      <p:bold r:id="rId24"/>
      <p:italic r:id="rId25"/>
      <p:boldItalic r:id="rId26"/>
    </p:embeddedFont>
    <p:embeddedFont>
      <p:font typeface="Open Sauce Bold" panose="020B0604020202020204" charset="0"/>
      <p:regular r:id="rId27"/>
    </p:embeddedFont>
    <p:embeddedFont>
      <p:font typeface="Codec Pro ExtraBold"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9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95400" autoAdjust="0"/>
  </p:normalViewPr>
  <p:slideViewPr>
    <p:cSldViewPr>
      <p:cViewPr varScale="1">
        <p:scale>
          <a:sx n="55" d="100"/>
          <a:sy n="55" d="100"/>
        </p:scale>
        <p:origin x="667" y="1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1C1DEE-BA5F-4FC6-B735-07357F87A67C}" type="datetimeFigureOut">
              <a:rPr lang="es-ES" smtClean="0"/>
              <a:t>12/11/2023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0C73C0-2638-4CD9-A74A-F4A007C3FF2E}" type="slidenum">
              <a:rPr lang="es-ES" smtClean="0"/>
              <a:t>‹Nº›</a:t>
            </a:fld>
            <a:endParaRPr lang="es-ES"/>
          </a:p>
        </p:txBody>
      </p:sp>
    </p:spTree>
    <p:extLst>
      <p:ext uri="{BB962C8B-B14F-4D97-AF65-F5344CB8AC3E}">
        <p14:creationId xmlns:p14="http://schemas.microsoft.com/office/powerpoint/2010/main" val="3914207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20C73C0-2638-4CD9-A74A-F4A007C3FF2E}" type="slidenum">
              <a:rPr lang="es-ES" smtClean="0"/>
              <a:t>8</a:t>
            </a:fld>
            <a:endParaRPr lang="es-ES"/>
          </a:p>
        </p:txBody>
      </p:sp>
    </p:spTree>
    <p:extLst>
      <p:ext uri="{BB962C8B-B14F-4D97-AF65-F5344CB8AC3E}">
        <p14:creationId xmlns:p14="http://schemas.microsoft.com/office/powerpoint/2010/main" val="679123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20C73C0-2638-4CD9-A74A-F4A007C3FF2E}" type="slidenum">
              <a:rPr lang="es-ES" smtClean="0"/>
              <a:t>11</a:t>
            </a:fld>
            <a:endParaRPr lang="es-ES"/>
          </a:p>
        </p:txBody>
      </p:sp>
    </p:spTree>
    <p:extLst>
      <p:ext uri="{BB962C8B-B14F-4D97-AF65-F5344CB8AC3E}">
        <p14:creationId xmlns:p14="http://schemas.microsoft.com/office/powerpoint/2010/main" val="2285086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20C73C0-2638-4CD9-A74A-F4A007C3FF2E}" type="slidenum">
              <a:rPr lang="es-ES" smtClean="0"/>
              <a:t>12</a:t>
            </a:fld>
            <a:endParaRPr lang="es-ES"/>
          </a:p>
        </p:txBody>
      </p:sp>
    </p:spTree>
    <p:extLst>
      <p:ext uri="{BB962C8B-B14F-4D97-AF65-F5344CB8AC3E}">
        <p14:creationId xmlns:p14="http://schemas.microsoft.com/office/powerpoint/2010/main" val="1872939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20C73C0-2638-4CD9-A74A-F4A007C3FF2E}" type="slidenum">
              <a:rPr lang="es-ES" smtClean="0"/>
              <a:t>14</a:t>
            </a:fld>
            <a:endParaRPr lang="es-ES"/>
          </a:p>
        </p:txBody>
      </p:sp>
    </p:spTree>
    <p:extLst>
      <p:ext uri="{BB962C8B-B14F-4D97-AF65-F5344CB8AC3E}">
        <p14:creationId xmlns:p14="http://schemas.microsoft.com/office/powerpoint/2010/main" val="2806641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20C73C0-2638-4CD9-A74A-F4A007C3FF2E}" type="slidenum">
              <a:rPr lang="es-ES" smtClean="0"/>
              <a:t>15</a:t>
            </a:fld>
            <a:endParaRPr lang="es-ES"/>
          </a:p>
        </p:txBody>
      </p:sp>
    </p:spTree>
    <p:extLst>
      <p:ext uri="{BB962C8B-B14F-4D97-AF65-F5344CB8AC3E}">
        <p14:creationId xmlns:p14="http://schemas.microsoft.com/office/powerpoint/2010/main" val="783010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20C73C0-2638-4CD9-A74A-F4A007C3FF2E}" type="slidenum">
              <a:rPr lang="es-ES" smtClean="0"/>
              <a:t>16</a:t>
            </a:fld>
            <a:endParaRPr lang="es-ES"/>
          </a:p>
        </p:txBody>
      </p:sp>
    </p:spTree>
    <p:extLst>
      <p:ext uri="{BB962C8B-B14F-4D97-AF65-F5344CB8AC3E}">
        <p14:creationId xmlns:p14="http://schemas.microsoft.com/office/powerpoint/2010/main" val="2666237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20C73C0-2638-4CD9-A74A-F4A007C3FF2E}" type="slidenum">
              <a:rPr lang="es-ES" smtClean="0"/>
              <a:t>17</a:t>
            </a:fld>
            <a:endParaRPr lang="es-ES"/>
          </a:p>
        </p:txBody>
      </p:sp>
    </p:spTree>
    <p:extLst>
      <p:ext uri="{BB962C8B-B14F-4D97-AF65-F5344CB8AC3E}">
        <p14:creationId xmlns:p14="http://schemas.microsoft.com/office/powerpoint/2010/main" val="2024788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3" Type="http://schemas.openxmlformats.org/officeDocument/2006/relationships/image" Target="../media/image19.svg"/><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3" Type="http://schemas.openxmlformats.org/officeDocument/2006/relationships/image" Target="../media/image19.svg"/><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3" Type="http://schemas.openxmlformats.org/officeDocument/2006/relationships/image" Target="../media/image19.svg"/><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3" Type="http://schemas.openxmlformats.org/officeDocument/2006/relationships/image" Target="../media/image19.svg"/><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3" Type="http://schemas.openxmlformats.org/officeDocument/2006/relationships/image" Target="../media/image19.svg"/><Relationship Id="rId3" Type="http://schemas.openxmlformats.org/officeDocument/2006/relationships/image" Target="../media/image8.png"/><Relationship Id="rId2" Type="http://schemas.openxmlformats.org/officeDocument/2006/relationships/notesSlide" Target="../notesSlides/notesSlide6.xml"/><Relationship Id="rId16" Type="http://schemas.openxmlformats.org/officeDocument/2006/relationships/image" Target="../media/image16.jpeg"/><Relationship Id="rId1" Type="http://schemas.openxmlformats.org/officeDocument/2006/relationships/slideLayout" Target="../slideLayouts/slideLayout7.xml"/><Relationship Id="rId15" Type="http://schemas.openxmlformats.org/officeDocument/2006/relationships/image" Target="../media/image15.jpeg"/><Relationship Id="rId14" Type="http://schemas.openxmlformats.org/officeDocument/2006/relationships/image" Target="../media/image14.png"/></Relationships>
</file>

<file path=ppt/slides/_rels/slide17.xml.rels><?xml version="1.0" encoding="UTF-8" standalone="yes"?>
<Relationships xmlns="http://schemas.openxmlformats.org/package/2006/relationships"><Relationship Id="rId13" Type="http://schemas.openxmlformats.org/officeDocument/2006/relationships/image" Target="../media/image19.svg"/><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15" Type="http://schemas.openxmlformats.org/officeDocument/2006/relationships/image" Target="../media/image18.jpeg"/><Relationship Id="rId1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3" Type="http://schemas.openxmlformats.org/officeDocument/2006/relationships/image" Target="../media/image19.svg"/><Relationship Id="rId3" Type="http://schemas.openxmlformats.org/officeDocument/2006/relationships/image" Target="../media/image9.svg"/><Relationship Id="rId12"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11" Type="http://schemas.openxmlformats.org/officeDocument/2006/relationships/image" Target="../media/image17.svg"/><Relationship Id="rId10"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5.svg"/></Relationships>
</file>

<file path=ppt/slides/_rels/slide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3" Type="http://schemas.openxmlformats.org/officeDocument/2006/relationships/image" Target="../media/image19.svg"/><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2" name="Group 2"/>
          <p:cNvGrpSpPr/>
          <p:nvPr/>
        </p:nvGrpSpPr>
        <p:grpSpPr>
          <a:xfrm>
            <a:off x="12974764" y="-207071"/>
            <a:ext cx="3086100" cy="11299900"/>
            <a:chOff x="0" y="0"/>
            <a:chExt cx="812800" cy="2976105"/>
          </a:xfrm>
        </p:grpSpPr>
        <p:sp>
          <p:nvSpPr>
            <p:cNvPr id="3" name="Freeform 3"/>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099936"/>
            </a:solidFill>
          </p:spPr>
        </p:sp>
        <p:sp>
          <p:nvSpPr>
            <p:cNvPr id="4" name="TextBox 4"/>
            <p:cNvSpPr txBox="1"/>
            <p:nvPr/>
          </p:nvSpPr>
          <p:spPr>
            <a:xfrm>
              <a:off x="0" y="-19050"/>
              <a:ext cx="812800" cy="2995155"/>
            </a:xfrm>
            <a:prstGeom prst="rect">
              <a:avLst/>
            </a:prstGeom>
          </p:spPr>
          <p:txBody>
            <a:bodyPr lIns="50800" tIns="50800" rIns="50800" bIns="50800" rtlCol="0" anchor="ctr"/>
            <a:lstStyle/>
            <a:p>
              <a:pPr algn="ctr">
                <a:lnSpc>
                  <a:spcPts val="2859"/>
                </a:lnSpc>
              </a:pPr>
              <a:endParaRPr/>
            </a:p>
          </p:txBody>
        </p:sp>
      </p:grpSp>
      <p:sp>
        <p:nvSpPr>
          <p:cNvPr id="5" name="Freeform 5"/>
          <p:cNvSpPr/>
          <p:nvPr/>
        </p:nvSpPr>
        <p:spPr>
          <a:xfrm>
            <a:off x="16384715" y="9009597"/>
            <a:ext cx="3806571" cy="2083232"/>
          </a:xfrm>
          <a:custGeom>
            <a:avLst/>
            <a:gdLst/>
            <a:ahLst/>
            <a:cxnLst/>
            <a:rect l="l" t="t" r="r" b="b"/>
            <a:pathLst>
              <a:path w="3806571" h="2083232">
                <a:moveTo>
                  <a:pt x="0" y="0"/>
                </a:moveTo>
                <a:lnTo>
                  <a:pt x="3806570" y="0"/>
                </a:lnTo>
                <a:lnTo>
                  <a:pt x="3806570" y="2083232"/>
                </a:lnTo>
                <a:lnTo>
                  <a:pt x="0" y="208323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6" name="Group 6"/>
          <p:cNvGrpSpPr/>
          <p:nvPr/>
        </p:nvGrpSpPr>
        <p:grpSpPr>
          <a:xfrm>
            <a:off x="-1543050" y="-558218"/>
            <a:ext cx="3086100" cy="11299900"/>
            <a:chOff x="0" y="0"/>
            <a:chExt cx="812800" cy="2976105"/>
          </a:xfrm>
        </p:grpSpPr>
        <p:sp>
          <p:nvSpPr>
            <p:cNvPr id="7" name="Freeform 7"/>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099936"/>
            </a:solidFill>
          </p:spPr>
        </p:sp>
        <p:sp>
          <p:nvSpPr>
            <p:cNvPr id="8" name="TextBox 8"/>
            <p:cNvSpPr txBox="1"/>
            <p:nvPr/>
          </p:nvSpPr>
          <p:spPr>
            <a:xfrm>
              <a:off x="0" y="-19050"/>
              <a:ext cx="812800" cy="2995155"/>
            </a:xfrm>
            <a:prstGeom prst="rect">
              <a:avLst/>
            </a:prstGeom>
          </p:spPr>
          <p:txBody>
            <a:bodyPr lIns="50800" tIns="50800" rIns="50800" bIns="50800" rtlCol="0" anchor="ctr"/>
            <a:lstStyle/>
            <a:p>
              <a:pPr algn="ctr">
                <a:lnSpc>
                  <a:spcPts val="2859"/>
                </a:lnSpc>
              </a:pPr>
              <a:endParaRPr/>
            </a:p>
          </p:txBody>
        </p:sp>
      </p:grpSp>
      <p:grpSp>
        <p:nvGrpSpPr>
          <p:cNvPr id="9" name="Group 9"/>
          <p:cNvGrpSpPr/>
          <p:nvPr/>
        </p:nvGrpSpPr>
        <p:grpSpPr>
          <a:xfrm>
            <a:off x="1227773" y="4163622"/>
            <a:ext cx="110236" cy="2818996"/>
            <a:chOff x="0" y="0"/>
            <a:chExt cx="26312" cy="672855"/>
          </a:xfrm>
        </p:grpSpPr>
        <p:sp>
          <p:nvSpPr>
            <p:cNvPr id="10" name="Freeform 10"/>
            <p:cNvSpPr/>
            <p:nvPr/>
          </p:nvSpPr>
          <p:spPr>
            <a:xfrm>
              <a:off x="0" y="0"/>
              <a:ext cx="26312" cy="672855"/>
            </a:xfrm>
            <a:custGeom>
              <a:avLst/>
              <a:gdLst/>
              <a:ahLst/>
              <a:cxnLst/>
              <a:rect l="l" t="t" r="r" b="b"/>
              <a:pathLst>
                <a:path w="26312" h="672855">
                  <a:moveTo>
                    <a:pt x="0" y="0"/>
                  </a:moveTo>
                  <a:lnTo>
                    <a:pt x="26312" y="0"/>
                  </a:lnTo>
                  <a:lnTo>
                    <a:pt x="26312" y="672855"/>
                  </a:lnTo>
                  <a:lnTo>
                    <a:pt x="0" y="672855"/>
                  </a:lnTo>
                  <a:close/>
                </a:path>
              </a:pathLst>
            </a:custGeom>
            <a:solidFill>
              <a:srgbClr val="FFFFFF"/>
            </a:solidFill>
          </p:spPr>
        </p:sp>
        <p:sp>
          <p:nvSpPr>
            <p:cNvPr id="11" name="TextBox 11"/>
            <p:cNvSpPr txBox="1"/>
            <p:nvPr/>
          </p:nvSpPr>
          <p:spPr>
            <a:xfrm>
              <a:off x="0" y="-19050"/>
              <a:ext cx="26312" cy="691905"/>
            </a:xfrm>
            <a:prstGeom prst="rect">
              <a:avLst/>
            </a:prstGeom>
          </p:spPr>
          <p:txBody>
            <a:bodyPr lIns="50800" tIns="50800" rIns="50800" bIns="50800" rtlCol="0" anchor="ctr"/>
            <a:lstStyle/>
            <a:p>
              <a:pPr algn="ctr">
                <a:lnSpc>
                  <a:spcPts val="2859"/>
                </a:lnSpc>
              </a:pPr>
              <a:endParaRPr/>
            </a:p>
          </p:txBody>
        </p:sp>
      </p:grpSp>
      <p:sp>
        <p:nvSpPr>
          <p:cNvPr id="12" name="Freeform 12"/>
          <p:cNvSpPr/>
          <p:nvPr/>
        </p:nvSpPr>
        <p:spPr>
          <a:xfrm>
            <a:off x="-2777871" y="-207071"/>
            <a:ext cx="3806571" cy="2083232"/>
          </a:xfrm>
          <a:custGeom>
            <a:avLst/>
            <a:gdLst/>
            <a:ahLst/>
            <a:cxnLst/>
            <a:rect l="l" t="t" r="r" b="b"/>
            <a:pathLst>
              <a:path w="3806571" h="2083232">
                <a:moveTo>
                  <a:pt x="0" y="0"/>
                </a:moveTo>
                <a:lnTo>
                  <a:pt x="3806571" y="0"/>
                </a:lnTo>
                <a:lnTo>
                  <a:pt x="3806571" y="2083233"/>
                </a:lnTo>
                <a:lnTo>
                  <a:pt x="0" y="208323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3" name="Freeform 13"/>
          <p:cNvSpPr/>
          <p:nvPr/>
        </p:nvSpPr>
        <p:spPr>
          <a:xfrm>
            <a:off x="12199492" y="710602"/>
            <a:ext cx="4636646" cy="8762260"/>
          </a:xfrm>
          <a:custGeom>
            <a:avLst/>
            <a:gdLst/>
            <a:ahLst/>
            <a:cxnLst/>
            <a:rect l="l" t="t" r="r" b="b"/>
            <a:pathLst>
              <a:path w="4636646" h="8762260">
                <a:moveTo>
                  <a:pt x="0" y="0"/>
                </a:moveTo>
                <a:lnTo>
                  <a:pt x="4636645" y="0"/>
                </a:lnTo>
                <a:lnTo>
                  <a:pt x="4636645" y="8762261"/>
                </a:lnTo>
                <a:lnTo>
                  <a:pt x="0" y="8762261"/>
                </a:lnTo>
                <a:lnTo>
                  <a:pt x="0" y="0"/>
                </a:lnTo>
                <a:close/>
              </a:path>
            </a:pathLst>
          </a:custGeom>
          <a:blipFill>
            <a:blip r:embed="rId6"/>
            <a:stretch>
              <a:fillRect t="-3709" b="-3709"/>
            </a:stretch>
          </a:blipFill>
        </p:spPr>
      </p:sp>
      <p:sp>
        <p:nvSpPr>
          <p:cNvPr id="14" name="TextBox 14"/>
          <p:cNvSpPr txBox="1"/>
          <p:nvPr/>
        </p:nvSpPr>
        <p:spPr>
          <a:xfrm>
            <a:off x="1783559" y="6982618"/>
            <a:ext cx="9640659" cy="504625"/>
          </a:xfrm>
          <a:prstGeom prst="rect">
            <a:avLst/>
          </a:prstGeom>
        </p:spPr>
        <p:txBody>
          <a:bodyPr wrap="square" lIns="0" tIns="0" rIns="0" bIns="0" rtlCol="0" anchor="t">
            <a:spAutoFit/>
          </a:bodyPr>
          <a:lstStyle/>
          <a:p>
            <a:pPr>
              <a:lnSpc>
                <a:spcPts val="4325"/>
              </a:lnSpc>
            </a:pPr>
            <a:r>
              <a:rPr lang="es-ES" sz="3089" spc="154" dirty="0" smtClean="0">
                <a:solidFill>
                  <a:srgbClr val="099936"/>
                </a:solidFill>
                <a:latin typeface="Open Sauce"/>
              </a:rPr>
              <a:t>Un paso hacia la Sostenibilidad Energética </a:t>
            </a:r>
            <a:endParaRPr lang="es-ES" sz="3089" spc="154" dirty="0">
              <a:solidFill>
                <a:srgbClr val="099936"/>
              </a:solidFill>
              <a:latin typeface="Open Sauce"/>
            </a:endParaRPr>
          </a:p>
        </p:txBody>
      </p:sp>
      <p:sp>
        <p:nvSpPr>
          <p:cNvPr id="16" name="TextBox 16"/>
          <p:cNvSpPr txBox="1"/>
          <p:nvPr/>
        </p:nvSpPr>
        <p:spPr>
          <a:xfrm>
            <a:off x="1694716" y="4465124"/>
            <a:ext cx="10492742" cy="2215991"/>
          </a:xfrm>
          <a:prstGeom prst="rect">
            <a:avLst/>
          </a:prstGeom>
        </p:spPr>
        <p:txBody>
          <a:bodyPr wrap="square" lIns="0" tIns="0" rIns="0" bIns="0" rtlCol="0" anchor="t">
            <a:spAutoFit/>
          </a:bodyPr>
          <a:lstStyle/>
          <a:p>
            <a:r>
              <a:rPr lang="es-ES" sz="7200" dirty="0" smtClean="0">
                <a:solidFill>
                  <a:srgbClr val="099936"/>
                </a:solidFill>
                <a:latin typeface="Codec Pro ExtraBold"/>
              </a:rPr>
              <a:t>EQUIPOS DOMÉSTICOS A BIOGÁS EN CUBA</a:t>
            </a:r>
            <a:endParaRPr lang="es-ES" sz="7200" dirty="0" smtClean="0">
              <a:solidFill>
                <a:srgbClr val="099936"/>
              </a:solidFill>
              <a:latin typeface="Codec Pro ExtraBold"/>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6"/>
          <p:cNvSpPr/>
          <p:nvPr/>
        </p:nvSpPr>
        <p:spPr>
          <a:xfrm>
            <a:off x="-2597014" y="-970708"/>
            <a:ext cx="4687320" cy="468732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9" name="Group 7"/>
          <p:cNvGrpSpPr/>
          <p:nvPr/>
        </p:nvGrpSpPr>
        <p:grpSpPr>
          <a:xfrm>
            <a:off x="-1752600" y="-3583791"/>
            <a:ext cx="6356712" cy="6356712"/>
            <a:chOff x="0" y="0"/>
            <a:chExt cx="812800" cy="812800"/>
          </a:xfrm>
        </p:grpSpPr>
        <p:sp>
          <p:nvSpPr>
            <p:cNvPr id="10"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9936"/>
            </a:solidFill>
            <a:ln cap="sq">
              <a:noFill/>
              <a:prstDash val="solid"/>
              <a:miter/>
            </a:ln>
          </p:spPr>
        </p:sp>
        <p:sp>
          <p:nvSpPr>
            <p:cNvPr id="11"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12" name="Freeform 6"/>
          <p:cNvSpPr/>
          <p:nvPr/>
        </p:nvSpPr>
        <p:spPr>
          <a:xfrm>
            <a:off x="15763009" y="-367335"/>
            <a:ext cx="4687320" cy="468732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3" name="TextBox 8"/>
          <p:cNvSpPr txBox="1"/>
          <p:nvPr/>
        </p:nvSpPr>
        <p:spPr>
          <a:xfrm>
            <a:off x="1905000" y="2931526"/>
            <a:ext cx="14937508" cy="2769989"/>
          </a:xfrm>
          <a:prstGeom prst="rect">
            <a:avLst/>
          </a:prstGeom>
        </p:spPr>
        <p:txBody>
          <a:bodyPr wrap="square" lIns="0" tIns="0" rIns="0" bIns="0" rtlCol="0" anchor="t">
            <a:spAutoFit/>
          </a:bodyPr>
          <a:lstStyle/>
          <a:p>
            <a:pPr>
              <a:lnSpc>
                <a:spcPct val="150000"/>
              </a:lnSpc>
            </a:pPr>
            <a:r>
              <a:rPr lang="es-ES" sz="2400" spc="180" dirty="0">
                <a:solidFill>
                  <a:srgbClr val="231F20"/>
                </a:solidFill>
                <a:latin typeface="Open Sauce"/>
              </a:rPr>
              <a:t>Para evaluar el impacto que pudiera tener el uso de equipos a biogás se tomaron polígonos de pruebas de estos productos dos en el municipio Placetas con los productores porcinos Santiago Cuellar Magdaleno  y Osvaldo Ponce García con </a:t>
            </a:r>
            <a:r>
              <a:rPr lang="es-ES" sz="2400" spc="180" dirty="0" err="1">
                <a:solidFill>
                  <a:srgbClr val="231F20"/>
                </a:solidFill>
                <a:latin typeface="Open Sauce"/>
              </a:rPr>
              <a:t>biodigestores</a:t>
            </a:r>
            <a:r>
              <a:rPr lang="es-ES" sz="2400" spc="180" dirty="0">
                <a:solidFill>
                  <a:srgbClr val="231F20"/>
                </a:solidFill>
                <a:latin typeface="Open Sauce"/>
              </a:rPr>
              <a:t> de 15 y 60 m3 respectivamente y en el municipio Santa Clara en la granja porcina del MININT </a:t>
            </a:r>
            <a:r>
              <a:rPr lang="es-ES" sz="2400" spc="180" dirty="0" err="1">
                <a:solidFill>
                  <a:srgbClr val="231F20"/>
                </a:solidFill>
                <a:latin typeface="Open Sauce"/>
              </a:rPr>
              <a:t>Guamajal</a:t>
            </a:r>
            <a:r>
              <a:rPr lang="es-ES" sz="2400" spc="180" dirty="0">
                <a:solidFill>
                  <a:srgbClr val="231F20"/>
                </a:solidFill>
                <a:latin typeface="Open Sauce"/>
              </a:rPr>
              <a:t> con un </a:t>
            </a:r>
            <a:r>
              <a:rPr lang="es-ES" sz="2400" spc="180" dirty="0" err="1">
                <a:solidFill>
                  <a:srgbClr val="231F20"/>
                </a:solidFill>
                <a:latin typeface="Open Sauce"/>
              </a:rPr>
              <a:t>biodigestor</a:t>
            </a:r>
            <a:r>
              <a:rPr lang="es-ES" sz="2400" spc="180" dirty="0">
                <a:solidFill>
                  <a:srgbClr val="231F20"/>
                </a:solidFill>
                <a:latin typeface="Open Sauce"/>
              </a:rPr>
              <a:t> de 68 m3. </a:t>
            </a:r>
            <a:endParaRPr lang="en-US" sz="2400" spc="180" dirty="0">
              <a:solidFill>
                <a:srgbClr val="231F20"/>
              </a:solidFill>
              <a:latin typeface="Open Sauce"/>
            </a:endParaRPr>
          </a:p>
        </p:txBody>
      </p:sp>
      <p:pic>
        <p:nvPicPr>
          <p:cNvPr id="14" name="Imagen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6477000"/>
            <a:ext cx="3886200" cy="3356264"/>
          </a:xfrm>
          <a:prstGeom prst="rect">
            <a:avLst/>
          </a:prstGeom>
          <a:effectLst>
            <a:softEdge rad="88900"/>
          </a:effectLst>
        </p:spPr>
      </p:pic>
      <p:pic>
        <p:nvPicPr>
          <p:cNvPr id="15" name="Imagen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83846" y="6438900"/>
            <a:ext cx="4013200" cy="3356264"/>
          </a:xfrm>
          <a:prstGeom prst="rect">
            <a:avLst/>
          </a:prstGeom>
          <a:effectLst>
            <a:softEdge rad="88900"/>
          </a:effectLst>
        </p:spPr>
      </p:pic>
      <p:pic>
        <p:nvPicPr>
          <p:cNvPr id="16" name="Imagen 15"/>
          <p:cNvPicPr>
            <a:picLocks noChangeAspect="1"/>
          </p:cNvPicPr>
          <p:nvPr/>
        </p:nvPicPr>
        <p:blipFill>
          <a:blip r:embed="rId6"/>
          <a:stretch>
            <a:fillRect/>
          </a:stretch>
        </p:blipFill>
        <p:spPr>
          <a:xfrm>
            <a:off x="13411200" y="6438900"/>
            <a:ext cx="3886200" cy="3356264"/>
          </a:xfrm>
          <a:prstGeom prst="rect">
            <a:avLst/>
          </a:prstGeom>
          <a:effectLst>
            <a:softEdge rad="88900"/>
          </a:effectLst>
        </p:spPr>
      </p:pic>
      <p:grpSp>
        <p:nvGrpSpPr>
          <p:cNvPr id="5" name="Group 3"/>
          <p:cNvGrpSpPr/>
          <p:nvPr/>
        </p:nvGrpSpPr>
        <p:grpSpPr>
          <a:xfrm>
            <a:off x="15232906" y="-967244"/>
            <a:ext cx="3740165" cy="3740165"/>
            <a:chOff x="0" y="0"/>
            <a:chExt cx="812800" cy="812800"/>
          </a:xfrm>
        </p:grpSpPr>
        <p:sp>
          <p:nvSpPr>
            <p:cNvPr id="6"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9936"/>
            </a:solidFill>
            <a:ln cap="sq">
              <a:noFill/>
              <a:prstDash val="solid"/>
              <a:miter/>
            </a:ln>
          </p:spPr>
        </p:sp>
        <p:sp>
          <p:nvSpPr>
            <p:cNvPr id="7" name="TextBox 5"/>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Tree>
    <p:extLst>
      <p:ext uri="{BB962C8B-B14F-4D97-AF65-F5344CB8AC3E}">
        <p14:creationId xmlns:p14="http://schemas.microsoft.com/office/powerpoint/2010/main" val="20920782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1676400" y="952500"/>
            <a:ext cx="14448324" cy="1107996"/>
          </a:xfrm>
          <a:prstGeom prst="rect">
            <a:avLst/>
          </a:prstGeom>
        </p:spPr>
        <p:txBody>
          <a:bodyPr wrap="square" lIns="0" tIns="0" rIns="0" bIns="0" rtlCol="0" anchor="t">
            <a:spAutoFit/>
          </a:bodyPr>
          <a:lstStyle/>
          <a:p>
            <a:pPr algn="ctr"/>
            <a:r>
              <a:rPr lang="es-ES" sz="3600" spc="180" dirty="0">
                <a:solidFill>
                  <a:srgbClr val="231F20"/>
                </a:solidFill>
                <a:latin typeface="Open Sauce"/>
              </a:rPr>
              <a:t>Equipos de consumo de biogás en manos de los productores existentes anteriormente </a:t>
            </a:r>
            <a:endParaRPr lang="en-US" sz="3600" spc="180" dirty="0">
              <a:solidFill>
                <a:srgbClr val="231F20"/>
              </a:solidFill>
              <a:latin typeface="Open Sauce"/>
            </a:endParaRPr>
          </a:p>
        </p:txBody>
      </p:sp>
      <p:sp>
        <p:nvSpPr>
          <p:cNvPr id="5" name="Freeform 51"/>
          <p:cNvSpPr/>
          <p:nvPr/>
        </p:nvSpPr>
        <p:spPr>
          <a:xfrm>
            <a:off x="16277542" y="7277100"/>
            <a:ext cx="4118443" cy="3654183"/>
          </a:xfrm>
          <a:custGeom>
            <a:avLst/>
            <a:gdLst/>
            <a:ahLst/>
            <a:cxnLst/>
            <a:rect l="l" t="t" r="r" b="b"/>
            <a:pathLst>
              <a:path w="4118443" h="3654183">
                <a:moveTo>
                  <a:pt x="0" y="0"/>
                </a:moveTo>
                <a:lnTo>
                  <a:pt x="4118443" y="0"/>
                </a:lnTo>
                <a:lnTo>
                  <a:pt x="4118443" y="3654183"/>
                </a:lnTo>
                <a:lnTo>
                  <a:pt x="0" y="3654183"/>
                </a:lnTo>
                <a:lnTo>
                  <a:pt x="0" y="0"/>
                </a:lnTo>
                <a:close/>
              </a:path>
            </a:pathLst>
          </a:custGeom>
          <a:blipFill>
            <a:blip r:embed="rId3">
              <a:extLst>
                <a:ext uri="{96DAC541-7B7A-43D3-8B79-37D633B846F1}">
                  <asvg:svgBlip xmlns:asvg="http://schemas.microsoft.com/office/drawing/2016/SVG/main" xmlns="" r:embed="rId13"/>
                </a:ext>
              </a:extLst>
            </a:blip>
            <a:stretch>
              <a:fillRect/>
            </a:stretch>
          </a:blipFill>
        </p:spPr>
      </p:sp>
      <p:sp>
        <p:nvSpPr>
          <p:cNvPr id="6" name="Freeform 52"/>
          <p:cNvSpPr/>
          <p:nvPr/>
        </p:nvSpPr>
        <p:spPr>
          <a:xfrm flipH="1" flipV="1">
            <a:off x="-2059222" y="-647700"/>
            <a:ext cx="4118443" cy="3654183"/>
          </a:xfrm>
          <a:custGeom>
            <a:avLst/>
            <a:gdLst/>
            <a:ahLst/>
            <a:cxnLst/>
            <a:rect l="l" t="t" r="r" b="b"/>
            <a:pathLst>
              <a:path w="4118443" h="3654183">
                <a:moveTo>
                  <a:pt x="4118444" y="3654182"/>
                </a:moveTo>
                <a:lnTo>
                  <a:pt x="0" y="3654182"/>
                </a:lnTo>
                <a:lnTo>
                  <a:pt x="0" y="0"/>
                </a:lnTo>
                <a:lnTo>
                  <a:pt x="4118444" y="0"/>
                </a:lnTo>
                <a:lnTo>
                  <a:pt x="4118444" y="3654182"/>
                </a:lnTo>
                <a:close/>
              </a:path>
            </a:pathLst>
          </a:custGeom>
          <a:blipFill>
            <a:blip r:embed="rId3">
              <a:extLst>
                <a:ext uri="{96DAC541-7B7A-43D3-8B79-37D633B846F1}">
                  <asvg:svgBlip xmlns:asvg="http://schemas.microsoft.com/office/drawing/2016/SVG/main" xmlns="" r:embed="rId13"/>
                </a:ext>
              </a:extLst>
            </a:blip>
            <a:stretch>
              <a:fillRect/>
            </a:stretch>
          </a:blipFill>
        </p:spPr>
      </p:sp>
      <p:graphicFrame>
        <p:nvGraphicFramePr>
          <p:cNvPr id="2" name="Tabla 1"/>
          <p:cNvGraphicFramePr>
            <a:graphicFrameLocks noGrp="1"/>
          </p:cNvGraphicFramePr>
          <p:nvPr>
            <p:extLst>
              <p:ext uri="{D42A27DB-BD31-4B8C-83A1-F6EECF244321}">
                <p14:modId xmlns:p14="http://schemas.microsoft.com/office/powerpoint/2010/main" val="3651648099"/>
              </p:ext>
            </p:extLst>
          </p:nvPr>
        </p:nvGraphicFramePr>
        <p:xfrm>
          <a:off x="2059221" y="2552700"/>
          <a:ext cx="13716000" cy="6754496"/>
        </p:xfrm>
        <a:graphic>
          <a:graphicData uri="http://schemas.openxmlformats.org/drawingml/2006/table">
            <a:tbl>
              <a:tblPr firstRow="1" firstCol="1" bandRow="1">
                <a:tableStyleId>{5C22544A-7EE6-4342-B048-85BDC9FD1C3A}</a:tableStyleId>
              </a:tblPr>
              <a:tblGrid>
                <a:gridCol w="3731979"/>
                <a:gridCol w="3124407"/>
                <a:gridCol w="3429807"/>
                <a:gridCol w="3429807"/>
              </a:tblGrid>
              <a:tr h="1277144">
                <a:tc>
                  <a:txBody>
                    <a:bodyPr/>
                    <a:lstStyle/>
                    <a:p>
                      <a:pPr lvl="1" algn="just">
                        <a:lnSpc>
                          <a:spcPct val="150000"/>
                        </a:lnSpc>
                        <a:spcAft>
                          <a:spcPts val="1000"/>
                        </a:spcAft>
                      </a:pPr>
                      <a:r>
                        <a:rPr lang="es-ES" sz="3600" dirty="0">
                          <a:effectLst/>
                        </a:rPr>
                        <a:t>                  </a:t>
                      </a:r>
                      <a:endParaRPr lang="es-E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99936"/>
                    </a:solidFill>
                  </a:tcPr>
                </a:tc>
                <a:tc>
                  <a:txBody>
                    <a:bodyPr/>
                    <a:lstStyle/>
                    <a:p>
                      <a:pPr algn="just">
                        <a:lnSpc>
                          <a:spcPct val="150000"/>
                        </a:lnSpc>
                        <a:spcAft>
                          <a:spcPts val="1000"/>
                        </a:spcAft>
                      </a:pPr>
                      <a:r>
                        <a:rPr lang="es-ES" sz="3600">
                          <a:effectLst/>
                        </a:rPr>
                        <a:t>Cocinas </a:t>
                      </a:r>
                      <a:endParaRPr lang="es-ES"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99936"/>
                    </a:solidFill>
                  </a:tcPr>
                </a:tc>
                <a:tc>
                  <a:txBody>
                    <a:bodyPr/>
                    <a:lstStyle/>
                    <a:p>
                      <a:pPr algn="just">
                        <a:lnSpc>
                          <a:spcPct val="150000"/>
                        </a:lnSpc>
                        <a:spcAft>
                          <a:spcPts val="1000"/>
                        </a:spcAft>
                      </a:pPr>
                      <a:r>
                        <a:rPr lang="es-ES" sz="3600">
                          <a:effectLst/>
                        </a:rPr>
                        <a:t>Refrigeradores </a:t>
                      </a:r>
                      <a:endParaRPr lang="es-ES"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99936"/>
                    </a:solidFill>
                  </a:tcPr>
                </a:tc>
                <a:tc>
                  <a:txBody>
                    <a:bodyPr/>
                    <a:lstStyle/>
                    <a:p>
                      <a:pPr algn="just">
                        <a:lnSpc>
                          <a:spcPct val="150000"/>
                        </a:lnSpc>
                        <a:spcAft>
                          <a:spcPts val="1000"/>
                        </a:spcAft>
                      </a:pPr>
                      <a:r>
                        <a:rPr lang="es-ES" sz="3600">
                          <a:effectLst/>
                        </a:rPr>
                        <a:t>Luminarias </a:t>
                      </a:r>
                      <a:endParaRPr lang="es-ES"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99936"/>
                    </a:solidFill>
                  </a:tcPr>
                </a:tc>
              </a:tr>
              <a:tr h="1277144">
                <a:tc>
                  <a:txBody>
                    <a:bodyPr/>
                    <a:lstStyle/>
                    <a:p>
                      <a:pPr lvl="1" algn="just">
                        <a:lnSpc>
                          <a:spcPct val="150000"/>
                        </a:lnSpc>
                        <a:spcAft>
                          <a:spcPts val="1000"/>
                        </a:spcAft>
                      </a:pPr>
                      <a:r>
                        <a:rPr lang="es-ES" sz="3600" dirty="0">
                          <a:effectLst/>
                        </a:rPr>
                        <a:t>Santiago Cuellar</a:t>
                      </a:r>
                      <a:endParaRPr lang="es-E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99936"/>
                    </a:solidFill>
                  </a:tcPr>
                </a:tc>
                <a:tc>
                  <a:txBody>
                    <a:bodyPr/>
                    <a:lstStyle/>
                    <a:p>
                      <a:pPr lvl="1" algn="just">
                        <a:lnSpc>
                          <a:spcPct val="150000"/>
                        </a:lnSpc>
                        <a:spcAft>
                          <a:spcPts val="1000"/>
                        </a:spcAft>
                      </a:pPr>
                      <a:r>
                        <a:rPr lang="es-ES" sz="3600" dirty="0">
                          <a:solidFill>
                            <a:schemeClr val="bg1"/>
                          </a:solidFill>
                          <a:effectLst/>
                        </a:rPr>
                        <a:t>2</a:t>
                      </a:r>
                      <a:endParaRPr lang="es-ES"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lvl="1" algn="just">
                        <a:lnSpc>
                          <a:spcPct val="150000"/>
                        </a:lnSpc>
                        <a:spcAft>
                          <a:spcPts val="1000"/>
                        </a:spcAft>
                      </a:pPr>
                      <a:r>
                        <a:rPr lang="es-ES" sz="3600">
                          <a:solidFill>
                            <a:schemeClr val="bg1"/>
                          </a:solidFill>
                          <a:effectLst/>
                        </a:rPr>
                        <a:t>1</a:t>
                      </a:r>
                      <a:endParaRPr lang="es-ES" sz="3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lvl="1" algn="just">
                        <a:lnSpc>
                          <a:spcPct val="150000"/>
                        </a:lnSpc>
                        <a:spcAft>
                          <a:spcPts val="1000"/>
                        </a:spcAft>
                      </a:pPr>
                      <a:r>
                        <a:rPr lang="es-ES" sz="3600">
                          <a:solidFill>
                            <a:schemeClr val="bg1"/>
                          </a:solidFill>
                          <a:effectLst/>
                        </a:rPr>
                        <a:t>1</a:t>
                      </a:r>
                      <a:endParaRPr lang="es-ES" sz="3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r>
              <a:tr h="1277144">
                <a:tc>
                  <a:txBody>
                    <a:bodyPr/>
                    <a:lstStyle/>
                    <a:p>
                      <a:pPr lvl="1" algn="just">
                        <a:lnSpc>
                          <a:spcPct val="150000"/>
                        </a:lnSpc>
                        <a:spcAft>
                          <a:spcPts val="1000"/>
                        </a:spcAft>
                      </a:pPr>
                      <a:r>
                        <a:rPr lang="es-ES" sz="3600">
                          <a:effectLst/>
                        </a:rPr>
                        <a:t>Osvaldo Ponce</a:t>
                      </a:r>
                      <a:endParaRPr lang="es-ES"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99936"/>
                    </a:solidFill>
                  </a:tcPr>
                </a:tc>
                <a:tc>
                  <a:txBody>
                    <a:bodyPr/>
                    <a:lstStyle/>
                    <a:p>
                      <a:pPr lvl="1" algn="just">
                        <a:lnSpc>
                          <a:spcPct val="150000"/>
                        </a:lnSpc>
                        <a:spcAft>
                          <a:spcPts val="1000"/>
                        </a:spcAft>
                      </a:pPr>
                      <a:r>
                        <a:rPr lang="es-ES" sz="3600">
                          <a:solidFill>
                            <a:schemeClr val="bg1"/>
                          </a:solidFill>
                          <a:effectLst/>
                        </a:rPr>
                        <a:t>1</a:t>
                      </a:r>
                      <a:endParaRPr lang="es-ES" sz="3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lvl="1" algn="just">
                        <a:lnSpc>
                          <a:spcPct val="150000"/>
                        </a:lnSpc>
                        <a:spcAft>
                          <a:spcPts val="1000"/>
                        </a:spcAft>
                      </a:pPr>
                      <a:r>
                        <a:rPr lang="es-ES" sz="3600">
                          <a:solidFill>
                            <a:schemeClr val="bg1"/>
                          </a:solidFill>
                          <a:effectLst/>
                        </a:rPr>
                        <a:t>0</a:t>
                      </a:r>
                      <a:endParaRPr lang="es-ES" sz="3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lvl="1" algn="just">
                        <a:lnSpc>
                          <a:spcPct val="150000"/>
                        </a:lnSpc>
                        <a:spcAft>
                          <a:spcPts val="1000"/>
                        </a:spcAft>
                      </a:pPr>
                      <a:r>
                        <a:rPr lang="es-ES" sz="3600">
                          <a:solidFill>
                            <a:schemeClr val="bg1"/>
                          </a:solidFill>
                          <a:effectLst/>
                        </a:rPr>
                        <a:t>0</a:t>
                      </a:r>
                      <a:endParaRPr lang="es-ES" sz="3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r>
              <a:tr h="1277144">
                <a:tc>
                  <a:txBody>
                    <a:bodyPr/>
                    <a:lstStyle/>
                    <a:p>
                      <a:pPr lvl="1" algn="just">
                        <a:lnSpc>
                          <a:spcPct val="150000"/>
                        </a:lnSpc>
                        <a:spcAft>
                          <a:spcPts val="1000"/>
                        </a:spcAft>
                      </a:pPr>
                      <a:r>
                        <a:rPr lang="es-ES" sz="3600">
                          <a:effectLst/>
                        </a:rPr>
                        <a:t>MININT Guamajal</a:t>
                      </a:r>
                      <a:endParaRPr lang="es-ES"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99936"/>
                    </a:solidFill>
                  </a:tcPr>
                </a:tc>
                <a:tc>
                  <a:txBody>
                    <a:bodyPr/>
                    <a:lstStyle/>
                    <a:p>
                      <a:pPr lvl="1" algn="just">
                        <a:lnSpc>
                          <a:spcPct val="150000"/>
                        </a:lnSpc>
                        <a:spcAft>
                          <a:spcPts val="1000"/>
                        </a:spcAft>
                      </a:pPr>
                      <a:r>
                        <a:rPr lang="es-ES" sz="3600">
                          <a:solidFill>
                            <a:schemeClr val="bg1"/>
                          </a:solidFill>
                          <a:effectLst/>
                        </a:rPr>
                        <a:t>2</a:t>
                      </a:r>
                      <a:endParaRPr lang="es-ES" sz="3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lvl="1" algn="just">
                        <a:lnSpc>
                          <a:spcPct val="150000"/>
                        </a:lnSpc>
                        <a:spcAft>
                          <a:spcPts val="1000"/>
                        </a:spcAft>
                      </a:pPr>
                      <a:r>
                        <a:rPr lang="es-ES" sz="3600">
                          <a:solidFill>
                            <a:schemeClr val="bg1"/>
                          </a:solidFill>
                          <a:effectLst/>
                        </a:rPr>
                        <a:t>0</a:t>
                      </a:r>
                      <a:endParaRPr lang="es-ES" sz="3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lvl="1" algn="just">
                        <a:lnSpc>
                          <a:spcPct val="150000"/>
                        </a:lnSpc>
                        <a:spcAft>
                          <a:spcPts val="1000"/>
                        </a:spcAft>
                      </a:pPr>
                      <a:r>
                        <a:rPr lang="es-ES" sz="3600">
                          <a:solidFill>
                            <a:schemeClr val="bg1"/>
                          </a:solidFill>
                          <a:effectLst/>
                        </a:rPr>
                        <a:t>0</a:t>
                      </a:r>
                      <a:endParaRPr lang="es-ES" sz="3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r>
              <a:tr h="1277144">
                <a:tc>
                  <a:txBody>
                    <a:bodyPr/>
                    <a:lstStyle/>
                    <a:p>
                      <a:pPr lvl="1" algn="just">
                        <a:lnSpc>
                          <a:spcPct val="150000"/>
                        </a:lnSpc>
                        <a:spcAft>
                          <a:spcPts val="1000"/>
                        </a:spcAft>
                      </a:pPr>
                      <a:r>
                        <a:rPr lang="es-ES" sz="3600" dirty="0">
                          <a:effectLst/>
                        </a:rPr>
                        <a:t>Total </a:t>
                      </a:r>
                      <a:endParaRPr lang="es-E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99936"/>
                    </a:solidFill>
                  </a:tcPr>
                </a:tc>
                <a:tc>
                  <a:txBody>
                    <a:bodyPr/>
                    <a:lstStyle/>
                    <a:p>
                      <a:pPr lvl="1" algn="just">
                        <a:lnSpc>
                          <a:spcPct val="150000"/>
                        </a:lnSpc>
                        <a:spcAft>
                          <a:spcPts val="1000"/>
                        </a:spcAft>
                      </a:pPr>
                      <a:r>
                        <a:rPr lang="es-ES" sz="3600">
                          <a:solidFill>
                            <a:schemeClr val="bg1"/>
                          </a:solidFill>
                          <a:effectLst/>
                        </a:rPr>
                        <a:t>5</a:t>
                      </a:r>
                      <a:endParaRPr lang="es-ES" sz="3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lvl="1" algn="just">
                        <a:lnSpc>
                          <a:spcPct val="150000"/>
                        </a:lnSpc>
                        <a:spcAft>
                          <a:spcPts val="1000"/>
                        </a:spcAft>
                      </a:pPr>
                      <a:r>
                        <a:rPr lang="es-ES" sz="3600">
                          <a:solidFill>
                            <a:schemeClr val="bg1"/>
                          </a:solidFill>
                          <a:effectLst/>
                        </a:rPr>
                        <a:t>1</a:t>
                      </a:r>
                      <a:endParaRPr lang="es-ES" sz="3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lvl="1" algn="just">
                        <a:lnSpc>
                          <a:spcPct val="150000"/>
                        </a:lnSpc>
                        <a:spcAft>
                          <a:spcPts val="1000"/>
                        </a:spcAft>
                      </a:pPr>
                      <a:r>
                        <a:rPr lang="es-ES" sz="3600" dirty="0">
                          <a:solidFill>
                            <a:schemeClr val="bg1"/>
                          </a:solidFill>
                          <a:effectLst/>
                        </a:rPr>
                        <a:t>1</a:t>
                      </a:r>
                      <a:endParaRPr lang="es-ES"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r>
            </a:tbl>
          </a:graphicData>
        </a:graphic>
      </p:graphicFrame>
    </p:spTree>
    <p:extLst>
      <p:ext uri="{BB962C8B-B14F-4D97-AF65-F5344CB8AC3E}">
        <p14:creationId xmlns:p14="http://schemas.microsoft.com/office/powerpoint/2010/main" val="4224059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1600200" y="625393"/>
            <a:ext cx="14448324" cy="553998"/>
          </a:xfrm>
          <a:prstGeom prst="rect">
            <a:avLst/>
          </a:prstGeom>
        </p:spPr>
        <p:txBody>
          <a:bodyPr wrap="square" lIns="0" tIns="0" rIns="0" bIns="0" rtlCol="0" anchor="t">
            <a:spAutoFit/>
          </a:bodyPr>
          <a:lstStyle/>
          <a:p>
            <a:pPr algn="ctr"/>
            <a:r>
              <a:rPr lang="es-ES" sz="3600" dirty="0"/>
              <a:t>Medios entregados como parte del proyecto </a:t>
            </a:r>
            <a:endParaRPr lang="en-US" sz="3600" spc="180" dirty="0">
              <a:solidFill>
                <a:srgbClr val="231F20"/>
              </a:solidFill>
              <a:latin typeface="Open Sauce"/>
            </a:endParaRPr>
          </a:p>
        </p:txBody>
      </p:sp>
      <p:sp>
        <p:nvSpPr>
          <p:cNvPr id="5" name="Freeform 51"/>
          <p:cNvSpPr/>
          <p:nvPr/>
        </p:nvSpPr>
        <p:spPr>
          <a:xfrm>
            <a:off x="16277542" y="7277100"/>
            <a:ext cx="4118443" cy="3654183"/>
          </a:xfrm>
          <a:custGeom>
            <a:avLst/>
            <a:gdLst/>
            <a:ahLst/>
            <a:cxnLst/>
            <a:rect l="l" t="t" r="r" b="b"/>
            <a:pathLst>
              <a:path w="4118443" h="3654183">
                <a:moveTo>
                  <a:pt x="0" y="0"/>
                </a:moveTo>
                <a:lnTo>
                  <a:pt x="4118443" y="0"/>
                </a:lnTo>
                <a:lnTo>
                  <a:pt x="4118443" y="3654183"/>
                </a:lnTo>
                <a:lnTo>
                  <a:pt x="0" y="3654183"/>
                </a:lnTo>
                <a:lnTo>
                  <a:pt x="0" y="0"/>
                </a:lnTo>
                <a:close/>
              </a:path>
            </a:pathLst>
          </a:custGeom>
          <a:blipFill>
            <a:blip r:embed="rId3">
              <a:extLst>
                <a:ext uri="{96DAC541-7B7A-43D3-8B79-37D633B846F1}">
                  <asvg:svgBlip xmlns:asvg="http://schemas.microsoft.com/office/drawing/2016/SVG/main" xmlns="" r:embed="rId13"/>
                </a:ext>
              </a:extLst>
            </a:blip>
            <a:stretch>
              <a:fillRect/>
            </a:stretch>
          </a:blipFill>
        </p:spPr>
      </p:sp>
      <p:sp>
        <p:nvSpPr>
          <p:cNvPr id="6" name="Freeform 52"/>
          <p:cNvSpPr/>
          <p:nvPr/>
        </p:nvSpPr>
        <p:spPr>
          <a:xfrm flipH="1" flipV="1">
            <a:off x="-2059222" y="-647700"/>
            <a:ext cx="4118443" cy="3654183"/>
          </a:xfrm>
          <a:custGeom>
            <a:avLst/>
            <a:gdLst/>
            <a:ahLst/>
            <a:cxnLst/>
            <a:rect l="l" t="t" r="r" b="b"/>
            <a:pathLst>
              <a:path w="4118443" h="3654183">
                <a:moveTo>
                  <a:pt x="4118444" y="3654182"/>
                </a:moveTo>
                <a:lnTo>
                  <a:pt x="0" y="3654182"/>
                </a:lnTo>
                <a:lnTo>
                  <a:pt x="0" y="0"/>
                </a:lnTo>
                <a:lnTo>
                  <a:pt x="4118444" y="0"/>
                </a:lnTo>
                <a:lnTo>
                  <a:pt x="4118444" y="3654182"/>
                </a:lnTo>
                <a:close/>
              </a:path>
            </a:pathLst>
          </a:custGeom>
          <a:blipFill>
            <a:blip r:embed="rId3">
              <a:extLst>
                <a:ext uri="{96DAC541-7B7A-43D3-8B79-37D633B846F1}">
                  <asvg:svgBlip xmlns:asvg="http://schemas.microsoft.com/office/drawing/2016/SVG/main" xmlns="" r:embed="rId13"/>
                </a:ext>
              </a:extLst>
            </a:blip>
            <a:stretch>
              <a:fillRect/>
            </a:stretch>
          </a:blipFill>
        </p:spPr>
      </p:sp>
      <p:graphicFrame>
        <p:nvGraphicFramePr>
          <p:cNvPr id="2" name="Tabla 1"/>
          <p:cNvGraphicFramePr>
            <a:graphicFrameLocks noGrp="1"/>
          </p:cNvGraphicFramePr>
          <p:nvPr>
            <p:extLst>
              <p:ext uri="{D42A27DB-BD31-4B8C-83A1-F6EECF244321}">
                <p14:modId xmlns:p14="http://schemas.microsoft.com/office/powerpoint/2010/main" val="2511608777"/>
              </p:ext>
            </p:extLst>
          </p:nvPr>
        </p:nvGraphicFramePr>
        <p:xfrm>
          <a:off x="1568605" y="1943100"/>
          <a:ext cx="14437178" cy="8155197"/>
        </p:xfrm>
        <a:graphic>
          <a:graphicData uri="http://schemas.openxmlformats.org/drawingml/2006/table">
            <a:tbl>
              <a:tblPr firstRow="1" firstCol="1" bandRow="1">
                <a:tableStyleId>{5C22544A-7EE6-4342-B048-85BDC9FD1C3A}</a:tableStyleId>
              </a:tblPr>
              <a:tblGrid>
                <a:gridCol w="6161054"/>
                <a:gridCol w="2743200"/>
                <a:gridCol w="2362200"/>
                <a:gridCol w="3170724"/>
              </a:tblGrid>
              <a:tr h="732155">
                <a:tc>
                  <a:txBody>
                    <a:bodyPr/>
                    <a:lstStyle/>
                    <a:p>
                      <a:pPr algn="l">
                        <a:lnSpc>
                          <a:spcPct val="150000"/>
                        </a:lnSpc>
                        <a:spcAft>
                          <a:spcPts val="1000"/>
                        </a:spcAft>
                      </a:pPr>
                      <a:r>
                        <a:rPr lang="es-ES" sz="2400" dirty="0">
                          <a:effectLst/>
                        </a:rPr>
                        <a:t> </a:t>
                      </a:r>
                      <a:endParaRPr lang="es-E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861" marR="62861" marT="0" marB="0">
                    <a:solidFill>
                      <a:srgbClr val="099936"/>
                    </a:solidFill>
                  </a:tcPr>
                </a:tc>
                <a:tc>
                  <a:txBody>
                    <a:bodyPr/>
                    <a:lstStyle/>
                    <a:p>
                      <a:pPr algn="just">
                        <a:lnSpc>
                          <a:spcPct val="150000"/>
                        </a:lnSpc>
                        <a:spcAft>
                          <a:spcPts val="1000"/>
                        </a:spcAft>
                      </a:pPr>
                      <a:r>
                        <a:rPr lang="es-ES" sz="3200" dirty="0">
                          <a:effectLst/>
                        </a:rPr>
                        <a:t>Santiago </a:t>
                      </a:r>
                      <a:endParaRPr lang="es-E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861" marR="62861" marT="0" marB="0">
                    <a:solidFill>
                      <a:srgbClr val="099936"/>
                    </a:solidFill>
                  </a:tcPr>
                </a:tc>
                <a:tc>
                  <a:txBody>
                    <a:bodyPr/>
                    <a:lstStyle/>
                    <a:p>
                      <a:pPr algn="just">
                        <a:lnSpc>
                          <a:spcPct val="150000"/>
                        </a:lnSpc>
                        <a:spcAft>
                          <a:spcPts val="1000"/>
                        </a:spcAft>
                      </a:pPr>
                      <a:r>
                        <a:rPr lang="es-ES" sz="3200" dirty="0">
                          <a:effectLst/>
                        </a:rPr>
                        <a:t>Osvaldo </a:t>
                      </a:r>
                      <a:endParaRPr lang="es-E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861" marR="62861" marT="0" marB="0">
                    <a:solidFill>
                      <a:srgbClr val="099936"/>
                    </a:solidFill>
                  </a:tcPr>
                </a:tc>
                <a:tc>
                  <a:txBody>
                    <a:bodyPr/>
                    <a:lstStyle/>
                    <a:p>
                      <a:pPr algn="just">
                        <a:lnSpc>
                          <a:spcPct val="150000"/>
                        </a:lnSpc>
                        <a:spcAft>
                          <a:spcPts val="1000"/>
                        </a:spcAft>
                      </a:pPr>
                      <a:r>
                        <a:rPr lang="es-ES" sz="3200">
                          <a:effectLst/>
                        </a:rPr>
                        <a:t>MININT Guamajal</a:t>
                      </a:r>
                      <a:endParaRPr lang="es-E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2861" marR="62861" marT="0" marB="0">
                    <a:solidFill>
                      <a:srgbClr val="099936"/>
                    </a:solidFill>
                  </a:tcPr>
                </a:tc>
              </a:tr>
              <a:tr h="749266">
                <a:tc>
                  <a:txBody>
                    <a:bodyPr/>
                    <a:lstStyle/>
                    <a:p>
                      <a:pPr algn="l">
                        <a:lnSpc>
                          <a:spcPct val="150000"/>
                        </a:lnSpc>
                        <a:spcAft>
                          <a:spcPts val="1000"/>
                        </a:spcAft>
                      </a:pPr>
                      <a:r>
                        <a:rPr lang="es-ES" sz="3200" dirty="0">
                          <a:effectLst/>
                        </a:rPr>
                        <a:t>Estufa de biogás de1 quemador</a:t>
                      </a:r>
                      <a:endParaRPr lang="es-E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861" marR="62861" marT="0" marB="0">
                    <a:solidFill>
                      <a:srgbClr val="099936"/>
                    </a:solidFill>
                  </a:tcPr>
                </a:tc>
                <a:tc>
                  <a:txBody>
                    <a:bodyPr/>
                    <a:lstStyle/>
                    <a:p>
                      <a:pPr algn="just">
                        <a:lnSpc>
                          <a:spcPct val="150000"/>
                        </a:lnSpc>
                        <a:spcAft>
                          <a:spcPts val="1000"/>
                        </a:spcAft>
                      </a:pPr>
                      <a:r>
                        <a:rPr lang="es-ES" sz="3200" dirty="0">
                          <a:solidFill>
                            <a:schemeClr val="bg1"/>
                          </a:solidFill>
                          <a:effectLst/>
                        </a:rPr>
                        <a:t>0</a:t>
                      </a:r>
                      <a:endParaRPr lang="es-ES"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861" marR="62861" marT="0" marB="0">
                    <a:solidFill>
                      <a:srgbClr val="92D050"/>
                    </a:solidFill>
                  </a:tcPr>
                </a:tc>
                <a:tc>
                  <a:txBody>
                    <a:bodyPr/>
                    <a:lstStyle/>
                    <a:p>
                      <a:pPr algn="just">
                        <a:lnSpc>
                          <a:spcPct val="150000"/>
                        </a:lnSpc>
                        <a:spcAft>
                          <a:spcPts val="1000"/>
                        </a:spcAft>
                      </a:pPr>
                      <a:r>
                        <a:rPr lang="es-ES" sz="3200" dirty="0">
                          <a:solidFill>
                            <a:schemeClr val="bg1"/>
                          </a:solidFill>
                          <a:effectLst/>
                        </a:rPr>
                        <a:t>0</a:t>
                      </a:r>
                      <a:endParaRPr lang="es-ES"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861" marR="62861" marT="0" marB="0">
                    <a:solidFill>
                      <a:srgbClr val="92D050"/>
                    </a:solidFill>
                  </a:tcPr>
                </a:tc>
                <a:tc>
                  <a:txBody>
                    <a:bodyPr/>
                    <a:lstStyle/>
                    <a:p>
                      <a:pPr algn="just">
                        <a:lnSpc>
                          <a:spcPct val="150000"/>
                        </a:lnSpc>
                        <a:spcAft>
                          <a:spcPts val="1000"/>
                        </a:spcAft>
                      </a:pPr>
                      <a:r>
                        <a:rPr lang="es-ES" sz="3200">
                          <a:solidFill>
                            <a:schemeClr val="bg1"/>
                          </a:solidFill>
                          <a:effectLst/>
                        </a:rPr>
                        <a:t>1</a:t>
                      </a:r>
                      <a:endParaRPr lang="es-ES" sz="2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861" marR="62861" marT="0" marB="0">
                    <a:solidFill>
                      <a:srgbClr val="92D050"/>
                    </a:solidFill>
                  </a:tcPr>
                </a:tc>
              </a:tr>
              <a:tr h="749266">
                <a:tc>
                  <a:txBody>
                    <a:bodyPr/>
                    <a:lstStyle/>
                    <a:p>
                      <a:pPr algn="l">
                        <a:lnSpc>
                          <a:spcPct val="150000"/>
                        </a:lnSpc>
                        <a:spcAft>
                          <a:spcPts val="1000"/>
                        </a:spcAft>
                      </a:pPr>
                      <a:r>
                        <a:rPr lang="es-ES" sz="3200">
                          <a:effectLst/>
                        </a:rPr>
                        <a:t>REFRIGERADOR por absorción </a:t>
                      </a:r>
                      <a:endParaRPr lang="es-E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2861" marR="62861" marT="0" marB="0">
                    <a:solidFill>
                      <a:srgbClr val="099936"/>
                    </a:solidFill>
                  </a:tcPr>
                </a:tc>
                <a:tc>
                  <a:txBody>
                    <a:bodyPr/>
                    <a:lstStyle/>
                    <a:p>
                      <a:pPr algn="just">
                        <a:lnSpc>
                          <a:spcPct val="150000"/>
                        </a:lnSpc>
                        <a:spcAft>
                          <a:spcPts val="1000"/>
                        </a:spcAft>
                      </a:pPr>
                      <a:r>
                        <a:rPr lang="es-ES" sz="3200" dirty="0">
                          <a:solidFill>
                            <a:schemeClr val="bg1"/>
                          </a:solidFill>
                          <a:effectLst/>
                        </a:rPr>
                        <a:t>1</a:t>
                      </a:r>
                      <a:endParaRPr lang="es-ES"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861" marR="62861" marT="0" marB="0">
                    <a:solidFill>
                      <a:srgbClr val="92D050"/>
                    </a:solidFill>
                  </a:tcPr>
                </a:tc>
                <a:tc>
                  <a:txBody>
                    <a:bodyPr/>
                    <a:lstStyle/>
                    <a:p>
                      <a:pPr algn="just">
                        <a:lnSpc>
                          <a:spcPct val="150000"/>
                        </a:lnSpc>
                        <a:spcAft>
                          <a:spcPts val="1000"/>
                        </a:spcAft>
                      </a:pPr>
                      <a:r>
                        <a:rPr lang="es-ES" sz="3200" dirty="0">
                          <a:solidFill>
                            <a:schemeClr val="bg1"/>
                          </a:solidFill>
                          <a:effectLst/>
                        </a:rPr>
                        <a:t>1</a:t>
                      </a:r>
                      <a:endParaRPr lang="es-ES"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861" marR="62861" marT="0" marB="0">
                    <a:solidFill>
                      <a:srgbClr val="92D050"/>
                    </a:solidFill>
                  </a:tcPr>
                </a:tc>
                <a:tc>
                  <a:txBody>
                    <a:bodyPr/>
                    <a:lstStyle/>
                    <a:p>
                      <a:pPr algn="just">
                        <a:lnSpc>
                          <a:spcPct val="150000"/>
                        </a:lnSpc>
                        <a:spcAft>
                          <a:spcPts val="1000"/>
                        </a:spcAft>
                      </a:pPr>
                      <a:r>
                        <a:rPr lang="es-ES" sz="3200">
                          <a:solidFill>
                            <a:schemeClr val="bg1"/>
                          </a:solidFill>
                          <a:effectLst/>
                        </a:rPr>
                        <a:t>1</a:t>
                      </a:r>
                      <a:endParaRPr lang="es-ES" sz="2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861" marR="62861" marT="0" marB="0">
                    <a:solidFill>
                      <a:srgbClr val="92D050"/>
                    </a:solidFill>
                  </a:tcPr>
                </a:tc>
              </a:tr>
              <a:tr h="768378">
                <a:tc>
                  <a:txBody>
                    <a:bodyPr/>
                    <a:lstStyle/>
                    <a:p>
                      <a:pPr algn="l">
                        <a:lnSpc>
                          <a:spcPct val="150000"/>
                        </a:lnSpc>
                        <a:spcAft>
                          <a:spcPts val="1000"/>
                        </a:spcAft>
                      </a:pPr>
                      <a:r>
                        <a:rPr lang="es-ES" sz="3200" dirty="0">
                          <a:effectLst/>
                        </a:rPr>
                        <a:t>Cocina </a:t>
                      </a:r>
                      <a:r>
                        <a:rPr lang="es-ES" sz="3200" dirty="0" smtClean="0">
                          <a:effectLst/>
                        </a:rPr>
                        <a:t> </a:t>
                      </a:r>
                      <a:r>
                        <a:rPr lang="es-ES" sz="3200" dirty="0">
                          <a:effectLst/>
                        </a:rPr>
                        <a:t>de biogás de 2 quemadores </a:t>
                      </a:r>
                      <a:endParaRPr lang="es-E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861" marR="62861" marT="0" marB="0">
                    <a:solidFill>
                      <a:srgbClr val="099936"/>
                    </a:solidFill>
                  </a:tcPr>
                </a:tc>
                <a:tc>
                  <a:txBody>
                    <a:bodyPr/>
                    <a:lstStyle/>
                    <a:p>
                      <a:pPr algn="just">
                        <a:lnSpc>
                          <a:spcPct val="150000"/>
                        </a:lnSpc>
                        <a:spcAft>
                          <a:spcPts val="1000"/>
                        </a:spcAft>
                      </a:pPr>
                      <a:r>
                        <a:rPr lang="es-ES" sz="3200">
                          <a:solidFill>
                            <a:schemeClr val="bg1"/>
                          </a:solidFill>
                          <a:effectLst/>
                        </a:rPr>
                        <a:t>1</a:t>
                      </a:r>
                      <a:endParaRPr lang="es-ES" sz="2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861" marR="62861" marT="0" marB="0">
                    <a:solidFill>
                      <a:srgbClr val="92D050"/>
                    </a:solidFill>
                  </a:tcPr>
                </a:tc>
                <a:tc>
                  <a:txBody>
                    <a:bodyPr/>
                    <a:lstStyle/>
                    <a:p>
                      <a:pPr algn="just">
                        <a:lnSpc>
                          <a:spcPct val="150000"/>
                        </a:lnSpc>
                        <a:spcAft>
                          <a:spcPts val="1000"/>
                        </a:spcAft>
                      </a:pPr>
                      <a:r>
                        <a:rPr lang="es-ES" sz="3200" dirty="0">
                          <a:solidFill>
                            <a:schemeClr val="bg1"/>
                          </a:solidFill>
                          <a:effectLst/>
                        </a:rPr>
                        <a:t>1</a:t>
                      </a:r>
                      <a:endParaRPr lang="es-ES"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861" marR="62861" marT="0" marB="0">
                    <a:solidFill>
                      <a:srgbClr val="92D050"/>
                    </a:solidFill>
                  </a:tcPr>
                </a:tc>
                <a:tc>
                  <a:txBody>
                    <a:bodyPr/>
                    <a:lstStyle/>
                    <a:p>
                      <a:pPr algn="just">
                        <a:lnSpc>
                          <a:spcPct val="150000"/>
                        </a:lnSpc>
                        <a:spcAft>
                          <a:spcPts val="1000"/>
                        </a:spcAft>
                      </a:pPr>
                      <a:r>
                        <a:rPr lang="es-ES" sz="3200" dirty="0">
                          <a:solidFill>
                            <a:schemeClr val="bg1"/>
                          </a:solidFill>
                          <a:effectLst/>
                        </a:rPr>
                        <a:t>1</a:t>
                      </a:r>
                      <a:endParaRPr lang="es-ES"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861" marR="62861" marT="0" marB="0">
                    <a:solidFill>
                      <a:srgbClr val="92D050"/>
                    </a:solidFill>
                  </a:tcPr>
                </a:tc>
              </a:tr>
              <a:tr h="749266">
                <a:tc>
                  <a:txBody>
                    <a:bodyPr/>
                    <a:lstStyle/>
                    <a:p>
                      <a:pPr algn="l">
                        <a:lnSpc>
                          <a:spcPct val="150000"/>
                        </a:lnSpc>
                        <a:spcAft>
                          <a:spcPts val="1000"/>
                        </a:spcAft>
                      </a:pPr>
                      <a:r>
                        <a:rPr lang="es-ES" sz="3200">
                          <a:effectLst/>
                        </a:rPr>
                        <a:t>OLLA ARROCERA</a:t>
                      </a:r>
                      <a:endParaRPr lang="es-E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2861" marR="62861" marT="0" marB="0">
                    <a:solidFill>
                      <a:srgbClr val="099936"/>
                    </a:solidFill>
                  </a:tcPr>
                </a:tc>
                <a:tc>
                  <a:txBody>
                    <a:bodyPr/>
                    <a:lstStyle/>
                    <a:p>
                      <a:pPr algn="just">
                        <a:lnSpc>
                          <a:spcPct val="150000"/>
                        </a:lnSpc>
                        <a:spcAft>
                          <a:spcPts val="1000"/>
                        </a:spcAft>
                      </a:pPr>
                      <a:r>
                        <a:rPr lang="es-ES" sz="3200">
                          <a:solidFill>
                            <a:schemeClr val="bg1"/>
                          </a:solidFill>
                          <a:effectLst/>
                        </a:rPr>
                        <a:t>0</a:t>
                      </a:r>
                      <a:endParaRPr lang="es-ES" sz="2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861" marR="62861" marT="0" marB="0">
                    <a:solidFill>
                      <a:srgbClr val="92D050"/>
                    </a:solidFill>
                  </a:tcPr>
                </a:tc>
                <a:tc>
                  <a:txBody>
                    <a:bodyPr/>
                    <a:lstStyle/>
                    <a:p>
                      <a:pPr algn="just">
                        <a:lnSpc>
                          <a:spcPct val="150000"/>
                        </a:lnSpc>
                        <a:spcAft>
                          <a:spcPts val="1000"/>
                        </a:spcAft>
                      </a:pPr>
                      <a:r>
                        <a:rPr lang="es-ES" sz="3200" dirty="0">
                          <a:solidFill>
                            <a:schemeClr val="bg1"/>
                          </a:solidFill>
                          <a:effectLst/>
                        </a:rPr>
                        <a:t>0</a:t>
                      </a:r>
                      <a:endParaRPr lang="es-ES"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861" marR="62861" marT="0" marB="0">
                    <a:solidFill>
                      <a:srgbClr val="92D050"/>
                    </a:solidFill>
                  </a:tcPr>
                </a:tc>
                <a:tc>
                  <a:txBody>
                    <a:bodyPr/>
                    <a:lstStyle/>
                    <a:p>
                      <a:pPr algn="just">
                        <a:lnSpc>
                          <a:spcPct val="150000"/>
                        </a:lnSpc>
                        <a:spcAft>
                          <a:spcPts val="1000"/>
                        </a:spcAft>
                      </a:pPr>
                      <a:r>
                        <a:rPr lang="es-ES" sz="3200" dirty="0">
                          <a:solidFill>
                            <a:schemeClr val="bg1"/>
                          </a:solidFill>
                          <a:effectLst/>
                        </a:rPr>
                        <a:t>1</a:t>
                      </a:r>
                      <a:endParaRPr lang="es-ES"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861" marR="62861" marT="0" marB="0">
                    <a:solidFill>
                      <a:srgbClr val="92D050"/>
                    </a:solidFill>
                  </a:tcPr>
                </a:tc>
              </a:tr>
              <a:tr h="710623">
                <a:tc>
                  <a:txBody>
                    <a:bodyPr/>
                    <a:lstStyle/>
                    <a:p>
                      <a:pPr algn="l">
                        <a:lnSpc>
                          <a:spcPct val="150000"/>
                        </a:lnSpc>
                        <a:spcAft>
                          <a:spcPts val="1000"/>
                        </a:spcAft>
                      </a:pPr>
                      <a:r>
                        <a:rPr lang="es-ES" sz="3200">
                          <a:effectLst/>
                        </a:rPr>
                        <a:t>Calentador de agua </a:t>
                      </a:r>
                      <a:endParaRPr lang="es-E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2861" marR="62861" marT="0" marB="0">
                    <a:solidFill>
                      <a:srgbClr val="099936"/>
                    </a:solidFill>
                  </a:tcPr>
                </a:tc>
                <a:tc>
                  <a:txBody>
                    <a:bodyPr/>
                    <a:lstStyle/>
                    <a:p>
                      <a:pPr algn="just">
                        <a:lnSpc>
                          <a:spcPct val="150000"/>
                        </a:lnSpc>
                        <a:spcAft>
                          <a:spcPts val="1000"/>
                        </a:spcAft>
                      </a:pPr>
                      <a:r>
                        <a:rPr lang="es-ES" sz="3200">
                          <a:solidFill>
                            <a:schemeClr val="bg1"/>
                          </a:solidFill>
                          <a:effectLst/>
                        </a:rPr>
                        <a:t>0</a:t>
                      </a:r>
                      <a:endParaRPr lang="es-ES" sz="2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861" marR="62861" marT="0" marB="0">
                    <a:solidFill>
                      <a:srgbClr val="92D050"/>
                    </a:solidFill>
                  </a:tcPr>
                </a:tc>
                <a:tc>
                  <a:txBody>
                    <a:bodyPr/>
                    <a:lstStyle/>
                    <a:p>
                      <a:pPr algn="just">
                        <a:lnSpc>
                          <a:spcPct val="150000"/>
                        </a:lnSpc>
                        <a:spcAft>
                          <a:spcPts val="1000"/>
                        </a:spcAft>
                      </a:pPr>
                      <a:r>
                        <a:rPr lang="es-ES" sz="3200" dirty="0">
                          <a:solidFill>
                            <a:schemeClr val="bg1"/>
                          </a:solidFill>
                          <a:effectLst/>
                        </a:rPr>
                        <a:t>0</a:t>
                      </a:r>
                      <a:endParaRPr lang="es-ES"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861" marR="62861" marT="0" marB="0">
                    <a:solidFill>
                      <a:srgbClr val="92D050"/>
                    </a:solidFill>
                  </a:tcPr>
                </a:tc>
                <a:tc>
                  <a:txBody>
                    <a:bodyPr/>
                    <a:lstStyle/>
                    <a:p>
                      <a:pPr algn="just">
                        <a:lnSpc>
                          <a:spcPct val="150000"/>
                        </a:lnSpc>
                        <a:spcAft>
                          <a:spcPts val="1000"/>
                        </a:spcAft>
                      </a:pPr>
                      <a:r>
                        <a:rPr lang="es-ES" sz="3200" dirty="0">
                          <a:solidFill>
                            <a:schemeClr val="bg1"/>
                          </a:solidFill>
                          <a:effectLst/>
                        </a:rPr>
                        <a:t>1</a:t>
                      </a:r>
                      <a:endParaRPr lang="es-ES"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861" marR="62861" marT="0" marB="0">
                    <a:solidFill>
                      <a:srgbClr val="92D050"/>
                    </a:solidFill>
                  </a:tcPr>
                </a:tc>
              </a:tr>
              <a:tr h="826111">
                <a:tc>
                  <a:txBody>
                    <a:bodyPr/>
                    <a:lstStyle/>
                    <a:p>
                      <a:pPr algn="l">
                        <a:lnSpc>
                          <a:spcPct val="150000"/>
                        </a:lnSpc>
                        <a:spcAft>
                          <a:spcPts val="1000"/>
                        </a:spcAft>
                      </a:pPr>
                      <a:r>
                        <a:rPr lang="es-ES" sz="3200" dirty="0">
                          <a:effectLst/>
                        </a:rPr>
                        <a:t>Lámpara de techo combustible biogás</a:t>
                      </a:r>
                      <a:endParaRPr lang="es-E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861" marR="62861" marT="0" marB="0">
                    <a:solidFill>
                      <a:srgbClr val="099936"/>
                    </a:solidFill>
                  </a:tcPr>
                </a:tc>
                <a:tc>
                  <a:txBody>
                    <a:bodyPr/>
                    <a:lstStyle/>
                    <a:p>
                      <a:pPr algn="just">
                        <a:lnSpc>
                          <a:spcPct val="150000"/>
                        </a:lnSpc>
                        <a:spcAft>
                          <a:spcPts val="1000"/>
                        </a:spcAft>
                      </a:pPr>
                      <a:r>
                        <a:rPr lang="es-ES" sz="3200">
                          <a:solidFill>
                            <a:schemeClr val="bg1"/>
                          </a:solidFill>
                          <a:effectLst/>
                        </a:rPr>
                        <a:t>2</a:t>
                      </a:r>
                      <a:endParaRPr lang="es-ES" sz="2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861" marR="62861" marT="0" marB="0">
                    <a:solidFill>
                      <a:srgbClr val="92D050"/>
                    </a:solidFill>
                  </a:tcPr>
                </a:tc>
                <a:tc>
                  <a:txBody>
                    <a:bodyPr/>
                    <a:lstStyle/>
                    <a:p>
                      <a:pPr algn="just">
                        <a:lnSpc>
                          <a:spcPct val="150000"/>
                        </a:lnSpc>
                        <a:spcAft>
                          <a:spcPts val="1000"/>
                        </a:spcAft>
                      </a:pPr>
                      <a:r>
                        <a:rPr lang="es-ES" sz="3200" dirty="0">
                          <a:solidFill>
                            <a:schemeClr val="bg1"/>
                          </a:solidFill>
                          <a:effectLst/>
                        </a:rPr>
                        <a:t>2</a:t>
                      </a:r>
                      <a:endParaRPr lang="es-ES"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861" marR="62861" marT="0" marB="0">
                    <a:solidFill>
                      <a:srgbClr val="92D050"/>
                    </a:solidFill>
                  </a:tcPr>
                </a:tc>
                <a:tc>
                  <a:txBody>
                    <a:bodyPr/>
                    <a:lstStyle/>
                    <a:p>
                      <a:pPr algn="just">
                        <a:lnSpc>
                          <a:spcPct val="150000"/>
                        </a:lnSpc>
                        <a:spcAft>
                          <a:spcPts val="1000"/>
                        </a:spcAft>
                      </a:pPr>
                      <a:r>
                        <a:rPr lang="es-ES" sz="3200" dirty="0">
                          <a:solidFill>
                            <a:schemeClr val="bg1"/>
                          </a:solidFill>
                          <a:effectLst/>
                        </a:rPr>
                        <a:t>6</a:t>
                      </a:r>
                      <a:endParaRPr lang="es-ES"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861" marR="62861" marT="0" marB="0">
                    <a:solidFill>
                      <a:srgbClr val="92D050"/>
                    </a:solidFill>
                  </a:tcPr>
                </a:tc>
              </a:tr>
              <a:tr h="374632">
                <a:tc>
                  <a:txBody>
                    <a:bodyPr/>
                    <a:lstStyle/>
                    <a:p>
                      <a:pPr algn="l">
                        <a:lnSpc>
                          <a:spcPct val="150000"/>
                        </a:lnSpc>
                        <a:spcAft>
                          <a:spcPts val="1000"/>
                        </a:spcAft>
                      </a:pPr>
                      <a:r>
                        <a:rPr lang="es-ES" sz="3200">
                          <a:effectLst/>
                        </a:rPr>
                        <a:t>QUEMADOR</a:t>
                      </a:r>
                      <a:endParaRPr lang="es-E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2861" marR="62861" marT="0" marB="0">
                    <a:solidFill>
                      <a:srgbClr val="099936"/>
                    </a:solidFill>
                  </a:tcPr>
                </a:tc>
                <a:tc>
                  <a:txBody>
                    <a:bodyPr/>
                    <a:lstStyle/>
                    <a:p>
                      <a:pPr algn="just">
                        <a:lnSpc>
                          <a:spcPct val="150000"/>
                        </a:lnSpc>
                        <a:spcAft>
                          <a:spcPts val="1000"/>
                        </a:spcAft>
                      </a:pPr>
                      <a:r>
                        <a:rPr lang="es-ES" sz="3200">
                          <a:solidFill>
                            <a:schemeClr val="bg1"/>
                          </a:solidFill>
                          <a:effectLst/>
                        </a:rPr>
                        <a:t>1</a:t>
                      </a:r>
                      <a:endParaRPr lang="es-ES" sz="2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861" marR="62861" marT="0" marB="0">
                    <a:solidFill>
                      <a:srgbClr val="92D050"/>
                    </a:solidFill>
                  </a:tcPr>
                </a:tc>
                <a:tc>
                  <a:txBody>
                    <a:bodyPr/>
                    <a:lstStyle/>
                    <a:p>
                      <a:pPr algn="just">
                        <a:lnSpc>
                          <a:spcPct val="150000"/>
                        </a:lnSpc>
                        <a:spcAft>
                          <a:spcPts val="1000"/>
                        </a:spcAft>
                      </a:pPr>
                      <a:r>
                        <a:rPr lang="es-ES" sz="3200">
                          <a:solidFill>
                            <a:schemeClr val="bg1"/>
                          </a:solidFill>
                          <a:effectLst/>
                        </a:rPr>
                        <a:t>1</a:t>
                      </a:r>
                      <a:endParaRPr lang="es-ES" sz="2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861" marR="62861" marT="0" marB="0">
                    <a:solidFill>
                      <a:srgbClr val="92D050"/>
                    </a:solidFill>
                  </a:tcPr>
                </a:tc>
                <a:tc>
                  <a:txBody>
                    <a:bodyPr/>
                    <a:lstStyle/>
                    <a:p>
                      <a:pPr algn="just">
                        <a:lnSpc>
                          <a:spcPct val="150000"/>
                        </a:lnSpc>
                        <a:spcAft>
                          <a:spcPts val="1000"/>
                        </a:spcAft>
                      </a:pPr>
                      <a:r>
                        <a:rPr lang="es-ES" sz="3200" dirty="0">
                          <a:solidFill>
                            <a:schemeClr val="bg1"/>
                          </a:solidFill>
                          <a:effectLst/>
                        </a:rPr>
                        <a:t>1</a:t>
                      </a:r>
                      <a:endParaRPr lang="es-ES"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861" marR="62861" marT="0" marB="0">
                    <a:solidFill>
                      <a:srgbClr val="92D050"/>
                    </a:solidFill>
                  </a:tcPr>
                </a:tc>
              </a:tr>
              <a:tr h="749266">
                <a:tc>
                  <a:txBody>
                    <a:bodyPr/>
                    <a:lstStyle/>
                    <a:p>
                      <a:pPr algn="l">
                        <a:lnSpc>
                          <a:spcPct val="150000"/>
                        </a:lnSpc>
                        <a:spcAft>
                          <a:spcPts val="1000"/>
                        </a:spcAft>
                      </a:pPr>
                      <a:r>
                        <a:rPr lang="es-ES" sz="3200">
                          <a:effectLst/>
                        </a:rPr>
                        <a:t>Medidor de flujo biogás</a:t>
                      </a:r>
                      <a:endParaRPr lang="es-E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2861" marR="62861" marT="0" marB="0">
                    <a:solidFill>
                      <a:srgbClr val="099936"/>
                    </a:solidFill>
                  </a:tcPr>
                </a:tc>
                <a:tc>
                  <a:txBody>
                    <a:bodyPr/>
                    <a:lstStyle/>
                    <a:p>
                      <a:pPr algn="just">
                        <a:lnSpc>
                          <a:spcPct val="150000"/>
                        </a:lnSpc>
                        <a:spcAft>
                          <a:spcPts val="1000"/>
                        </a:spcAft>
                      </a:pPr>
                      <a:r>
                        <a:rPr lang="es-ES" sz="3200">
                          <a:solidFill>
                            <a:schemeClr val="bg1"/>
                          </a:solidFill>
                          <a:effectLst/>
                        </a:rPr>
                        <a:t>1</a:t>
                      </a:r>
                      <a:endParaRPr lang="es-ES" sz="2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861" marR="62861" marT="0" marB="0">
                    <a:solidFill>
                      <a:srgbClr val="92D050"/>
                    </a:solidFill>
                  </a:tcPr>
                </a:tc>
                <a:tc>
                  <a:txBody>
                    <a:bodyPr/>
                    <a:lstStyle/>
                    <a:p>
                      <a:pPr algn="just">
                        <a:lnSpc>
                          <a:spcPct val="150000"/>
                        </a:lnSpc>
                        <a:spcAft>
                          <a:spcPts val="1000"/>
                        </a:spcAft>
                      </a:pPr>
                      <a:r>
                        <a:rPr lang="es-ES" sz="3200">
                          <a:solidFill>
                            <a:schemeClr val="bg1"/>
                          </a:solidFill>
                          <a:effectLst/>
                        </a:rPr>
                        <a:t>1</a:t>
                      </a:r>
                      <a:endParaRPr lang="es-ES" sz="2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861" marR="62861" marT="0" marB="0">
                    <a:solidFill>
                      <a:srgbClr val="92D050"/>
                    </a:solidFill>
                  </a:tcPr>
                </a:tc>
                <a:tc>
                  <a:txBody>
                    <a:bodyPr/>
                    <a:lstStyle/>
                    <a:p>
                      <a:pPr algn="just">
                        <a:lnSpc>
                          <a:spcPct val="150000"/>
                        </a:lnSpc>
                        <a:spcAft>
                          <a:spcPts val="1000"/>
                        </a:spcAft>
                      </a:pPr>
                      <a:r>
                        <a:rPr lang="es-ES" sz="3200" dirty="0">
                          <a:solidFill>
                            <a:schemeClr val="bg1"/>
                          </a:solidFill>
                          <a:effectLst/>
                        </a:rPr>
                        <a:t>2</a:t>
                      </a:r>
                      <a:endParaRPr lang="es-ES"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861" marR="62861" marT="0" marB="0">
                    <a:solidFill>
                      <a:srgbClr val="92D050"/>
                    </a:solidFill>
                  </a:tcPr>
                </a:tc>
              </a:tr>
              <a:tr h="374632">
                <a:tc>
                  <a:txBody>
                    <a:bodyPr/>
                    <a:lstStyle/>
                    <a:p>
                      <a:pPr algn="l">
                        <a:lnSpc>
                          <a:spcPct val="150000"/>
                        </a:lnSpc>
                        <a:spcAft>
                          <a:spcPts val="1000"/>
                        </a:spcAft>
                      </a:pPr>
                      <a:r>
                        <a:rPr lang="es-ES" sz="3200" dirty="0">
                          <a:effectLst/>
                        </a:rPr>
                        <a:t>Desulfurizador</a:t>
                      </a:r>
                      <a:endParaRPr lang="es-E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861" marR="62861" marT="0" marB="0">
                    <a:solidFill>
                      <a:srgbClr val="099936"/>
                    </a:solidFill>
                  </a:tcPr>
                </a:tc>
                <a:tc>
                  <a:txBody>
                    <a:bodyPr/>
                    <a:lstStyle/>
                    <a:p>
                      <a:pPr algn="just">
                        <a:lnSpc>
                          <a:spcPct val="150000"/>
                        </a:lnSpc>
                        <a:spcAft>
                          <a:spcPts val="1000"/>
                        </a:spcAft>
                      </a:pPr>
                      <a:r>
                        <a:rPr lang="es-ES" sz="3200" dirty="0">
                          <a:solidFill>
                            <a:schemeClr val="bg1"/>
                          </a:solidFill>
                          <a:effectLst/>
                        </a:rPr>
                        <a:t>1</a:t>
                      </a:r>
                      <a:endParaRPr lang="es-ES"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861" marR="62861" marT="0" marB="0">
                    <a:solidFill>
                      <a:srgbClr val="92D050"/>
                    </a:solidFill>
                  </a:tcPr>
                </a:tc>
                <a:tc>
                  <a:txBody>
                    <a:bodyPr/>
                    <a:lstStyle/>
                    <a:p>
                      <a:pPr algn="just">
                        <a:lnSpc>
                          <a:spcPct val="150000"/>
                        </a:lnSpc>
                        <a:spcAft>
                          <a:spcPts val="1000"/>
                        </a:spcAft>
                      </a:pPr>
                      <a:r>
                        <a:rPr lang="es-ES" sz="3200">
                          <a:solidFill>
                            <a:schemeClr val="bg1"/>
                          </a:solidFill>
                          <a:effectLst/>
                        </a:rPr>
                        <a:t>1</a:t>
                      </a:r>
                      <a:endParaRPr lang="es-ES" sz="2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861" marR="62861" marT="0" marB="0">
                    <a:solidFill>
                      <a:srgbClr val="92D050"/>
                    </a:solidFill>
                  </a:tcPr>
                </a:tc>
                <a:tc>
                  <a:txBody>
                    <a:bodyPr/>
                    <a:lstStyle/>
                    <a:p>
                      <a:pPr algn="just">
                        <a:lnSpc>
                          <a:spcPct val="150000"/>
                        </a:lnSpc>
                        <a:spcAft>
                          <a:spcPts val="1000"/>
                        </a:spcAft>
                      </a:pPr>
                      <a:r>
                        <a:rPr lang="es-ES" sz="3200" dirty="0">
                          <a:solidFill>
                            <a:schemeClr val="bg1"/>
                          </a:solidFill>
                          <a:effectLst/>
                        </a:rPr>
                        <a:t>2</a:t>
                      </a:r>
                      <a:endParaRPr lang="es-ES"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2861" marR="62861" marT="0" marB="0">
                    <a:solidFill>
                      <a:srgbClr val="92D050"/>
                    </a:solidFill>
                  </a:tcPr>
                </a:tc>
              </a:tr>
            </a:tbl>
          </a:graphicData>
        </a:graphic>
      </p:graphicFrame>
    </p:spTree>
    <p:extLst>
      <p:ext uri="{BB962C8B-B14F-4D97-AF65-F5344CB8AC3E}">
        <p14:creationId xmlns:p14="http://schemas.microsoft.com/office/powerpoint/2010/main" val="2552895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667000" y="2835113"/>
            <a:ext cx="13678546" cy="5010602"/>
          </a:xfrm>
          <a:prstGeom prst="rect">
            <a:avLst/>
          </a:prstGeom>
          <a:noFill/>
        </p:spPr>
        <p:txBody>
          <a:bodyPr wrap="square" rtlCol="0">
            <a:spAutoFit/>
          </a:bodyPr>
          <a:lstStyle/>
          <a:p>
            <a:pPr>
              <a:lnSpc>
                <a:spcPct val="150000"/>
              </a:lnSpc>
            </a:pPr>
            <a:r>
              <a:rPr lang="es-ES" sz="2400" spc="180" dirty="0">
                <a:solidFill>
                  <a:srgbClr val="231F20"/>
                </a:solidFill>
                <a:latin typeface="Open Sauce"/>
              </a:rPr>
              <a:t>La entrega de estos equipos permitió evaluar el aprovechamiento del biogás por parte de los productores donde se observó un incremento en el interés y aprovechamiento de estas energías en los productores y en la comunidad circundante a estos lugares. En el caso de los productores Santiago Cuellar y Osvaldo Ponce se evidenció un incremento paulatino de la cantidad de biogás consumido en el primer trimestre según los datos recopilados. El caso de MININT </a:t>
            </a:r>
            <a:r>
              <a:rPr lang="es-ES" sz="2400" spc="180" dirty="0" err="1">
                <a:solidFill>
                  <a:srgbClr val="231F20"/>
                </a:solidFill>
                <a:latin typeface="Open Sauce"/>
              </a:rPr>
              <a:t>Guamajal</a:t>
            </a:r>
            <a:r>
              <a:rPr lang="es-ES" sz="2400" spc="180" dirty="0">
                <a:solidFill>
                  <a:srgbClr val="231F20"/>
                </a:solidFill>
                <a:latin typeface="Open Sauce"/>
              </a:rPr>
              <a:t> es diferente ya que dejaron de usar completamente equipos eléctricos de uso doméstico para la cocción y almacenamiento de los alimentos lo cual evidencia la importancia de contar con este tipo de equipos </a:t>
            </a:r>
          </a:p>
        </p:txBody>
      </p:sp>
      <p:grpSp>
        <p:nvGrpSpPr>
          <p:cNvPr id="5" name="Group 3"/>
          <p:cNvGrpSpPr/>
          <p:nvPr/>
        </p:nvGrpSpPr>
        <p:grpSpPr>
          <a:xfrm>
            <a:off x="15232906" y="-967244"/>
            <a:ext cx="3740165" cy="3740165"/>
            <a:chOff x="0" y="0"/>
            <a:chExt cx="812800" cy="812800"/>
          </a:xfrm>
        </p:grpSpPr>
        <p:sp>
          <p:nvSpPr>
            <p:cNvPr id="6"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9936"/>
            </a:solidFill>
            <a:ln cap="sq">
              <a:noFill/>
              <a:prstDash val="solid"/>
              <a:miter/>
            </a:ln>
          </p:spPr>
        </p:sp>
        <p:sp>
          <p:nvSpPr>
            <p:cNvPr id="7" name="TextBox 5"/>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8" name="Freeform 6"/>
          <p:cNvSpPr/>
          <p:nvPr/>
        </p:nvSpPr>
        <p:spPr>
          <a:xfrm>
            <a:off x="-2345025" y="78620"/>
            <a:ext cx="4687320" cy="468732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9" name="Group 7"/>
          <p:cNvGrpSpPr/>
          <p:nvPr/>
        </p:nvGrpSpPr>
        <p:grpSpPr>
          <a:xfrm>
            <a:off x="-1825296" y="-3545691"/>
            <a:ext cx="6356712" cy="6356712"/>
            <a:chOff x="0" y="0"/>
            <a:chExt cx="812800" cy="812800"/>
          </a:xfrm>
        </p:grpSpPr>
        <p:sp>
          <p:nvSpPr>
            <p:cNvPr id="10"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9936"/>
            </a:solidFill>
            <a:ln cap="sq">
              <a:noFill/>
              <a:prstDash val="solid"/>
              <a:miter/>
            </a:ln>
          </p:spPr>
        </p:sp>
        <p:sp>
          <p:nvSpPr>
            <p:cNvPr id="11"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12" name="Freeform 6"/>
          <p:cNvSpPr/>
          <p:nvPr/>
        </p:nvSpPr>
        <p:spPr>
          <a:xfrm>
            <a:off x="14759328" y="8403557"/>
            <a:ext cx="4687320" cy="468732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extLst>
      <p:ext uri="{BB962C8B-B14F-4D97-AF65-F5344CB8AC3E}">
        <p14:creationId xmlns:p14="http://schemas.microsoft.com/office/powerpoint/2010/main" val="556649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1676400" y="952500"/>
            <a:ext cx="14448324" cy="553998"/>
          </a:xfrm>
          <a:prstGeom prst="rect">
            <a:avLst/>
          </a:prstGeom>
        </p:spPr>
        <p:txBody>
          <a:bodyPr wrap="square" lIns="0" tIns="0" rIns="0" bIns="0" rtlCol="0" anchor="t">
            <a:spAutoFit/>
          </a:bodyPr>
          <a:lstStyle/>
          <a:p>
            <a:pPr algn="ctr"/>
            <a:r>
              <a:rPr lang="es-ES" sz="3600" spc="180" dirty="0">
                <a:solidFill>
                  <a:srgbClr val="231F20"/>
                </a:solidFill>
                <a:latin typeface="Open Sauce"/>
              </a:rPr>
              <a:t>Consumo de biogás después de la entrega de equipos </a:t>
            </a:r>
            <a:endParaRPr lang="en-US" sz="3600" spc="180" dirty="0">
              <a:solidFill>
                <a:srgbClr val="231F20"/>
              </a:solidFill>
              <a:latin typeface="Open Sauce"/>
            </a:endParaRPr>
          </a:p>
        </p:txBody>
      </p:sp>
      <p:sp>
        <p:nvSpPr>
          <p:cNvPr id="5" name="Freeform 51"/>
          <p:cNvSpPr/>
          <p:nvPr/>
        </p:nvSpPr>
        <p:spPr>
          <a:xfrm>
            <a:off x="16277542" y="7277100"/>
            <a:ext cx="4118443" cy="3654183"/>
          </a:xfrm>
          <a:custGeom>
            <a:avLst/>
            <a:gdLst/>
            <a:ahLst/>
            <a:cxnLst/>
            <a:rect l="l" t="t" r="r" b="b"/>
            <a:pathLst>
              <a:path w="4118443" h="3654183">
                <a:moveTo>
                  <a:pt x="0" y="0"/>
                </a:moveTo>
                <a:lnTo>
                  <a:pt x="4118443" y="0"/>
                </a:lnTo>
                <a:lnTo>
                  <a:pt x="4118443" y="3654183"/>
                </a:lnTo>
                <a:lnTo>
                  <a:pt x="0" y="3654183"/>
                </a:lnTo>
                <a:lnTo>
                  <a:pt x="0" y="0"/>
                </a:lnTo>
                <a:close/>
              </a:path>
            </a:pathLst>
          </a:custGeom>
          <a:blipFill>
            <a:blip r:embed="rId3">
              <a:extLst>
                <a:ext uri="{96DAC541-7B7A-43D3-8B79-37D633B846F1}">
                  <asvg:svgBlip xmlns:asvg="http://schemas.microsoft.com/office/drawing/2016/SVG/main" xmlns="" r:embed="rId13"/>
                </a:ext>
              </a:extLst>
            </a:blip>
            <a:stretch>
              <a:fillRect/>
            </a:stretch>
          </a:blipFill>
        </p:spPr>
      </p:sp>
      <p:sp>
        <p:nvSpPr>
          <p:cNvPr id="6" name="Freeform 52"/>
          <p:cNvSpPr/>
          <p:nvPr/>
        </p:nvSpPr>
        <p:spPr>
          <a:xfrm flipH="1" flipV="1">
            <a:off x="-2059222" y="-647700"/>
            <a:ext cx="4118443" cy="3654183"/>
          </a:xfrm>
          <a:custGeom>
            <a:avLst/>
            <a:gdLst/>
            <a:ahLst/>
            <a:cxnLst/>
            <a:rect l="l" t="t" r="r" b="b"/>
            <a:pathLst>
              <a:path w="4118443" h="3654183">
                <a:moveTo>
                  <a:pt x="4118444" y="3654182"/>
                </a:moveTo>
                <a:lnTo>
                  <a:pt x="0" y="3654182"/>
                </a:lnTo>
                <a:lnTo>
                  <a:pt x="0" y="0"/>
                </a:lnTo>
                <a:lnTo>
                  <a:pt x="4118444" y="0"/>
                </a:lnTo>
                <a:lnTo>
                  <a:pt x="4118444" y="3654182"/>
                </a:lnTo>
                <a:close/>
              </a:path>
            </a:pathLst>
          </a:custGeom>
          <a:blipFill>
            <a:blip r:embed="rId3">
              <a:extLst>
                <a:ext uri="{96DAC541-7B7A-43D3-8B79-37D633B846F1}">
                  <asvg:svgBlip xmlns:asvg="http://schemas.microsoft.com/office/drawing/2016/SVG/main" xmlns="" r:embed="rId13"/>
                </a:ext>
              </a:extLst>
            </a:blip>
            <a:stretch>
              <a:fillRect/>
            </a:stretch>
          </a:blipFill>
        </p:spPr>
      </p:sp>
      <p:graphicFrame>
        <p:nvGraphicFramePr>
          <p:cNvPr id="2" name="Tabla 1"/>
          <p:cNvGraphicFramePr>
            <a:graphicFrameLocks noGrp="1"/>
          </p:cNvGraphicFramePr>
          <p:nvPr>
            <p:extLst>
              <p:ext uri="{D42A27DB-BD31-4B8C-83A1-F6EECF244321}">
                <p14:modId xmlns:p14="http://schemas.microsoft.com/office/powerpoint/2010/main" val="1014902872"/>
              </p:ext>
            </p:extLst>
          </p:nvPr>
        </p:nvGraphicFramePr>
        <p:xfrm>
          <a:off x="1711712" y="2705100"/>
          <a:ext cx="14753542" cy="5714999"/>
        </p:xfrm>
        <a:graphic>
          <a:graphicData uri="http://schemas.openxmlformats.org/drawingml/2006/table">
            <a:tbl>
              <a:tblPr firstRow="1" firstCol="1" bandRow="1">
                <a:tableStyleId>{5C22544A-7EE6-4342-B048-85BDC9FD1C3A}</a:tableStyleId>
              </a:tblPr>
              <a:tblGrid>
                <a:gridCol w="3687517"/>
                <a:gridCol w="3687517"/>
                <a:gridCol w="3689254"/>
                <a:gridCol w="3689254"/>
              </a:tblGrid>
              <a:tr h="2372021">
                <a:tc>
                  <a:txBody>
                    <a:bodyPr/>
                    <a:lstStyle/>
                    <a:p>
                      <a:pPr algn="just">
                        <a:lnSpc>
                          <a:spcPct val="150000"/>
                        </a:lnSpc>
                        <a:spcAft>
                          <a:spcPts val="1000"/>
                        </a:spcAft>
                      </a:pPr>
                      <a:r>
                        <a:rPr lang="es-ES" sz="3200" dirty="0">
                          <a:solidFill>
                            <a:schemeClr val="bg1"/>
                          </a:solidFill>
                          <a:effectLst/>
                        </a:rPr>
                        <a:t> </a:t>
                      </a:r>
                      <a:endParaRPr lang="es-ES"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99936"/>
                    </a:solidFill>
                  </a:tcPr>
                </a:tc>
                <a:tc>
                  <a:txBody>
                    <a:bodyPr/>
                    <a:lstStyle/>
                    <a:p>
                      <a:pPr lvl="0" algn="l">
                        <a:lnSpc>
                          <a:spcPct val="150000"/>
                        </a:lnSpc>
                        <a:spcAft>
                          <a:spcPts val="1000"/>
                        </a:spcAft>
                      </a:pPr>
                      <a:r>
                        <a:rPr lang="es-ES" sz="3600" dirty="0">
                          <a:solidFill>
                            <a:schemeClr val="bg1"/>
                          </a:solidFill>
                          <a:effectLst/>
                        </a:rPr>
                        <a:t>Primer periodo (15 días)</a:t>
                      </a:r>
                      <a:endParaRPr lang="es-ES"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99936"/>
                    </a:solidFill>
                  </a:tcPr>
                </a:tc>
                <a:tc>
                  <a:txBody>
                    <a:bodyPr/>
                    <a:lstStyle/>
                    <a:p>
                      <a:pPr lvl="0" algn="l">
                        <a:lnSpc>
                          <a:spcPct val="150000"/>
                        </a:lnSpc>
                        <a:spcAft>
                          <a:spcPts val="1000"/>
                        </a:spcAft>
                      </a:pPr>
                      <a:r>
                        <a:rPr lang="es-ES" sz="3600" dirty="0">
                          <a:solidFill>
                            <a:schemeClr val="bg1"/>
                          </a:solidFill>
                          <a:effectLst/>
                        </a:rPr>
                        <a:t>Segundo periodo (</a:t>
                      </a:r>
                      <a:r>
                        <a:rPr lang="es-ES" sz="3600" dirty="0" smtClean="0">
                          <a:solidFill>
                            <a:schemeClr val="bg1"/>
                          </a:solidFill>
                          <a:effectLst/>
                        </a:rPr>
                        <a:t>35días</a:t>
                      </a:r>
                      <a:r>
                        <a:rPr lang="es-ES" sz="3600" dirty="0">
                          <a:solidFill>
                            <a:schemeClr val="bg1"/>
                          </a:solidFill>
                          <a:effectLst/>
                        </a:rPr>
                        <a:t>)</a:t>
                      </a:r>
                      <a:endParaRPr lang="es-ES"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99936"/>
                    </a:solidFill>
                  </a:tcPr>
                </a:tc>
                <a:tc>
                  <a:txBody>
                    <a:bodyPr/>
                    <a:lstStyle/>
                    <a:p>
                      <a:pPr algn="l">
                        <a:lnSpc>
                          <a:spcPct val="150000"/>
                        </a:lnSpc>
                        <a:spcAft>
                          <a:spcPts val="1000"/>
                        </a:spcAft>
                      </a:pPr>
                      <a:r>
                        <a:rPr lang="es-ES" sz="3600" dirty="0">
                          <a:solidFill>
                            <a:schemeClr val="bg1"/>
                          </a:solidFill>
                          <a:effectLst/>
                        </a:rPr>
                        <a:t>Tercer </a:t>
                      </a:r>
                      <a:r>
                        <a:rPr lang="es-ES" sz="3600" dirty="0" smtClean="0">
                          <a:solidFill>
                            <a:schemeClr val="bg1"/>
                          </a:solidFill>
                          <a:effectLst/>
                        </a:rPr>
                        <a:t>periodo</a:t>
                      </a:r>
                    </a:p>
                    <a:p>
                      <a:pPr algn="l">
                        <a:lnSpc>
                          <a:spcPct val="150000"/>
                        </a:lnSpc>
                        <a:spcAft>
                          <a:spcPts val="1000"/>
                        </a:spcAft>
                      </a:pPr>
                      <a:r>
                        <a:rPr lang="es-ES" sz="3600" dirty="0" smtClean="0">
                          <a:solidFill>
                            <a:schemeClr val="bg1"/>
                          </a:solidFill>
                          <a:effectLst/>
                        </a:rPr>
                        <a:t> </a:t>
                      </a:r>
                      <a:r>
                        <a:rPr lang="es-ES" sz="3600" dirty="0">
                          <a:solidFill>
                            <a:schemeClr val="bg1"/>
                          </a:solidFill>
                          <a:effectLst/>
                        </a:rPr>
                        <a:t>(60 días)</a:t>
                      </a:r>
                      <a:endParaRPr lang="es-ES"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99936"/>
                    </a:solidFill>
                  </a:tcPr>
                </a:tc>
              </a:tr>
              <a:tr h="1114326">
                <a:tc>
                  <a:txBody>
                    <a:bodyPr/>
                    <a:lstStyle/>
                    <a:p>
                      <a:pPr algn="just">
                        <a:lnSpc>
                          <a:spcPct val="150000"/>
                        </a:lnSpc>
                        <a:spcAft>
                          <a:spcPts val="1000"/>
                        </a:spcAft>
                      </a:pPr>
                      <a:r>
                        <a:rPr lang="es-ES" sz="3600">
                          <a:solidFill>
                            <a:schemeClr val="bg1"/>
                          </a:solidFill>
                          <a:effectLst/>
                        </a:rPr>
                        <a:t>Santiago Cuellar</a:t>
                      </a:r>
                      <a:endParaRPr lang="es-ES" sz="3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99936"/>
                    </a:solidFill>
                  </a:tcPr>
                </a:tc>
                <a:tc>
                  <a:txBody>
                    <a:bodyPr/>
                    <a:lstStyle/>
                    <a:p>
                      <a:pPr algn="just">
                        <a:lnSpc>
                          <a:spcPct val="150000"/>
                        </a:lnSpc>
                        <a:spcAft>
                          <a:spcPts val="1000"/>
                        </a:spcAft>
                      </a:pPr>
                      <a:r>
                        <a:rPr lang="es-ES" sz="3600" dirty="0">
                          <a:solidFill>
                            <a:schemeClr val="bg1"/>
                          </a:solidFill>
                          <a:effectLst/>
                        </a:rPr>
                        <a:t>80.3 m</a:t>
                      </a:r>
                      <a:r>
                        <a:rPr lang="es-ES" sz="3600" baseline="30000" dirty="0">
                          <a:solidFill>
                            <a:schemeClr val="bg1"/>
                          </a:solidFill>
                          <a:effectLst/>
                        </a:rPr>
                        <a:t>3</a:t>
                      </a:r>
                      <a:endParaRPr lang="es-ES"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lgn="just">
                        <a:lnSpc>
                          <a:spcPct val="150000"/>
                        </a:lnSpc>
                        <a:spcAft>
                          <a:spcPts val="1000"/>
                        </a:spcAft>
                      </a:pPr>
                      <a:r>
                        <a:rPr lang="es-ES" sz="3600">
                          <a:solidFill>
                            <a:schemeClr val="bg1"/>
                          </a:solidFill>
                          <a:effectLst/>
                        </a:rPr>
                        <a:t>210.2 m</a:t>
                      </a:r>
                      <a:r>
                        <a:rPr lang="es-ES" sz="3600" baseline="30000">
                          <a:solidFill>
                            <a:schemeClr val="bg1"/>
                          </a:solidFill>
                          <a:effectLst/>
                        </a:rPr>
                        <a:t>3</a:t>
                      </a:r>
                      <a:endParaRPr lang="es-ES" sz="3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lgn="just">
                        <a:lnSpc>
                          <a:spcPct val="150000"/>
                        </a:lnSpc>
                        <a:spcAft>
                          <a:spcPts val="1000"/>
                        </a:spcAft>
                      </a:pPr>
                      <a:r>
                        <a:rPr lang="es-ES" sz="3600">
                          <a:solidFill>
                            <a:schemeClr val="bg1"/>
                          </a:solidFill>
                          <a:effectLst/>
                        </a:rPr>
                        <a:t>530.5 m</a:t>
                      </a:r>
                      <a:r>
                        <a:rPr lang="es-ES" sz="3600" baseline="30000">
                          <a:solidFill>
                            <a:schemeClr val="bg1"/>
                          </a:solidFill>
                          <a:effectLst/>
                        </a:rPr>
                        <a:t>3</a:t>
                      </a:r>
                      <a:endParaRPr lang="es-ES" sz="3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r>
              <a:tr h="1114326">
                <a:tc>
                  <a:txBody>
                    <a:bodyPr/>
                    <a:lstStyle/>
                    <a:p>
                      <a:pPr algn="just">
                        <a:lnSpc>
                          <a:spcPct val="150000"/>
                        </a:lnSpc>
                        <a:spcAft>
                          <a:spcPts val="1000"/>
                        </a:spcAft>
                      </a:pPr>
                      <a:r>
                        <a:rPr lang="es-ES" sz="3600">
                          <a:solidFill>
                            <a:schemeClr val="bg1"/>
                          </a:solidFill>
                          <a:effectLst/>
                        </a:rPr>
                        <a:t>Osvaldo Ponce</a:t>
                      </a:r>
                      <a:endParaRPr lang="es-ES" sz="3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99936"/>
                    </a:solidFill>
                  </a:tcPr>
                </a:tc>
                <a:tc>
                  <a:txBody>
                    <a:bodyPr/>
                    <a:lstStyle/>
                    <a:p>
                      <a:pPr algn="just">
                        <a:lnSpc>
                          <a:spcPct val="150000"/>
                        </a:lnSpc>
                        <a:spcAft>
                          <a:spcPts val="1000"/>
                        </a:spcAft>
                      </a:pPr>
                      <a:r>
                        <a:rPr lang="es-ES" sz="3600">
                          <a:solidFill>
                            <a:schemeClr val="bg1"/>
                          </a:solidFill>
                          <a:effectLst/>
                        </a:rPr>
                        <a:t>65.7 m</a:t>
                      </a:r>
                      <a:r>
                        <a:rPr lang="es-ES" sz="3600" baseline="30000">
                          <a:solidFill>
                            <a:schemeClr val="bg1"/>
                          </a:solidFill>
                          <a:effectLst/>
                        </a:rPr>
                        <a:t>3</a:t>
                      </a:r>
                      <a:endParaRPr lang="es-ES" sz="3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lgn="just">
                        <a:lnSpc>
                          <a:spcPct val="150000"/>
                        </a:lnSpc>
                        <a:spcAft>
                          <a:spcPts val="1000"/>
                        </a:spcAft>
                      </a:pPr>
                      <a:r>
                        <a:rPr lang="es-ES" sz="3600">
                          <a:solidFill>
                            <a:schemeClr val="bg1"/>
                          </a:solidFill>
                          <a:effectLst/>
                        </a:rPr>
                        <a:t>135.5 m</a:t>
                      </a:r>
                      <a:r>
                        <a:rPr lang="es-ES" sz="3600" baseline="30000">
                          <a:solidFill>
                            <a:schemeClr val="bg1"/>
                          </a:solidFill>
                          <a:effectLst/>
                        </a:rPr>
                        <a:t>3</a:t>
                      </a:r>
                      <a:endParaRPr lang="es-ES" sz="3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lgn="just">
                        <a:lnSpc>
                          <a:spcPct val="150000"/>
                        </a:lnSpc>
                        <a:spcAft>
                          <a:spcPts val="1000"/>
                        </a:spcAft>
                      </a:pPr>
                      <a:r>
                        <a:rPr lang="es-ES" sz="3600">
                          <a:solidFill>
                            <a:schemeClr val="bg1"/>
                          </a:solidFill>
                          <a:effectLst/>
                        </a:rPr>
                        <a:t>405.8 m</a:t>
                      </a:r>
                      <a:r>
                        <a:rPr lang="es-ES" sz="3600" baseline="30000">
                          <a:solidFill>
                            <a:schemeClr val="bg1"/>
                          </a:solidFill>
                          <a:effectLst/>
                        </a:rPr>
                        <a:t>3</a:t>
                      </a:r>
                      <a:endParaRPr lang="es-ES" sz="3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r>
              <a:tr h="1114326">
                <a:tc>
                  <a:txBody>
                    <a:bodyPr/>
                    <a:lstStyle/>
                    <a:p>
                      <a:pPr algn="just">
                        <a:lnSpc>
                          <a:spcPct val="150000"/>
                        </a:lnSpc>
                        <a:spcAft>
                          <a:spcPts val="1000"/>
                        </a:spcAft>
                      </a:pPr>
                      <a:r>
                        <a:rPr lang="es-ES" sz="3600">
                          <a:solidFill>
                            <a:schemeClr val="bg1"/>
                          </a:solidFill>
                          <a:effectLst/>
                        </a:rPr>
                        <a:t>MININT Guamajal</a:t>
                      </a:r>
                      <a:endParaRPr lang="es-ES" sz="3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99936"/>
                    </a:solidFill>
                  </a:tcPr>
                </a:tc>
                <a:tc>
                  <a:txBody>
                    <a:bodyPr/>
                    <a:lstStyle/>
                    <a:p>
                      <a:pPr algn="just">
                        <a:lnSpc>
                          <a:spcPct val="150000"/>
                        </a:lnSpc>
                        <a:spcAft>
                          <a:spcPts val="1000"/>
                        </a:spcAft>
                      </a:pPr>
                      <a:r>
                        <a:rPr lang="es-ES" sz="3600">
                          <a:solidFill>
                            <a:schemeClr val="bg1"/>
                          </a:solidFill>
                          <a:effectLst/>
                        </a:rPr>
                        <a:t>125.5 m</a:t>
                      </a:r>
                      <a:r>
                        <a:rPr lang="es-ES" sz="3600" baseline="30000">
                          <a:solidFill>
                            <a:schemeClr val="bg1"/>
                          </a:solidFill>
                          <a:effectLst/>
                        </a:rPr>
                        <a:t>3</a:t>
                      </a:r>
                      <a:endParaRPr lang="es-ES" sz="3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lgn="just">
                        <a:lnSpc>
                          <a:spcPct val="150000"/>
                        </a:lnSpc>
                        <a:spcAft>
                          <a:spcPts val="1000"/>
                        </a:spcAft>
                      </a:pPr>
                      <a:r>
                        <a:rPr lang="es-ES" sz="3600">
                          <a:solidFill>
                            <a:schemeClr val="bg1"/>
                          </a:solidFill>
                          <a:effectLst/>
                        </a:rPr>
                        <a:t>341.8m</a:t>
                      </a:r>
                      <a:r>
                        <a:rPr lang="es-ES" sz="3600" baseline="30000">
                          <a:solidFill>
                            <a:schemeClr val="bg1"/>
                          </a:solidFill>
                          <a:effectLst/>
                        </a:rPr>
                        <a:t>3</a:t>
                      </a:r>
                      <a:endParaRPr lang="es-ES" sz="32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lgn="just">
                        <a:lnSpc>
                          <a:spcPct val="150000"/>
                        </a:lnSpc>
                        <a:spcAft>
                          <a:spcPts val="1000"/>
                        </a:spcAft>
                      </a:pPr>
                      <a:r>
                        <a:rPr lang="es-ES" sz="3600" dirty="0">
                          <a:solidFill>
                            <a:schemeClr val="bg1"/>
                          </a:solidFill>
                          <a:effectLst/>
                        </a:rPr>
                        <a:t>350.3m</a:t>
                      </a:r>
                      <a:r>
                        <a:rPr lang="es-ES" sz="3600" baseline="30000" dirty="0">
                          <a:solidFill>
                            <a:schemeClr val="bg1"/>
                          </a:solidFill>
                          <a:effectLst/>
                        </a:rPr>
                        <a:t>3</a:t>
                      </a:r>
                      <a:endParaRPr lang="es-ES"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r>
            </a:tbl>
          </a:graphicData>
        </a:graphic>
      </p:graphicFrame>
    </p:spTree>
    <p:extLst>
      <p:ext uri="{BB962C8B-B14F-4D97-AF65-F5344CB8AC3E}">
        <p14:creationId xmlns:p14="http://schemas.microsoft.com/office/powerpoint/2010/main" val="3503023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1676400" y="952500"/>
            <a:ext cx="14448324" cy="553998"/>
          </a:xfrm>
          <a:prstGeom prst="rect">
            <a:avLst/>
          </a:prstGeom>
        </p:spPr>
        <p:txBody>
          <a:bodyPr wrap="square" lIns="0" tIns="0" rIns="0" bIns="0" rtlCol="0" anchor="t">
            <a:spAutoFit/>
          </a:bodyPr>
          <a:lstStyle/>
          <a:p>
            <a:pPr algn="ctr"/>
            <a:r>
              <a:rPr lang="es-ES" sz="3600" spc="180" dirty="0">
                <a:solidFill>
                  <a:srgbClr val="231F20"/>
                </a:solidFill>
                <a:latin typeface="Open Sauce"/>
              </a:rPr>
              <a:t>Precios de producción Vs Precios de importación </a:t>
            </a:r>
            <a:endParaRPr lang="en-US" sz="3600" spc="180" dirty="0">
              <a:solidFill>
                <a:srgbClr val="231F20"/>
              </a:solidFill>
              <a:latin typeface="Open Sauce"/>
            </a:endParaRPr>
          </a:p>
        </p:txBody>
      </p:sp>
      <p:sp>
        <p:nvSpPr>
          <p:cNvPr id="5" name="Freeform 51"/>
          <p:cNvSpPr/>
          <p:nvPr/>
        </p:nvSpPr>
        <p:spPr>
          <a:xfrm>
            <a:off x="16277542" y="7277100"/>
            <a:ext cx="4118443" cy="3654183"/>
          </a:xfrm>
          <a:custGeom>
            <a:avLst/>
            <a:gdLst/>
            <a:ahLst/>
            <a:cxnLst/>
            <a:rect l="l" t="t" r="r" b="b"/>
            <a:pathLst>
              <a:path w="4118443" h="3654183">
                <a:moveTo>
                  <a:pt x="0" y="0"/>
                </a:moveTo>
                <a:lnTo>
                  <a:pt x="4118443" y="0"/>
                </a:lnTo>
                <a:lnTo>
                  <a:pt x="4118443" y="3654183"/>
                </a:lnTo>
                <a:lnTo>
                  <a:pt x="0" y="3654183"/>
                </a:lnTo>
                <a:lnTo>
                  <a:pt x="0" y="0"/>
                </a:lnTo>
                <a:close/>
              </a:path>
            </a:pathLst>
          </a:custGeom>
          <a:blipFill>
            <a:blip r:embed="rId3">
              <a:extLst>
                <a:ext uri="{96DAC541-7B7A-43D3-8B79-37D633B846F1}">
                  <asvg:svgBlip xmlns:asvg="http://schemas.microsoft.com/office/drawing/2016/SVG/main" xmlns="" r:embed="rId13"/>
                </a:ext>
              </a:extLst>
            </a:blip>
            <a:stretch>
              <a:fillRect/>
            </a:stretch>
          </a:blipFill>
        </p:spPr>
      </p:sp>
      <p:sp>
        <p:nvSpPr>
          <p:cNvPr id="6" name="Freeform 52"/>
          <p:cNvSpPr/>
          <p:nvPr/>
        </p:nvSpPr>
        <p:spPr>
          <a:xfrm flipH="1" flipV="1">
            <a:off x="-2059222" y="-647700"/>
            <a:ext cx="4118443" cy="3654183"/>
          </a:xfrm>
          <a:custGeom>
            <a:avLst/>
            <a:gdLst/>
            <a:ahLst/>
            <a:cxnLst/>
            <a:rect l="l" t="t" r="r" b="b"/>
            <a:pathLst>
              <a:path w="4118443" h="3654183">
                <a:moveTo>
                  <a:pt x="4118444" y="3654182"/>
                </a:moveTo>
                <a:lnTo>
                  <a:pt x="0" y="3654182"/>
                </a:lnTo>
                <a:lnTo>
                  <a:pt x="0" y="0"/>
                </a:lnTo>
                <a:lnTo>
                  <a:pt x="4118444" y="0"/>
                </a:lnTo>
                <a:lnTo>
                  <a:pt x="4118444" y="3654182"/>
                </a:lnTo>
                <a:close/>
              </a:path>
            </a:pathLst>
          </a:custGeom>
          <a:blipFill>
            <a:blip r:embed="rId3">
              <a:extLst>
                <a:ext uri="{96DAC541-7B7A-43D3-8B79-37D633B846F1}">
                  <asvg:svgBlip xmlns:asvg="http://schemas.microsoft.com/office/drawing/2016/SVG/main" xmlns="" r:embed="rId13"/>
                </a:ext>
              </a:extLst>
            </a:blip>
            <a:stretch>
              <a:fillRect/>
            </a:stretch>
          </a:blipFill>
        </p:spPr>
      </p:sp>
      <p:graphicFrame>
        <p:nvGraphicFramePr>
          <p:cNvPr id="2" name="Tabla 1"/>
          <p:cNvGraphicFramePr>
            <a:graphicFrameLocks noGrp="1"/>
          </p:cNvGraphicFramePr>
          <p:nvPr>
            <p:extLst>
              <p:ext uri="{D42A27DB-BD31-4B8C-83A1-F6EECF244321}">
                <p14:modId xmlns:p14="http://schemas.microsoft.com/office/powerpoint/2010/main" val="702873348"/>
              </p:ext>
            </p:extLst>
          </p:nvPr>
        </p:nvGraphicFramePr>
        <p:xfrm>
          <a:off x="1143000" y="3006483"/>
          <a:ext cx="15697200" cy="5196840"/>
        </p:xfrm>
        <a:graphic>
          <a:graphicData uri="http://schemas.openxmlformats.org/drawingml/2006/table">
            <a:tbl>
              <a:tblPr firstRow="1" firstCol="1" bandRow="1">
                <a:tableStyleId>{5C22544A-7EE6-4342-B048-85BDC9FD1C3A}</a:tableStyleId>
              </a:tblPr>
              <a:tblGrid>
                <a:gridCol w="4038600"/>
                <a:gridCol w="5486400"/>
                <a:gridCol w="6172200"/>
              </a:tblGrid>
              <a:tr h="1905000">
                <a:tc>
                  <a:txBody>
                    <a:bodyPr/>
                    <a:lstStyle/>
                    <a:p>
                      <a:pPr lvl="2" algn="l">
                        <a:lnSpc>
                          <a:spcPct val="150000"/>
                        </a:lnSpc>
                        <a:spcAft>
                          <a:spcPts val="0"/>
                        </a:spcAft>
                      </a:pPr>
                      <a:r>
                        <a:rPr lang="es-ES" sz="3600" dirty="0">
                          <a:solidFill>
                            <a:schemeClr val="bg1"/>
                          </a:solidFill>
                          <a:effectLst/>
                        </a:rPr>
                        <a:t>Producto</a:t>
                      </a:r>
                      <a:endParaRPr lang="es-ES" sz="3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099936"/>
                    </a:solidFill>
                  </a:tcPr>
                </a:tc>
                <a:tc>
                  <a:txBody>
                    <a:bodyPr/>
                    <a:lstStyle/>
                    <a:p>
                      <a:pPr lvl="1" algn="l">
                        <a:lnSpc>
                          <a:spcPct val="150000"/>
                        </a:lnSpc>
                        <a:spcAft>
                          <a:spcPts val="0"/>
                        </a:spcAft>
                      </a:pPr>
                      <a:r>
                        <a:rPr lang="es-ES" sz="3600" dirty="0">
                          <a:solidFill>
                            <a:schemeClr val="bg1"/>
                          </a:solidFill>
                          <a:effectLst/>
                        </a:rPr>
                        <a:t>Costo de </a:t>
                      </a:r>
                      <a:r>
                        <a:rPr lang="es-ES" sz="3600" dirty="0" smtClean="0">
                          <a:solidFill>
                            <a:schemeClr val="bg1"/>
                          </a:solidFill>
                          <a:effectLst/>
                        </a:rPr>
                        <a:t>producción </a:t>
                      </a:r>
                      <a:r>
                        <a:rPr lang="es-ES" sz="3600" dirty="0">
                          <a:solidFill>
                            <a:schemeClr val="bg1"/>
                          </a:solidFill>
                          <a:effectLst/>
                        </a:rPr>
                        <a:t>en USD</a:t>
                      </a:r>
                      <a:endParaRPr lang="es-ES" sz="3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099936"/>
                    </a:solidFill>
                  </a:tcPr>
                </a:tc>
                <a:tc>
                  <a:txBody>
                    <a:bodyPr/>
                    <a:lstStyle/>
                    <a:p>
                      <a:pPr lvl="1" algn="l">
                        <a:lnSpc>
                          <a:spcPct val="150000"/>
                        </a:lnSpc>
                        <a:spcAft>
                          <a:spcPts val="0"/>
                        </a:spcAft>
                      </a:pPr>
                      <a:r>
                        <a:rPr lang="es-ES" sz="3600" dirty="0">
                          <a:solidFill>
                            <a:schemeClr val="bg1"/>
                          </a:solidFill>
                          <a:effectLst/>
                        </a:rPr>
                        <a:t>Costo de </a:t>
                      </a:r>
                      <a:r>
                        <a:rPr lang="es-ES" sz="3600" dirty="0" smtClean="0">
                          <a:solidFill>
                            <a:schemeClr val="bg1"/>
                          </a:solidFill>
                          <a:effectLst/>
                        </a:rPr>
                        <a:t>importación </a:t>
                      </a:r>
                      <a:r>
                        <a:rPr lang="es-ES" sz="3600" dirty="0">
                          <a:solidFill>
                            <a:schemeClr val="bg1"/>
                          </a:solidFill>
                          <a:effectLst/>
                        </a:rPr>
                        <a:t>de los equipos USD</a:t>
                      </a:r>
                      <a:endParaRPr lang="es-ES" sz="3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099936"/>
                    </a:solidFill>
                  </a:tcPr>
                </a:tc>
              </a:tr>
              <a:tr h="803496">
                <a:tc>
                  <a:txBody>
                    <a:bodyPr/>
                    <a:lstStyle/>
                    <a:p>
                      <a:pPr>
                        <a:lnSpc>
                          <a:spcPct val="150000"/>
                        </a:lnSpc>
                        <a:spcAft>
                          <a:spcPts val="0"/>
                        </a:spcAft>
                      </a:pPr>
                      <a:r>
                        <a:rPr lang="es-ES" sz="3600" dirty="0">
                          <a:solidFill>
                            <a:schemeClr val="bg1"/>
                          </a:solidFill>
                          <a:effectLst/>
                        </a:rPr>
                        <a:t>Cocina Industrial </a:t>
                      </a:r>
                      <a:endParaRPr lang="es-ES" sz="3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099936"/>
                    </a:solidFill>
                  </a:tcPr>
                </a:tc>
                <a:tc>
                  <a:txBody>
                    <a:bodyPr/>
                    <a:lstStyle/>
                    <a:p>
                      <a:pPr algn="r">
                        <a:lnSpc>
                          <a:spcPct val="150000"/>
                        </a:lnSpc>
                        <a:spcAft>
                          <a:spcPts val="0"/>
                        </a:spcAft>
                      </a:pPr>
                      <a:r>
                        <a:rPr lang="es-ES" sz="3600" dirty="0">
                          <a:solidFill>
                            <a:schemeClr val="bg1"/>
                          </a:solidFill>
                          <a:effectLst/>
                        </a:rPr>
                        <a:t>313,70</a:t>
                      </a:r>
                      <a:endParaRPr lang="es-ES" sz="3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92D050"/>
                    </a:solidFill>
                  </a:tcPr>
                </a:tc>
                <a:tc>
                  <a:txBody>
                    <a:bodyPr/>
                    <a:lstStyle/>
                    <a:p>
                      <a:pPr algn="r">
                        <a:lnSpc>
                          <a:spcPct val="150000"/>
                        </a:lnSpc>
                        <a:spcAft>
                          <a:spcPts val="0"/>
                        </a:spcAft>
                      </a:pPr>
                      <a:r>
                        <a:rPr lang="es-ES" sz="3600" dirty="0">
                          <a:solidFill>
                            <a:schemeClr val="bg1"/>
                          </a:solidFill>
                          <a:effectLst/>
                        </a:rPr>
                        <a:t>423.45</a:t>
                      </a:r>
                      <a:endParaRPr lang="es-ES" sz="3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92D050"/>
                    </a:solidFill>
                  </a:tcPr>
                </a:tc>
              </a:tr>
              <a:tr h="803496">
                <a:tc>
                  <a:txBody>
                    <a:bodyPr/>
                    <a:lstStyle/>
                    <a:p>
                      <a:pPr>
                        <a:lnSpc>
                          <a:spcPct val="150000"/>
                        </a:lnSpc>
                        <a:spcAft>
                          <a:spcPts val="0"/>
                        </a:spcAft>
                      </a:pPr>
                      <a:r>
                        <a:rPr lang="es-ES" sz="3600" dirty="0">
                          <a:solidFill>
                            <a:schemeClr val="bg1"/>
                          </a:solidFill>
                          <a:effectLst/>
                        </a:rPr>
                        <a:t>Cocina Doméstica 2h</a:t>
                      </a:r>
                      <a:endParaRPr lang="es-ES" sz="3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099936"/>
                    </a:solidFill>
                  </a:tcPr>
                </a:tc>
                <a:tc>
                  <a:txBody>
                    <a:bodyPr/>
                    <a:lstStyle/>
                    <a:p>
                      <a:pPr algn="r">
                        <a:lnSpc>
                          <a:spcPct val="150000"/>
                        </a:lnSpc>
                        <a:spcAft>
                          <a:spcPts val="0"/>
                        </a:spcAft>
                      </a:pPr>
                      <a:r>
                        <a:rPr lang="es-ES" sz="3600" dirty="0">
                          <a:solidFill>
                            <a:schemeClr val="bg1"/>
                          </a:solidFill>
                          <a:effectLst/>
                        </a:rPr>
                        <a:t>23,21</a:t>
                      </a:r>
                      <a:endParaRPr lang="es-ES" sz="3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92D050"/>
                    </a:solidFill>
                  </a:tcPr>
                </a:tc>
                <a:tc>
                  <a:txBody>
                    <a:bodyPr/>
                    <a:lstStyle/>
                    <a:p>
                      <a:pPr algn="r">
                        <a:lnSpc>
                          <a:spcPct val="150000"/>
                        </a:lnSpc>
                        <a:spcAft>
                          <a:spcPts val="0"/>
                        </a:spcAft>
                      </a:pPr>
                      <a:r>
                        <a:rPr lang="es-ES" sz="3600" dirty="0">
                          <a:solidFill>
                            <a:schemeClr val="bg1"/>
                          </a:solidFill>
                          <a:effectLst/>
                        </a:rPr>
                        <a:t>29.62</a:t>
                      </a:r>
                      <a:endParaRPr lang="es-ES" sz="3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92D050"/>
                    </a:solidFill>
                  </a:tcPr>
                </a:tc>
              </a:tr>
              <a:tr h="803496">
                <a:tc>
                  <a:txBody>
                    <a:bodyPr/>
                    <a:lstStyle/>
                    <a:p>
                      <a:pPr>
                        <a:lnSpc>
                          <a:spcPct val="150000"/>
                        </a:lnSpc>
                        <a:spcAft>
                          <a:spcPts val="0"/>
                        </a:spcAft>
                      </a:pPr>
                      <a:r>
                        <a:rPr lang="es-ES" sz="3600" dirty="0">
                          <a:solidFill>
                            <a:schemeClr val="bg1"/>
                          </a:solidFill>
                          <a:effectLst/>
                        </a:rPr>
                        <a:t>Luminaria</a:t>
                      </a:r>
                      <a:endParaRPr lang="es-ES" sz="3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099936"/>
                    </a:solidFill>
                  </a:tcPr>
                </a:tc>
                <a:tc>
                  <a:txBody>
                    <a:bodyPr/>
                    <a:lstStyle/>
                    <a:p>
                      <a:pPr algn="r">
                        <a:lnSpc>
                          <a:spcPct val="150000"/>
                        </a:lnSpc>
                        <a:spcAft>
                          <a:spcPts val="0"/>
                        </a:spcAft>
                      </a:pPr>
                      <a:r>
                        <a:rPr lang="es-ES" sz="3600">
                          <a:solidFill>
                            <a:schemeClr val="bg1"/>
                          </a:solidFill>
                          <a:effectLst/>
                        </a:rPr>
                        <a:t>10,18</a:t>
                      </a:r>
                      <a:endParaRPr lang="es-ES" sz="36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92D050"/>
                    </a:solidFill>
                  </a:tcPr>
                </a:tc>
                <a:tc>
                  <a:txBody>
                    <a:bodyPr/>
                    <a:lstStyle/>
                    <a:p>
                      <a:pPr algn="r">
                        <a:lnSpc>
                          <a:spcPct val="150000"/>
                        </a:lnSpc>
                        <a:spcAft>
                          <a:spcPts val="0"/>
                        </a:spcAft>
                      </a:pPr>
                      <a:r>
                        <a:rPr lang="es-ES" sz="3600" dirty="0">
                          <a:solidFill>
                            <a:schemeClr val="bg1"/>
                          </a:solidFill>
                          <a:effectLst/>
                        </a:rPr>
                        <a:t>14.35</a:t>
                      </a:r>
                      <a:endParaRPr lang="es-ES" sz="3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92D050"/>
                    </a:solidFill>
                  </a:tcPr>
                </a:tc>
              </a:tr>
              <a:tr h="803496">
                <a:tc>
                  <a:txBody>
                    <a:bodyPr/>
                    <a:lstStyle/>
                    <a:p>
                      <a:pPr>
                        <a:lnSpc>
                          <a:spcPct val="150000"/>
                        </a:lnSpc>
                        <a:spcAft>
                          <a:spcPts val="0"/>
                        </a:spcAft>
                      </a:pPr>
                      <a:r>
                        <a:rPr lang="es-ES" sz="3600" dirty="0">
                          <a:solidFill>
                            <a:schemeClr val="bg1"/>
                          </a:solidFill>
                          <a:effectLst/>
                        </a:rPr>
                        <a:t>Refrigerador</a:t>
                      </a:r>
                      <a:endParaRPr lang="es-ES" sz="3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099936"/>
                    </a:solidFill>
                  </a:tcPr>
                </a:tc>
                <a:tc>
                  <a:txBody>
                    <a:bodyPr/>
                    <a:lstStyle/>
                    <a:p>
                      <a:pPr algn="r">
                        <a:lnSpc>
                          <a:spcPct val="150000"/>
                        </a:lnSpc>
                        <a:spcAft>
                          <a:spcPts val="0"/>
                        </a:spcAft>
                      </a:pPr>
                      <a:r>
                        <a:rPr lang="es-ES" sz="3600">
                          <a:solidFill>
                            <a:schemeClr val="bg1"/>
                          </a:solidFill>
                          <a:effectLst/>
                        </a:rPr>
                        <a:t>767,55</a:t>
                      </a:r>
                      <a:endParaRPr lang="es-ES" sz="36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92D050"/>
                    </a:solidFill>
                  </a:tcPr>
                </a:tc>
                <a:tc>
                  <a:txBody>
                    <a:bodyPr/>
                    <a:lstStyle/>
                    <a:p>
                      <a:pPr algn="r">
                        <a:lnSpc>
                          <a:spcPct val="150000"/>
                        </a:lnSpc>
                        <a:spcAft>
                          <a:spcPts val="0"/>
                        </a:spcAft>
                      </a:pPr>
                      <a:r>
                        <a:rPr lang="es-ES" sz="3600" dirty="0">
                          <a:solidFill>
                            <a:schemeClr val="bg1"/>
                          </a:solidFill>
                          <a:effectLst/>
                        </a:rPr>
                        <a:t>800</a:t>
                      </a:r>
                      <a:endParaRPr lang="es-ES" sz="36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solidFill>
                      <a:srgbClr val="92D050"/>
                    </a:solidFill>
                  </a:tcPr>
                </a:tc>
              </a:tr>
            </a:tbl>
          </a:graphicData>
        </a:graphic>
      </p:graphicFrame>
    </p:spTree>
    <p:extLst>
      <p:ext uri="{BB962C8B-B14F-4D97-AF65-F5344CB8AC3E}">
        <p14:creationId xmlns:p14="http://schemas.microsoft.com/office/powerpoint/2010/main" val="24011224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1600200" y="584053"/>
            <a:ext cx="14448324" cy="553998"/>
          </a:xfrm>
          <a:prstGeom prst="rect">
            <a:avLst/>
          </a:prstGeom>
        </p:spPr>
        <p:txBody>
          <a:bodyPr wrap="square" lIns="0" tIns="0" rIns="0" bIns="0" rtlCol="0" anchor="t">
            <a:spAutoFit/>
          </a:bodyPr>
          <a:lstStyle/>
          <a:p>
            <a:pPr algn="ctr"/>
            <a:r>
              <a:rPr lang="es-ES" sz="3600" b="1" dirty="0"/>
              <a:t>Descripción de los equipos a producir por INPUD </a:t>
            </a:r>
            <a:endParaRPr lang="es-ES" sz="3600" dirty="0"/>
          </a:p>
        </p:txBody>
      </p:sp>
      <p:sp>
        <p:nvSpPr>
          <p:cNvPr id="5" name="Freeform 51"/>
          <p:cNvSpPr/>
          <p:nvPr/>
        </p:nvSpPr>
        <p:spPr>
          <a:xfrm>
            <a:off x="16277542" y="7277100"/>
            <a:ext cx="4118443" cy="3654183"/>
          </a:xfrm>
          <a:custGeom>
            <a:avLst/>
            <a:gdLst/>
            <a:ahLst/>
            <a:cxnLst/>
            <a:rect l="l" t="t" r="r" b="b"/>
            <a:pathLst>
              <a:path w="4118443" h="3654183">
                <a:moveTo>
                  <a:pt x="0" y="0"/>
                </a:moveTo>
                <a:lnTo>
                  <a:pt x="4118443" y="0"/>
                </a:lnTo>
                <a:lnTo>
                  <a:pt x="4118443" y="3654183"/>
                </a:lnTo>
                <a:lnTo>
                  <a:pt x="0" y="3654183"/>
                </a:lnTo>
                <a:lnTo>
                  <a:pt x="0" y="0"/>
                </a:lnTo>
                <a:close/>
              </a:path>
            </a:pathLst>
          </a:custGeom>
          <a:blipFill>
            <a:blip r:embed="rId3">
              <a:extLst>
                <a:ext uri="{96DAC541-7B7A-43D3-8B79-37D633B846F1}">
                  <asvg:svgBlip xmlns:asvg="http://schemas.microsoft.com/office/drawing/2016/SVG/main" xmlns="" r:embed="rId13"/>
                </a:ext>
              </a:extLst>
            </a:blip>
            <a:stretch>
              <a:fillRect/>
            </a:stretch>
          </a:blipFill>
        </p:spPr>
      </p:sp>
      <p:sp>
        <p:nvSpPr>
          <p:cNvPr id="6" name="Freeform 52"/>
          <p:cNvSpPr/>
          <p:nvPr/>
        </p:nvSpPr>
        <p:spPr>
          <a:xfrm flipH="1" flipV="1">
            <a:off x="-2059222" y="-647700"/>
            <a:ext cx="4118443" cy="3654183"/>
          </a:xfrm>
          <a:custGeom>
            <a:avLst/>
            <a:gdLst/>
            <a:ahLst/>
            <a:cxnLst/>
            <a:rect l="l" t="t" r="r" b="b"/>
            <a:pathLst>
              <a:path w="4118443" h="3654183">
                <a:moveTo>
                  <a:pt x="4118444" y="3654182"/>
                </a:moveTo>
                <a:lnTo>
                  <a:pt x="0" y="3654182"/>
                </a:lnTo>
                <a:lnTo>
                  <a:pt x="0" y="0"/>
                </a:lnTo>
                <a:lnTo>
                  <a:pt x="4118444" y="0"/>
                </a:lnTo>
                <a:lnTo>
                  <a:pt x="4118444" y="3654182"/>
                </a:lnTo>
                <a:close/>
              </a:path>
            </a:pathLst>
          </a:custGeom>
          <a:blipFill>
            <a:blip r:embed="rId3">
              <a:extLst>
                <a:ext uri="{96DAC541-7B7A-43D3-8B79-37D633B846F1}">
                  <asvg:svgBlip xmlns:asvg="http://schemas.microsoft.com/office/drawing/2016/SVG/main" xmlns="" r:embed="rId13"/>
                </a:ext>
              </a:extLst>
            </a:blip>
            <a:stretch>
              <a:fillRect/>
            </a:stretch>
          </a:blipFill>
        </p:spPr>
      </p:sp>
      <p:sp>
        <p:nvSpPr>
          <p:cNvPr id="7" name="TextBox 8"/>
          <p:cNvSpPr txBox="1"/>
          <p:nvPr/>
        </p:nvSpPr>
        <p:spPr>
          <a:xfrm>
            <a:off x="1860407" y="8327090"/>
            <a:ext cx="7269328" cy="1477328"/>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s-ES" sz="2400" spc="180" dirty="0" smtClean="0">
                <a:solidFill>
                  <a:srgbClr val="231F20"/>
                </a:solidFill>
                <a:latin typeface="Open Sauce"/>
              </a:rPr>
              <a:t>Presión de entrada: 1100 Pa</a:t>
            </a:r>
          </a:p>
          <a:p>
            <a:pPr marL="342900" indent="-342900">
              <a:buFont typeface="Arial" panose="020B0604020202020204" pitchFamily="34" charset="0"/>
              <a:buChar char="•"/>
            </a:pPr>
            <a:r>
              <a:rPr lang="es-ES" sz="2400" spc="180" dirty="0" smtClean="0">
                <a:solidFill>
                  <a:srgbClr val="231F20"/>
                </a:solidFill>
                <a:latin typeface="Open Sauce"/>
              </a:rPr>
              <a:t>Consumo</a:t>
            </a:r>
            <a:r>
              <a:rPr lang="es-ES" sz="2400" spc="180" dirty="0">
                <a:solidFill>
                  <a:srgbClr val="231F20"/>
                </a:solidFill>
                <a:latin typeface="Open Sauce"/>
              </a:rPr>
              <a:t>: </a:t>
            </a:r>
            <a:r>
              <a:rPr lang="es-ES" sz="2400" spc="180" dirty="0" smtClean="0">
                <a:solidFill>
                  <a:srgbClr val="231F20"/>
                </a:solidFill>
                <a:latin typeface="Open Sauce"/>
              </a:rPr>
              <a:t>0,26 m³/h</a:t>
            </a:r>
          </a:p>
          <a:p>
            <a:pPr marL="342900" indent="-342900">
              <a:buFont typeface="Arial" panose="020B0604020202020204" pitchFamily="34" charset="0"/>
              <a:buChar char="•"/>
            </a:pPr>
            <a:r>
              <a:rPr lang="es-ES" sz="2400" spc="180" dirty="0" smtClean="0">
                <a:solidFill>
                  <a:srgbClr val="231F20"/>
                </a:solidFill>
                <a:latin typeface="Open Sauce"/>
              </a:rPr>
              <a:t>Capacidad: 3 L (2,4 kg)</a:t>
            </a:r>
          </a:p>
          <a:p>
            <a:endParaRPr lang="en-US" sz="2400" spc="180" dirty="0">
              <a:solidFill>
                <a:srgbClr val="231F20"/>
              </a:solidFill>
              <a:latin typeface="Open Sauce"/>
            </a:endParaRPr>
          </a:p>
        </p:txBody>
      </p:sp>
      <p:grpSp>
        <p:nvGrpSpPr>
          <p:cNvPr id="16" name="Group 24"/>
          <p:cNvGrpSpPr/>
          <p:nvPr/>
        </p:nvGrpSpPr>
        <p:grpSpPr>
          <a:xfrm>
            <a:off x="1614054" y="1249349"/>
            <a:ext cx="5665409" cy="1286582"/>
            <a:chOff x="0" y="0"/>
            <a:chExt cx="8484287" cy="2547212"/>
          </a:xfrm>
        </p:grpSpPr>
        <p:grpSp>
          <p:nvGrpSpPr>
            <p:cNvPr id="17" name="Group 25"/>
            <p:cNvGrpSpPr/>
            <p:nvPr/>
          </p:nvGrpSpPr>
          <p:grpSpPr>
            <a:xfrm>
              <a:off x="0" y="0"/>
              <a:ext cx="1552821" cy="2547212"/>
              <a:chOff x="0" y="0"/>
              <a:chExt cx="1451520" cy="2381040"/>
            </a:xfrm>
          </p:grpSpPr>
          <p:sp>
            <p:nvSpPr>
              <p:cNvPr id="23" name="Freeform 26"/>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solidFill>
                <a:srgbClr val="099936"/>
              </a:solidFill>
            </p:spPr>
          </p:sp>
        </p:grpSp>
        <p:grpSp>
          <p:nvGrpSpPr>
            <p:cNvPr id="18" name="Group 27"/>
            <p:cNvGrpSpPr/>
            <p:nvPr/>
          </p:nvGrpSpPr>
          <p:grpSpPr>
            <a:xfrm>
              <a:off x="187170" y="870381"/>
              <a:ext cx="434420" cy="807220"/>
              <a:chOff x="0" y="0"/>
              <a:chExt cx="406080" cy="754560"/>
            </a:xfrm>
          </p:grpSpPr>
          <p:sp>
            <p:nvSpPr>
              <p:cNvPr id="22" name="Freeform 28"/>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solidFill>
                <a:srgbClr val="099936"/>
              </a:solidFill>
            </p:spPr>
          </p:sp>
        </p:grpSp>
        <p:grpSp>
          <p:nvGrpSpPr>
            <p:cNvPr id="19" name="Group 29"/>
            <p:cNvGrpSpPr/>
            <p:nvPr/>
          </p:nvGrpSpPr>
          <p:grpSpPr>
            <a:xfrm>
              <a:off x="595402" y="236466"/>
              <a:ext cx="7888885" cy="2050401"/>
              <a:chOff x="0" y="0"/>
              <a:chExt cx="7374240" cy="1916640"/>
            </a:xfrm>
          </p:grpSpPr>
          <p:sp>
            <p:nvSpPr>
              <p:cNvPr id="21" name="Freeform 30"/>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099936"/>
              </a:solidFill>
            </p:spPr>
          </p:sp>
        </p:grpSp>
      </p:grpSp>
      <p:sp>
        <p:nvSpPr>
          <p:cNvPr id="40" name="TextBox 8"/>
          <p:cNvSpPr txBox="1"/>
          <p:nvPr/>
        </p:nvSpPr>
        <p:spPr>
          <a:xfrm>
            <a:off x="2734218" y="1708571"/>
            <a:ext cx="1990182" cy="984885"/>
          </a:xfrm>
          <a:prstGeom prst="rect">
            <a:avLst/>
          </a:prstGeom>
        </p:spPr>
        <p:txBody>
          <a:bodyPr wrap="square" lIns="0" tIns="0" rIns="0" bIns="0" rtlCol="0" anchor="t">
            <a:spAutoFit/>
          </a:bodyPr>
          <a:lstStyle/>
          <a:p>
            <a:r>
              <a:rPr lang="es-ES" sz="3200" spc="180" dirty="0" smtClean="0">
                <a:solidFill>
                  <a:schemeClr val="bg1"/>
                </a:solidFill>
                <a:latin typeface="Open Sauce"/>
              </a:rPr>
              <a:t>Cocinas </a:t>
            </a:r>
          </a:p>
          <a:p>
            <a:endParaRPr lang="en-US" sz="3200" spc="180" dirty="0">
              <a:solidFill>
                <a:schemeClr val="bg1"/>
              </a:solidFill>
              <a:latin typeface="Open Sauce"/>
            </a:endParaRPr>
          </a:p>
        </p:txBody>
      </p:sp>
      <p:grpSp>
        <p:nvGrpSpPr>
          <p:cNvPr id="30" name="Group 24"/>
          <p:cNvGrpSpPr/>
          <p:nvPr/>
        </p:nvGrpSpPr>
        <p:grpSpPr>
          <a:xfrm>
            <a:off x="1600200" y="4086480"/>
            <a:ext cx="5638800" cy="1286582"/>
            <a:chOff x="0" y="0"/>
            <a:chExt cx="8484287" cy="2547212"/>
          </a:xfrm>
        </p:grpSpPr>
        <p:grpSp>
          <p:nvGrpSpPr>
            <p:cNvPr id="31" name="Group 25"/>
            <p:cNvGrpSpPr/>
            <p:nvPr/>
          </p:nvGrpSpPr>
          <p:grpSpPr>
            <a:xfrm>
              <a:off x="0" y="0"/>
              <a:ext cx="1552821" cy="2547212"/>
              <a:chOff x="0" y="0"/>
              <a:chExt cx="1451520" cy="2381040"/>
            </a:xfrm>
          </p:grpSpPr>
          <p:sp>
            <p:nvSpPr>
              <p:cNvPr id="46" name="Freeform 26"/>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solidFill>
                <a:srgbClr val="099936"/>
              </a:solidFill>
            </p:spPr>
          </p:sp>
        </p:grpSp>
        <p:grpSp>
          <p:nvGrpSpPr>
            <p:cNvPr id="36" name="Group 27"/>
            <p:cNvGrpSpPr/>
            <p:nvPr/>
          </p:nvGrpSpPr>
          <p:grpSpPr>
            <a:xfrm>
              <a:off x="187170" y="870381"/>
              <a:ext cx="434420" cy="807220"/>
              <a:chOff x="0" y="0"/>
              <a:chExt cx="406080" cy="754560"/>
            </a:xfrm>
          </p:grpSpPr>
          <p:sp>
            <p:nvSpPr>
              <p:cNvPr id="45" name="Freeform 28"/>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solidFill>
                <a:srgbClr val="099936"/>
              </a:solidFill>
            </p:spPr>
          </p:sp>
        </p:grpSp>
        <p:grpSp>
          <p:nvGrpSpPr>
            <p:cNvPr id="42" name="Group 29"/>
            <p:cNvGrpSpPr/>
            <p:nvPr/>
          </p:nvGrpSpPr>
          <p:grpSpPr>
            <a:xfrm>
              <a:off x="595402" y="236466"/>
              <a:ext cx="7888885" cy="2050401"/>
              <a:chOff x="0" y="0"/>
              <a:chExt cx="7374240" cy="1916640"/>
            </a:xfrm>
          </p:grpSpPr>
          <p:sp>
            <p:nvSpPr>
              <p:cNvPr id="44" name="Freeform 30"/>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099936"/>
              </a:solidFill>
            </p:spPr>
          </p:sp>
        </p:grpSp>
      </p:grpSp>
      <p:sp>
        <p:nvSpPr>
          <p:cNvPr id="47" name="TextBox 8"/>
          <p:cNvSpPr txBox="1"/>
          <p:nvPr/>
        </p:nvSpPr>
        <p:spPr>
          <a:xfrm>
            <a:off x="2722595" y="4483243"/>
            <a:ext cx="3825144" cy="984885"/>
          </a:xfrm>
          <a:prstGeom prst="rect">
            <a:avLst/>
          </a:prstGeom>
        </p:spPr>
        <p:txBody>
          <a:bodyPr wrap="square" lIns="0" tIns="0" rIns="0" bIns="0" rtlCol="0" anchor="t">
            <a:spAutoFit/>
          </a:bodyPr>
          <a:lstStyle/>
          <a:p>
            <a:r>
              <a:rPr lang="es-ES" sz="3200" spc="180" dirty="0" smtClean="0">
                <a:solidFill>
                  <a:schemeClr val="bg1"/>
                </a:solidFill>
                <a:latin typeface="Open Sauce"/>
              </a:rPr>
              <a:t>Cocina industrial </a:t>
            </a:r>
          </a:p>
          <a:p>
            <a:endParaRPr lang="en-US" sz="3200" spc="180" dirty="0">
              <a:solidFill>
                <a:schemeClr val="bg1"/>
              </a:solidFill>
              <a:latin typeface="Open Sauce"/>
            </a:endParaRPr>
          </a:p>
        </p:txBody>
      </p:sp>
      <p:sp>
        <p:nvSpPr>
          <p:cNvPr id="48" name="TextBox 8"/>
          <p:cNvSpPr txBox="1"/>
          <p:nvPr/>
        </p:nvSpPr>
        <p:spPr>
          <a:xfrm>
            <a:off x="1883383" y="2819613"/>
            <a:ext cx="7269328" cy="738664"/>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s-ES" sz="2400" spc="180" dirty="0" smtClean="0">
                <a:solidFill>
                  <a:srgbClr val="231F20"/>
                </a:solidFill>
                <a:latin typeface="Open Sauce"/>
              </a:rPr>
              <a:t>Presión de entrada: 1600 Pa</a:t>
            </a:r>
          </a:p>
          <a:p>
            <a:pPr marL="342900" indent="-342900">
              <a:buFont typeface="Arial" panose="020B0604020202020204" pitchFamily="34" charset="0"/>
              <a:buChar char="•"/>
            </a:pPr>
            <a:r>
              <a:rPr lang="es-ES" sz="2400" spc="180" dirty="0" smtClean="0">
                <a:solidFill>
                  <a:srgbClr val="231F20"/>
                </a:solidFill>
                <a:latin typeface="Open Sauce"/>
              </a:rPr>
              <a:t>Consumo: 0,25 </a:t>
            </a:r>
            <a:r>
              <a:rPr lang="es-ES" sz="2400" spc="180" dirty="0">
                <a:solidFill>
                  <a:srgbClr val="231F20"/>
                </a:solidFill>
                <a:latin typeface="Open Sauce"/>
              </a:rPr>
              <a:t>m³/h </a:t>
            </a:r>
          </a:p>
        </p:txBody>
      </p:sp>
      <p:grpSp>
        <p:nvGrpSpPr>
          <p:cNvPr id="49" name="Group 24"/>
          <p:cNvGrpSpPr/>
          <p:nvPr/>
        </p:nvGrpSpPr>
        <p:grpSpPr>
          <a:xfrm>
            <a:off x="1639241" y="6829704"/>
            <a:ext cx="5680877" cy="1286582"/>
            <a:chOff x="0" y="0"/>
            <a:chExt cx="8484287" cy="2547212"/>
          </a:xfrm>
        </p:grpSpPr>
        <p:grpSp>
          <p:nvGrpSpPr>
            <p:cNvPr id="50" name="Group 25"/>
            <p:cNvGrpSpPr/>
            <p:nvPr/>
          </p:nvGrpSpPr>
          <p:grpSpPr>
            <a:xfrm>
              <a:off x="0" y="0"/>
              <a:ext cx="1552821" cy="2547212"/>
              <a:chOff x="0" y="0"/>
              <a:chExt cx="1451520" cy="2381040"/>
            </a:xfrm>
          </p:grpSpPr>
          <p:sp>
            <p:nvSpPr>
              <p:cNvPr id="55" name="Freeform 26"/>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solidFill>
                <a:srgbClr val="099936"/>
              </a:solidFill>
            </p:spPr>
          </p:sp>
        </p:grpSp>
        <p:grpSp>
          <p:nvGrpSpPr>
            <p:cNvPr id="51" name="Group 27"/>
            <p:cNvGrpSpPr/>
            <p:nvPr/>
          </p:nvGrpSpPr>
          <p:grpSpPr>
            <a:xfrm>
              <a:off x="187170" y="870381"/>
              <a:ext cx="434420" cy="807220"/>
              <a:chOff x="0" y="0"/>
              <a:chExt cx="406080" cy="754560"/>
            </a:xfrm>
          </p:grpSpPr>
          <p:sp>
            <p:nvSpPr>
              <p:cNvPr id="54" name="Freeform 28"/>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solidFill>
                <a:srgbClr val="099936"/>
              </a:solidFill>
            </p:spPr>
          </p:sp>
        </p:grpSp>
        <p:grpSp>
          <p:nvGrpSpPr>
            <p:cNvPr id="52" name="Group 29"/>
            <p:cNvGrpSpPr/>
            <p:nvPr/>
          </p:nvGrpSpPr>
          <p:grpSpPr>
            <a:xfrm>
              <a:off x="595402" y="236466"/>
              <a:ext cx="7888885" cy="2050401"/>
              <a:chOff x="0" y="0"/>
              <a:chExt cx="7374240" cy="1916640"/>
            </a:xfrm>
          </p:grpSpPr>
          <p:sp>
            <p:nvSpPr>
              <p:cNvPr id="53" name="Freeform 30"/>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099936"/>
              </a:solidFill>
            </p:spPr>
          </p:sp>
        </p:grpSp>
      </p:grpSp>
      <p:sp>
        <p:nvSpPr>
          <p:cNvPr id="56" name="TextBox 8"/>
          <p:cNvSpPr txBox="1"/>
          <p:nvPr/>
        </p:nvSpPr>
        <p:spPr>
          <a:xfrm>
            <a:off x="2764158" y="7223107"/>
            <a:ext cx="3825144" cy="984885"/>
          </a:xfrm>
          <a:prstGeom prst="rect">
            <a:avLst/>
          </a:prstGeom>
        </p:spPr>
        <p:txBody>
          <a:bodyPr wrap="square" lIns="0" tIns="0" rIns="0" bIns="0" rtlCol="0" anchor="t">
            <a:spAutoFit/>
          </a:bodyPr>
          <a:lstStyle/>
          <a:p>
            <a:r>
              <a:rPr lang="es-ES" sz="3200" spc="180" dirty="0" smtClean="0">
                <a:solidFill>
                  <a:schemeClr val="bg1"/>
                </a:solidFill>
                <a:latin typeface="Open Sauce"/>
              </a:rPr>
              <a:t>Olla arrocera </a:t>
            </a:r>
          </a:p>
          <a:p>
            <a:endParaRPr lang="en-US" sz="3200" spc="180" dirty="0">
              <a:solidFill>
                <a:schemeClr val="bg1"/>
              </a:solidFill>
              <a:latin typeface="Open Sauce"/>
            </a:endParaRPr>
          </a:p>
        </p:txBody>
      </p:sp>
      <p:sp>
        <p:nvSpPr>
          <p:cNvPr id="57" name="TextBox 8"/>
          <p:cNvSpPr txBox="1"/>
          <p:nvPr/>
        </p:nvSpPr>
        <p:spPr>
          <a:xfrm>
            <a:off x="1860407" y="5578971"/>
            <a:ext cx="7269328" cy="1107996"/>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s-ES" sz="2400" spc="180" dirty="0" smtClean="0">
                <a:solidFill>
                  <a:srgbClr val="231F20"/>
                </a:solidFill>
                <a:latin typeface="Open Sauce"/>
              </a:rPr>
              <a:t>Presión de entrada: 1800 Pa</a:t>
            </a:r>
          </a:p>
          <a:p>
            <a:pPr marL="342900" indent="-342900">
              <a:buFont typeface="Arial" panose="020B0604020202020204" pitchFamily="34" charset="0"/>
              <a:buChar char="•"/>
            </a:pPr>
            <a:r>
              <a:rPr lang="es-ES" sz="2400" spc="180" dirty="0" smtClean="0">
                <a:solidFill>
                  <a:srgbClr val="231F20"/>
                </a:solidFill>
                <a:latin typeface="Open Sauce"/>
              </a:rPr>
              <a:t>Consumo: 0,45m³/h</a:t>
            </a:r>
            <a:endParaRPr lang="es-ES" sz="2400" spc="180" dirty="0">
              <a:solidFill>
                <a:srgbClr val="231F20"/>
              </a:solidFill>
              <a:latin typeface="Open Sauce"/>
            </a:endParaRPr>
          </a:p>
          <a:p>
            <a:endParaRPr lang="en-US" sz="2400" spc="180" dirty="0">
              <a:solidFill>
                <a:srgbClr val="231F20"/>
              </a:solidFill>
              <a:latin typeface="Open Sauce"/>
            </a:endParaRPr>
          </a:p>
        </p:txBody>
      </p:sp>
      <p:pic>
        <p:nvPicPr>
          <p:cNvPr id="58" name="Imagen 57"/>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818632" y="4207359"/>
            <a:ext cx="4229892" cy="2743224"/>
          </a:xfrm>
          <a:prstGeom prst="rect">
            <a:avLst/>
          </a:prstGeom>
          <a:noFill/>
          <a:ln>
            <a:noFill/>
          </a:ln>
        </p:spPr>
      </p:pic>
      <p:pic>
        <p:nvPicPr>
          <p:cNvPr id="59" name="Imagen 58" descr="C:\Users\user\Desktop\Cocina 2 Hornillas biogas y gas\3.JPG"/>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818632" y="1319498"/>
            <a:ext cx="4093513" cy="2480443"/>
          </a:xfrm>
          <a:prstGeom prst="rect">
            <a:avLst/>
          </a:prstGeom>
          <a:noFill/>
          <a:ln>
            <a:noFill/>
          </a:ln>
        </p:spPr>
      </p:pic>
      <p:pic>
        <p:nvPicPr>
          <p:cNvPr id="60" name="Imagen 59" descr="C:\Users\Yosbel\Desktop\III Conferencia Internacional de Desarrollo Energético Sostenible CIDES 2023\foto trabajo\20230811_144239 - copia.jpg"/>
          <p:cNvPicPr/>
          <p:nvPr/>
        </p:nvPicPr>
        <p:blipFill rotWithShape="1">
          <a:blip r:embed="rId16" cstate="print">
            <a:extLst>
              <a:ext uri="{28A0092B-C50C-407E-A947-70E740481C1C}">
                <a14:useLocalDpi xmlns:a14="http://schemas.microsoft.com/office/drawing/2010/main" val="0"/>
              </a:ext>
            </a:extLst>
          </a:blip>
          <a:srcRect l="5890" t="1338" r="22347"/>
          <a:stretch/>
        </p:blipFill>
        <p:spPr bwMode="auto">
          <a:xfrm rot="5400000">
            <a:off x="11857837" y="7300680"/>
            <a:ext cx="2514601" cy="259301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207970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1600200" y="584053"/>
            <a:ext cx="14448324" cy="553998"/>
          </a:xfrm>
          <a:prstGeom prst="rect">
            <a:avLst/>
          </a:prstGeom>
        </p:spPr>
        <p:txBody>
          <a:bodyPr wrap="square" lIns="0" tIns="0" rIns="0" bIns="0" rtlCol="0" anchor="t">
            <a:spAutoFit/>
          </a:bodyPr>
          <a:lstStyle/>
          <a:p>
            <a:pPr algn="ctr"/>
            <a:r>
              <a:rPr lang="es-ES" sz="3600" b="1" dirty="0"/>
              <a:t>Descripción de los equipos a producir por INPUD </a:t>
            </a:r>
            <a:endParaRPr lang="es-ES" sz="3600" dirty="0"/>
          </a:p>
        </p:txBody>
      </p:sp>
      <p:sp>
        <p:nvSpPr>
          <p:cNvPr id="5" name="Freeform 51"/>
          <p:cNvSpPr/>
          <p:nvPr/>
        </p:nvSpPr>
        <p:spPr>
          <a:xfrm>
            <a:off x="16277542" y="7277100"/>
            <a:ext cx="4118443" cy="3654183"/>
          </a:xfrm>
          <a:custGeom>
            <a:avLst/>
            <a:gdLst/>
            <a:ahLst/>
            <a:cxnLst/>
            <a:rect l="l" t="t" r="r" b="b"/>
            <a:pathLst>
              <a:path w="4118443" h="3654183">
                <a:moveTo>
                  <a:pt x="0" y="0"/>
                </a:moveTo>
                <a:lnTo>
                  <a:pt x="4118443" y="0"/>
                </a:lnTo>
                <a:lnTo>
                  <a:pt x="4118443" y="3654183"/>
                </a:lnTo>
                <a:lnTo>
                  <a:pt x="0" y="3654183"/>
                </a:lnTo>
                <a:lnTo>
                  <a:pt x="0" y="0"/>
                </a:lnTo>
                <a:close/>
              </a:path>
            </a:pathLst>
          </a:custGeom>
          <a:blipFill>
            <a:blip r:embed="rId3">
              <a:extLst>
                <a:ext uri="{96DAC541-7B7A-43D3-8B79-37D633B846F1}">
                  <asvg:svgBlip xmlns:asvg="http://schemas.microsoft.com/office/drawing/2016/SVG/main" xmlns="" r:embed="rId13"/>
                </a:ext>
              </a:extLst>
            </a:blip>
            <a:stretch>
              <a:fillRect/>
            </a:stretch>
          </a:blipFill>
        </p:spPr>
      </p:sp>
      <p:sp>
        <p:nvSpPr>
          <p:cNvPr id="6" name="Freeform 52"/>
          <p:cNvSpPr/>
          <p:nvPr/>
        </p:nvSpPr>
        <p:spPr>
          <a:xfrm flipH="1" flipV="1">
            <a:off x="-2059222" y="-647700"/>
            <a:ext cx="4118443" cy="3654183"/>
          </a:xfrm>
          <a:custGeom>
            <a:avLst/>
            <a:gdLst/>
            <a:ahLst/>
            <a:cxnLst/>
            <a:rect l="l" t="t" r="r" b="b"/>
            <a:pathLst>
              <a:path w="4118443" h="3654183">
                <a:moveTo>
                  <a:pt x="4118444" y="3654182"/>
                </a:moveTo>
                <a:lnTo>
                  <a:pt x="0" y="3654182"/>
                </a:lnTo>
                <a:lnTo>
                  <a:pt x="0" y="0"/>
                </a:lnTo>
                <a:lnTo>
                  <a:pt x="4118444" y="0"/>
                </a:lnTo>
                <a:lnTo>
                  <a:pt x="4118444" y="3654182"/>
                </a:lnTo>
                <a:close/>
              </a:path>
            </a:pathLst>
          </a:custGeom>
          <a:blipFill>
            <a:blip r:embed="rId3">
              <a:extLst>
                <a:ext uri="{96DAC541-7B7A-43D3-8B79-37D633B846F1}">
                  <asvg:svgBlip xmlns:asvg="http://schemas.microsoft.com/office/drawing/2016/SVG/main" xmlns="" r:embed="rId13"/>
                </a:ext>
              </a:extLst>
            </a:blip>
            <a:stretch>
              <a:fillRect/>
            </a:stretch>
          </a:blipFill>
        </p:spPr>
      </p:sp>
      <p:grpSp>
        <p:nvGrpSpPr>
          <p:cNvPr id="16" name="Group 24"/>
          <p:cNvGrpSpPr/>
          <p:nvPr/>
        </p:nvGrpSpPr>
        <p:grpSpPr>
          <a:xfrm>
            <a:off x="1614054" y="1249349"/>
            <a:ext cx="5665409" cy="1286582"/>
            <a:chOff x="0" y="0"/>
            <a:chExt cx="8484287" cy="2547212"/>
          </a:xfrm>
        </p:grpSpPr>
        <p:grpSp>
          <p:nvGrpSpPr>
            <p:cNvPr id="17" name="Group 25"/>
            <p:cNvGrpSpPr/>
            <p:nvPr/>
          </p:nvGrpSpPr>
          <p:grpSpPr>
            <a:xfrm>
              <a:off x="0" y="0"/>
              <a:ext cx="1552821" cy="2547212"/>
              <a:chOff x="0" y="0"/>
              <a:chExt cx="1451520" cy="2381040"/>
            </a:xfrm>
          </p:grpSpPr>
          <p:sp>
            <p:nvSpPr>
              <p:cNvPr id="23" name="Freeform 26"/>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solidFill>
                <a:srgbClr val="099936"/>
              </a:solidFill>
            </p:spPr>
          </p:sp>
        </p:grpSp>
        <p:grpSp>
          <p:nvGrpSpPr>
            <p:cNvPr id="18" name="Group 27"/>
            <p:cNvGrpSpPr/>
            <p:nvPr/>
          </p:nvGrpSpPr>
          <p:grpSpPr>
            <a:xfrm>
              <a:off x="187170" y="870381"/>
              <a:ext cx="434420" cy="807220"/>
              <a:chOff x="0" y="0"/>
              <a:chExt cx="406080" cy="754560"/>
            </a:xfrm>
          </p:grpSpPr>
          <p:sp>
            <p:nvSpPr>
              <p:cNvPr id="22" name="Freeform 28"/>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solidFill>
                <a:srgbClr val="099936"/>
              </a:solidFill>
            </p:spPr>
          </p:sp>
        </p:grpSp>
        <p:grpSp>
          <p:nvGrpSpPr>
            <p:cNvPr id="19" name="Group 29"/>
            <p:cNvGrpSpPr/>
            <p:nvPr/>
          </p:nvGrpSpPr>
          <p:grpSpPr>
            <a:xfrm>
              <a:off x="595402" y="236466"/>
              <a:ext cx="7888885" cy="2050401"/>
              <a:chOff x="0" y="0"/>
              <a:chExt cx="7374240" cy="1916640"/>
            </a:xfrm>
          </p:grpSpPr>
          <p:sp>
            <p:nvSpPr>
              <p:cNvPr id="21" name="Freeform 30"/>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099936"/>
              </a:solidFill>
            </p:spPr>
          </p:sp>
        </p:grpSp>
      </p:grpSp>
      <p:sp>
        <p:nvSpPr>
          <p:cNvPr id="40" name="TextBox 8"/>
          <p:cNvSpPr txBox="1"/>
          <p:nvPr/>
        </p:nvSpPr>
        <p:spPr>
          <a:xfrm>
            <a:off x="2734218" y="1708571"/>
            <a:ext cx="1990182" cy="984885"/>
          </a:xfrm>
          <a:prstGeom prst="rect">
            <a:avLst/>
          </a:prstGeom>
        </p:spPr>
        <p:txBody>
          <a:bodyPr wrap="square" lIns="0" tIns="0" rIns="0" bIns="0" rtlCol="0" anchor="t">
            <a:spAutoFit/>
          </a:bodyPr>
          <a:lstStyle/>
          <a:p>
            <a:r>
              <a:rPr lang="es-ES" sz="3200" spc="180" dirty="0" smtClean="0">
                <a:solidFill>
                  <a:schemeClr val="bg1"/>
                </a:solidFill>
                <a:latin typeface="Open Sauce"/>
              </a:rPr>
              <a:t>Lámpara</a:t>
            </a:r>
          </a:p>
          <a:p>
            <a:endParaRPr lang="en-US" sz="3200" spc="180" dirty="0">
              <a:solidFill>
                <a:schemeClr val="bg1"/>
              </a:solidFill>
              <a:latin typeface="Open Sauce"/>
            </a:endParaRPr>
          </a:p>
        </p:txBody>
      </p:sp>
      <p:grpSp>
        <p:nvGrpSpPr>
          <p:cNvPr id="30" name="Group 24"/>
          <p:cNvGrpSpPr/>
          <p:nvPr/>
        </p:nvGrpSpPr>
        <p:grpSpPr>
          <a:xfrm>
            <a:off x="1600199" y="4976331"/>
            <a:ext cx="8001001" cy="1286582"/>
            <a:chOff x="0" y="0"/>
            <a:chExt cx="8484287" cy="2547212"/>
          </a:xfrm>
        </p:grpSpPr>
        <p:grpSp>
          <p:nvGrpSpPr>
            <p:cNvPr id="31" name="Group 25"/>
            <p:cNvGrpSpPr/>
            <p:nvPr/>
          </p:nvGrpSpPr>
          <p:grpSpPr>
            <a:xfrm>
              <a:off x="0" y="0"/>
              <a:ext cx="1552821" cy="2547212"/>
              <a:chOff x="0" y="0"/>
              <a:chExt cx="1451520" cy="2381040"/>
            </a:xfrm>
          </p:grpSpPr>
          <p:sp>
            <p:nvSpPr>
              <p:cNvPr id="46" name="Freeform 26"/>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solidFill>
                <a:srgbClr val="099936"/>
              </a:solidFill>
            </p:spPr>
          </p:sp>
        </p:grpSp>
        <p:grpSp>
          <p:nvGrpSpPr>
            <p:cNvPr id="36" name="Group 27"/>
            <p:cNvGrpSpPr/>
            <p:nvPr/>
          </p:nvGrpSpPr>
          <p:grpSpPr>
            <a:xfrm>
              <a:off x="187170" y="870381"/>
              <a:ext cx="434420" cy="807220"/>
              <a:chOff x="0" y="0"/>
              <a:chExt cx="406080" cy="754560"/>
            </a:xfrm>
          </p:grpSpPr>
          <p:sp>
            <p:nvSpPr>
              <p:cNvPr id="45" name="Freeform 28"/>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solidFill>
                <a:srgbClr val="099936"/>
              </a:solidFill>
            </p:spPr>
          </p:sp>
        </p:grpSp>
        <p:grpSp>
          <p:nvGrpSpPr>
            <p:cNvPr id="42" name="Group 29"/>
            <p:cNvGrpSpPr/>
            <p:nvPr/>
          </p:nvGrpSpPr>
          <p:grpSpPr>
            <a:xfrm>
              <a:off x="595402" y="236466"/>
              <a:ext cx="7888885" cy="2050401"/>
              <a:chOff x="0" y="0"/>
              <a:chExt cx="7374240" cy="1916640"/>
            </a:xfrm>
          </p:grpSpPr>
          <p:sp>
            <p:nvSpPr>
              <p:cNvPr id="44" name="Freeform 30"/>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099936"/>
              </a:solidFill>
            </p:spPr>
          </p:sp>
        </p:grpSp>
      </p:grpSp>
      <p:sp>
        <p:nvSpPr>
          <p:cNvPr id="47" name="TextBox 8"/>
          <p:cNvSpPr txBox="1"/>
          <p:nvPr/>
        </p:nvSpPr>
        <p:spPr>
          <a:xfrm>
            <a:off x="2722594" y="5373094"/>
            <a:ext cx="6407141" cy="984885"/>
          </a:xfrm>
          <a:prstGeom prst="rect">
            <a:avLst/>
          </a:prstGeom>
        </p:spPr>
        <p:txBody>
          <a:bodyPr wrap="square" lIns="0" tIns="0" rIns="0" bIns="0" rtlCol="0" anchor="t">
            <a:spAutoFit/>
          </a:bodyPr>
          <a:lstStyle/>
          <a:p>
            <a:r>
              <a:rPr lang="es-ES" sz="3200" spc="180" dirty="0" smtClean="0">
                <a:solidFill>
                  <a:schemeClr val="bg1"/>
                </a:solidFill>
                <a:latin typeface="Open Sauce"/>
              </a:rPr>
              <a:t>Refrigerador por absorción</a:t>
            </a:r>
          </a:p>
          <a:p>
            <a:endParaRPr lang="en-US" sz="3200" spc="180" dirty="0">
              <a:solidFill>
                <a:schemeClr val="bg1"/>
              </a:solidFill>
              <a:latin typeface="Open Sauce"/>
            </a:endParaRPr>
          </a:p>
        </p:txBody>
      </p:sp>
      <p:sp>
        <p:nvSpPr>
          <p:cNvPr id="48" name="TextBox 8"/>
          <p:cNvSpPr txBox="1"/>
          <p:nvPr/>
        </p:nvSpPr>
        <p:spPr>
          <a:xfrm>
            <a:off x="1883383" y="2819613"/>
            <a:ext cx="5396082" cy="1846659"/>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s-ES" sz="2400" spc="180" dirty="0" smtClean="0">
                <a:solidFill>
                  <a:srgbClr val="231F20"/>
                </a:solidFill>
                <a:latin typeface="Open Sauce"/>
              </a:rPr>
              <a:t>Presión de entrada: 1300 Pa</a:t>
            </a:r>
          </a:p>
          <a:p>
            <a:pPr marL="342900" indent="-342900">
              <a:buFont typeface="Arial" panose="020B0604020202020204" pitchFamily="34" charset="0"/>
              <a:buChar char="•"/>
            </a:pPr>
            <a:r>
              <a:rPr lang="es-ES" sz="2400" spc="180" dirty="0" smtClean="0">
                <a:solidFill>
                  <a:srgbClr val="231F20"/>
                </a:solidFill>
                <a:latin typeface="Open Sauce"/>
              </a:rPr>
              <a:t>Consumo: </a:t>
            </a:r>
            <a:r>
              <a:rPr lang="es-ES" sz="2400" spc="180" dirty="0">
                <a:solidFill>
                  <a:srgbClr val="231F20"/>
                </a:solidFill>
                <a:latin typeface="Open Sauce"/>
              </a:rPr>
              <a:t>0,07 m³/h</a:t>
            </a:r>
          </a:p>
          <a:p>
            <a:pPr marL="342900" indent="-342900">
              <a:buFont typeface="Arial" panose="020B0604020202020204" pitchFamily="34" charset="0"/>
              <a:buChar char="•"/>
            </a:pPr>
            <a:r>
              <a:rPr lang="es-ES" sz="2400" spc="180" dirty="0" smtClean="0">
                <a:solidFill>
                  <a:srgbClr val="231F20"/>
                </a:solidFill>
                <a:latin typeface="Open Sauce"/>
              </a:rPr>
              <a:t>Luminosidad equivalente a un bombillo de 60 W</a:t>
            </a:r>
          </a:p>
          <a:p>
            <a:endParaRPr lang="en-US" sz="2400" spc="180" dirty="0">
              <a:solidFill>
                <a:srgbClr val="231F20"/>
              </a:solidFill>
              <a:latin typeface="Open Sauce"/>
            </a:endParaRPr>
          </a:p>
        </p:txBody>
      </p:sp>
      <p:sp>
        <p:nvSpPr>
          <p:cNvPr id="56" name="TextBox 8"/>
          <p:cNvSpPr txBox="1"/>
          <p:nvPr/>
        </p:nvSpPr>
        <p:spPr>
          <a:xfrm>
            <a:off x="2764158" y="7223107"/>
            <a:ext cx="3825144" cy="984885"/>
          </a:xfrm>
          <a:prstGeom prst="rect">
            <a:avLst/>
          </a:prstGeom>
        </p:spPr>
        <p:txBody>
          <a:bodyPr wrap="square" lIns="0" tIns="0" rIns="0" bIns="0" rtlCol="0" anchor="t">
            <a:spAutoFit/>
          </a:bodyPr>
          <a:lstStyle/>
          <a:p>
            <a:r>
              <a:rPr lang="es-ES" sz="3200" spc="180" dirty="0" smtClean="0">
                <a:solidFill>
                  <a:schemeClr val="bg1"/>
                </a:solidFill>
                <a:latin typeface="Open Sauce"/>
              </a:rPr>
              <a:t>Olla arrocera </a:t>
            </a:r>
          </a:p>
          <a:p>
            <a:endParaRPr lang="en-US" sz="3200" spc="180" dirty="0">
              <a:solidFill>
                <a:schemeClr val="bg1"/>
              </a:solidFill>
              <a:latin typeface="Open Sauce"/>
            </a:endParaRPr>
          </a:p>
        </p:txBody>
      </p:sp>
      <p:sp>
        <p:nvSpPr>
          <p:cNvPr id="57" name="TextBox 8"/>
          <p:cNvSpPr txBox="1"/>
          <p:nvPr/>
        </p:nvSpPr>
        <p:spPr>
          <a:xfrm>
            <a:off x="1860407" y="6468822"/>
            <a:ext cx="7269328" cy="1846659"/>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s-ES" sz="2400" spc="180" dirty="0" smtClean="0">
                <a:solidFill>
                  <a:srgbClr val="231F20"/>
                </a:solidFill>
                <a:latin typeface="Open Sauce"/>
              </a:rPr>
              <a:t>Presión de entrada:</a:t>
            </a:r>
            <a:r>
              <a:rPr lang="es-ES" sz="2400" spc="180" dirty="0">
                <a:solidFill>
                  <a:srgbClr val="231F20"/>
                </a:solidFill>
                <a:latin typeface="Open Sauce"/>
              </a:rPr>
              <a:t> </a:t>
            </a:r>
            <a:r>
              <a:rPr lang="es-ES" sz="2400" spc="180" dirty="0" smtClean="0">
                <a:solidFill>
                  <a:srgbClr val="231F20"/>
                </a:solidFill>
                <a:latin typeface="Open Sauce"/>
              </a:rPr>
              <a:t>1400 Pa</a:t>
            </a:r>
          </a:p>
          <a:p>
            <a:pPr marL="342900" indent="-342900">
              <a:buFont typeface="Arial" panose="020B0604020202020204" pitchFamily="34" charset="0"/>
              <a:buChar char="•"/>
            </a:pPr>
            <a:r>
              <a:rPr lang="es-ES" sz="2400" spc="180" dirty="0" smtClean="0">
                <a:solidFill>
                  <a:srgbClr val="231F20"/>
                </a:solidFill>
                <a:latin typeface="Open Sauce"/>
              </a:rPr>
              <a:t>Consumo</a:t>
            </a:r>
            <a:r>
              <a:rPr lang="es-ES" sz="2400" spc="180" dirty="0">
                <a:solidFill>
                  <a:srgbClr val="231F20"/>
                </a:solidFill>
                <a:latin typeface="Open Sauce"/>
              </a:rPr>
              <a:t>: 0,16 m³/h</a:t>
            </a:r>
          </a:p>
          <a:p>
            <a:pPr marL="342900" indent="-342900">
              <a:buFont typeface="Arial" panose="020B0604020202020204" pitchFamily="34" charset="0"/>
              <a:buChar char="•"/>
            </a:pPr>
            <a:r>
              <a:rPr lang="es-ES" sz="2400" spc="180" dirty="0" smtClean="0">
                <a:solidFill>
                  <a:srgbClr val="231F20"/>
                </a:solidFill>
                <a:latin typeface="Open Sauce"/>
              </a:rPr>
              <a:t>Capacidad: 250 L</a:t>
            </a:r>
          </a:p>
          <a:p>
            <a:pPr marL="342900" indent="-342900">
              <a:buFont typeface="Arial" panose="020B0604020202020204" pitchFamily="34" charset="0"/>
              <a:buChar char="•"/>
            </a:pPr>
            <a:r>
              <a:rPr lang="es-ES" sz="2400" spc="180" dirty="0" smtClean="0">
                <a:solidFill>
                  <a:srgbClr val="231F20"/>
                </a:solidFill>
                <a:latin typeface="Open Sauce"/>
              </a:rPr>
              <a:t>Refrigerante: </a:t>
            </a:r>
            <a:r>
              <a:rPr lang="es-ES" sz="2400" spc="180" dirty="0">
                <a:solidFill>
                  <a:srgbClr val="231F20"/>
                </a:solidFill>
                <a:latin typeface="Open Sauce"/>
              </a:rPr>
              <a:t>A</a:t>
            </a:r>
            <a:r>
              <a:rPr lang="es-ES" sz="2400" spc="180" dirty="0" smtClean="0">
                <a:solidFill>
                  <a:srgbClr val="231F20"/>
                </a:solidFill>
                <a:latin typeface="Open Sauce"/>
              </a:rPr>
              <a:t>moniaco/R717CFC</a:t>
            </a:r>
            <a:endParaRPr lang="es-ES" sz="2400" spc="180" dirty="0">
              <a:solidFill>
                <a:srgbClr val="231F20"/>
              </a:solidFill>
              <a:latin typeface="Open Sauce"/>
            </a:endParaRPr>
          </a:p>
          <a:p>
            <a:endParaRPr lang="en-US" sz="2400" spc="180" dirty="0">
              <a:solidFill>
                <a:srgbClr val="231F20"/>
              </a:solidFill>
              <a:latin typeface="Open Sauce"/>
            </a:endParaRPr>
          </a:p>
        </p:txBody>
      </p:sp>
      <p:pic>
        <p:nvPicPr>
          <p:cNvPr id="32" name="Imagen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1887201" y="1368787"/>
            <a:ext cx="3627000" cy="312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Image1" descr="E:\Nueva carpeta\IMAGENES FRIGORIFICOS\DSC05619.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725400" y="4925409"/>
            <a:ext cx="2331600" cy="459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60686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6"/>
          <p:cNvSpPr/>
          <p:nvPr/>
        </p:nvSpPr>
        <p:spPr>
          <a:xfrm>
            <a:off x="-1188209" y="517388"/>
            <a:ext cx="4687320" cy="468732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21" name="Group 7"/>
          <p:cNvGrpSpPr/>
          <p:nvPr/>
        </p:nvGrpSpPr>
        <p:grpSpPr>
          <a:xfrm>
            <a:off x="-677671" y="-4149855"/>
            <a:ext cx="8637895" cy="8637895"/>
            <a:chOff x="0" y="0"/>
            <a:chExt cx="812800" cy="812800"/>
          </a:xfrm>
        </p:grpSpPr>
        <p:sp>
          <p:nvSpPr>
            <p:cNvPr id="22"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9936"/>
            </a:solidFill>
            <a:ln cap="sq">
              <a:noFill/>
              <a:prstDash val="solid"/>
              <a:miter/>
            </a:ln>
          </p:spPr>
        </p:sp>
        <p:sp>
          <p:nvSpPr>
            <p:cNvPr id="23"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7" name="TextBox 7"/>
          <p:cNvSpPr txBox="1"/>
          <p:nvPr/>
        </p:nvSpPr>
        <p:spPr>
          <a:xfrm>
            <a:off x="1205811" y="2024665"/>
            <a:ext cx="6246725" cy="836383"/>
          </a:xfrm>
          <a:prstGeom prst="rect">
            <a:avLst/>
          </a:prstGeom>
        </p:spPr>
        <p:txBody>
          <a:bodyPr lIns="0" tIns="0" rIns="0" bIns="0" rtlCol="0" anchor="t">
            <a:spAutoFit/>
          </a:bodyPr>
          <a:lstStyle/>
          <a:p>
            <a:pPr>
              <a:lnSpc>
                <a:spcPts val="6405"/>
              </a:lnSpc>
            </a:pPr>
            <a:r>
              <a:rPr lang="es-ES" sz="6600" spc="226" dirty="0" smtClean="0">
                <a:solidFill>
                  <a:schemeClr val="bg1"/>
                </a:solidFill>
                <a:latin typeface="Codec Pro ExtraBold"/>
              </a:rPr>
              <a:t>Conclusiones</a:t>
            </a:r>
            <a:r>
              <a:rPr lang="en-US" sz="6600" spc="226" dirty="0" smtClean="0">
                <a:solidFill>
                  <a:schemeClr val="bg1"/>
                </a:solidFill>
                <a:latin typeface="Codec Pro ExtraBold"/>
              </a:rPr>
              <a:t> </a:t>
            </a:r>
            <a:endParaRPr lang="en-US" sz="6600" spc="226" dirty="0">
              <a:solidFill>
                <a:schemeClr val="bg1"/>
              </a:solidFill>
              <a:latin typeface="Codec Pro ExtraBold"/>
            </a:endParaRPr>
          </a:p>
        </p:txBody>
      </p:sp>
      <p:sp>
        <p:nvSpPr>
          <p:cNvPr id="8" name="TextBox 8"/>
          <p:cNvSpPr txBox="1"/>
          <p:nvPr/>
        </p:nvSpPr>
        <p:spPr>
          <a:xfrm>
            <a:off x="2362200" y="4970500"/>
            <a:ext cx="14448324" cy="4985980"/>
          </a:xfrm>
          <a:prstGeom prst="rect">
            <a:avLst/>
          </a:prstGeom>
        </p:spPr>
        <p:txBody>
          <a:bodyPr wrap="square" lIns="0" tIns="0" rIns="0" bIns="0" rtlCol="0" anchor="t">
            <a:spAutoFit/>
          </a:bodyPr>
          <a:lstStyle/>
          <a:p>
            <a:pPr>
              <a:lnSpc>
                <a:spcPct val="150000"/>
              </a:lnSpc>
            </a:pPr>
            <a:r>
              <a:rPr lang="es-ES" sz="2400" spc="180" dirty="0" smtClean="0">
                <a:solidFill>
                  <a:srgbClr val="231F20"/>
                </a:solidFill>
                <a:latin typeface="Open Sauce"/>
              </a:rPr>
              <a:t>• Una </a:t>
            </a:r>
            <a:r>
              <a:rPr lang="es-ES" sz="2400" spc="180" dirty="0">
                <a:solidFill>
                  <a:srgbClr val="231F20"/>
                </a:solidFill>
                <a:latin typeface="Open Sauce"/>
              </a:rPr>
              <a:t>alternativa sostenible y prometedora en Cuba. </a:t>
            </a:r>
          </a:p>
          <a:p>
            <a:pPr>
              <a:lnSpc>
                <a:spcPct val="150000"/>
              </a:lnSpc>
            </a:pPr>
            <a:r>
              <a:rPr lang="es-ES" sz="2400" spc="180" dirty="0" smtClean="0">
                <a:solidFill>
                  <a:srgbClr val="231F20"/>
                </a:solidFill>
                <a:latin typeface="Open Sauce"/>
              </a:rPr>
              <a:t>• Pueden </a:t>
            </a:r>
            <a:r>
              <a:rPr lang="es-ES" sz="2400" spc="180" dirty="0">
                <a:solidFill>
                  <a:srgbClr val="231F20"/>
                </a:solidFill>
                <a:latin typeface="Open Sauce"/>
              </a:rPr>
              <a:t>contribuir significativamente a la reducción de la dependencia de combustibles fósiles, mejorar la calidad del aire y generar beneficios socioeconómicos para las comunidades locales. </a:t>
            </a:r>
          </a:p>
          <a:p>
            <a:pPr>
              <a:lnSpc>
                <a:spcPct val="150000"/>
              </a:lnSpc>
            </a:pPr>
            <a:r>
              <a:rPr lang="es-ES" sz="2400" spc="180" dirty="0" smtClean="0">
                <a:solidFill>
                  <a:srgbClr val="231F20"/>
                </a:solidFill>
                <a:latin typeface="Open Sauce"/>
              </a:rPr>
              <a:t>•Se </a:t>
            </a:r>
            <a:r>
              <a:rPr lang="es-ES" sz="2400" spc="180" dirty="0">
                <a:solidFill>
                  <a:srgbClr val="231F20"/>
                </a:solidFill>
                <a:latin typeface="Open Sauce"/>
              </a:rPr>
              <a:t>requiere un esfuerzo conjunto entre el gobierno, las instituciones académicas y la sociedad civil para impulsar su implementación a gran escala. </a:t>
            </a:r>
          </a:p>
          <a:p>
            <a:pPr>
              <a:lnSpc>
                <a:spcPct val="150000"/>
              </a:lnSpc>
            </a:pPr>
            <a:r>
              <a:rPr lang="es-ES" sz="2400" spc="180" dirty="0" smtClean="0">
                <a:solidFill>
                  <a:srgbClr val="231F20"/>
                </a:solidFill>
                <a:latin typeface="Open Sauce"/>
              </a:rPr>
              <a:t>•Pueden </a:t>
            </a:r>
            <a:r>
              <a:rPr lang="es-ES" sz="2400" spc="180" dirty="0">
                <a:solidFill>
                  <a:srgbClr val="231F20"/>
                </a:solidFill>
                <a:latin typeface="Open Sauce"/>
              </a:rPr>
              <a:t>convertirse en una solución sostenible y rentable para el suministro energético de los hogares cubanos.</a:t>
            </a:r>
          </a:p>
          <a:p>
            <a:pPr>
              <a:lnSpc>
                <a:spcPct val="150000"/>
              </a:lnSpc>
            </a:pPr>
            <a:r>
              <a:rPr lang="es-ES" sz="2400" spc="180" dirty="0" smtClean="0">
                <a:solidFill>
                  <a:srgbClr val="231F20"/>
                </a:solidFill>
                <a:latin typeface="Open Sauce"/>
              </a:rPr>
              <a:t>. </a:t>
            </a:r>
            <a:endParaRPr lang="en-US" sz="2400" spc="180" dirty="0">
              <a:solidFill>
                <a:srgbClr val="231F20"/>
              </a:solidFill>
              <a:latin typeface="Open Sauce"/>
            </a:endParaRPr>
          </a:p>
        </p:txBody>
      </p:sp>
      <p:grpSp>
        <p:nvGrpSpPr>
          <p:cNvPr id="14" name="Group 3"/>
          <p:cNvGrpSpPr/>
          <p:nvPr/>
        </p:nvGrpSpPr>
        <p:grpSpPr>
          <a:xfrm>
            <a:off x="15232906" y="-967244"/>
            <a:ext cx="3740165" cy="3740165"/>
            <a:chOff x="0" y="0"/>
            <a:chExt cx="812800" cy="812800"/>
          </a:xfrm>
        </p:grpSpPr>
        <p:sp>
          <p:nvSpPr>
            <p:cNvPr id="15"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9936"/>
            </a:solidFill>
            <a:ln cap="sq">
              <a:noFill/>
              <a:prstDash val="solid"/>
              <a:miter/>
            </a:ln>
          </p:spPr>
        </p:sp>
        <p:sp>
          <p:nvSpPr>
            <p:cNvPr id="16" name="TextBox 5"/>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17" name="Rectangle 2"/>
          <p:cNvSpPr>
            <a:spLocks noChangeArrowheads="1"/>
          </p:cNvSpPr>
          <p:nvPr/>
        </p:nvSpPr>
        <p:spPr bwMode="auto">
          <a:xfrm>
            <a:off x="232852" y="1207475"/>
            <a:ext cx="198137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25" name="Freeform 6"/>
          <p:cNvSpPr/>
          <p:nvPr/>
        </p:nvSpPr>
        <p:spPr>
          <a:xfrm>
            <a:off x="14759328" y="8403557"/>
            <a:ext cx="4687320" cy="468732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extLst>
      <p:ext uri="{BB962C8B-B14F-4D97-AF65-F5344CB8AC3E}">
        <p14:creationId xmlns:p14="http://schemas.microsoft.com/office/powerpoint/2010/main" val="20013109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3"/>
          <p:cNvGrpSpPr/>
          <p:nvPr/>
        </p:nvGrpSpPr>
        <p:grpSpPr>
          <a:xfrm>
            <a:off x="11275464" y="3463158"/>
            <a:ext cx="3740165" cy="3740165"/>
            <a:chOff x="0" y="0"/>
            <a:chExt cx="812800" cy="812800"/>
          </a:xfrm>
        </p:grpSpPr>
        <p:sp>
          <p:nvSpPr>
            <p:cNvPr id="15"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9936"/>
            </a:solidFill>
            <a:ln cap="sq">
              <a:noFill/>
              <a:prstDash val="solid"/>
              <a:miter/>
            </a:ln>
          </p:spPr>
        </p:sp>
        <p:sp>
          <p:nvSpPr>
            <p:cNvPr id="16" name="TextBox 5"/>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24" name="Freeform 6"/>
          <p:cNvSpPr/>
          <p:nvPr/>
        </p:nvSpPr>
        <p:spPr>
          <a:xfrm>
            <a:off x="3199613" y="4440883"/>
            <a:ext cx="4687320" cy="468732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5" name="Freeform 6"/>
          <p:cNvSpPr/>
          <p:nvPr/>
        </p:nvSpPr>
        <p:spPr>
          <a:xfrm>
            <a:off x="10576066" y="517388"/>
            <a:ext cx="4687320" cy="468732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21" name="Group 7"/>
          <p:cNvGrpSpPr/>
          <p:nvPr/>
        </p:nvGrpSpPr>
        <p:grpSpPr>
          <a:xfrm>
            <a:off x="4912552" y="517388"/>
            <a:ext cx="8637895" cy="8637895"/>
            <a:chOff x="0" y="0"/>
            <a:chExt cx="812800" cy="812800"/>
          </a:xfrm>
        </p:grpSpPr>
        <p:sp>
          <p:nvSpPr>
            <p:cNvPr id="22"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9936"/>
            </a:solidFill>
            <a:ln cap="sq">
              <a:noFill/>
              <a:prstDash val="solid"/>
              <a:miter/>
            </a:ln>
          </p:spPr>
        </p:sp>
        <p:sp>
          <p:nvSpPr>
            <p:cNvPr id="23"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7" name="TextBox 7"/>
          <p:cNvSpPr txBox="1"/>
          <p:nvPr/>
        </p:nvSpPr>
        <p:spPr>
          <a:xfrm>
            <a:off x="5761913" y="3870336"/>
            <a:ext cx="7052596" cy="2462213"/>
          </a:xfrm>
          <a:prstGeom prst="rect">
            <a:avLst/>
          </a:prstGeom>
        </p:spPr>
        <p:txBody>
          <a:bodyPr wrap="square" lIns="0" tIns="0" rIns="0" bIns="0" rtlCol="0" anchor="t">
            <a:spAutoFit/>
          </a:bodyPr>
          <a:lstStyle/>
          <a:p>
            <a:pPr algn="ctr">
              <a:lnSpc>
                <a:spcPts val="6405"/>
              </a:lnSpc>
            </a:pPr>
            <a:r>
              <a:rPr lang="es-ES" sz="6600" spc="226" dirty="0" smtClean="0">
                <a:solidFill>
                  <a:schemeClr val="bg1"/>
                </a:solidFill>
                <a:latin typeface="Codec Pro ExtraBold"/>
              </a:rPr>
              <a:t>FIN</a:t>
            </a:r>
          </a:p>
          <a:p>
            <a:pPr algn="ctr">
              <a:lnSpc>
                <a:spcPts val="6405"/>
              </a:lnSpc>
            </a:pPr>
            <a:endParaRPr lang="es-ES" sz="6600" spc="226" dirty="0" smtClean="0">
              <a:solidFill>
                <a:schemeClr val="bg1"/>
              </a:solidFill>
              <a:latin typeface="Codec Pro ExtraBold"/>
            </a:endParaRPr>
          </a:p>
          <a:p>
            <a:pPr algn="ctr">
              <a:lnSpc>
                <a:spcPts val="6405"/>
              </a:lnSpc>
            </a:pPr>
            <a:r>
              <a:rPr lang="es-ES" sz="6600" spc="226" dirty="0" smtClean="0">
                <a:solidFill>
                  <a:schemeClr val="bg1"/>
                </a:solidFill>
                <a:latin typeface="Codec Pro ExtraBold"/>
              </a:rPr>
              <a:t>Muchas gracias</a:t>
            </a:r>
            <a:endParaRPr lang="es-ES" sz="6600" spc="226" dirty="0">
              <a:solidFill>
                <a:schemeClr val="bg1"/>
              </a:solidFill>
              <a:latin typeface="Codec Pro ExtraBold"/>
            </a:endParaRPr>
          </a:p>
        </p:txBody>
      </p:sp>
      <p:sp>
        <p:nvSpPr>
          <p:cNvPr id="17" name="Rectangle 2"/>
          <p:cNvSpPr>
            <a:spLocks noChangeArrowheads="1"/>
          </p:cNvSpPr>
          <p:nvPr/>
        </p:nvSpPr>
        <p:spPr bwMode="auto">
          <a:xfrm>
            <a:off x="232852" y="1207475"/>
            <a:ext cx="198137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3554290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2" name="Group 2"/>
          <p:cNvGrpSpPr/>
          <p:nvPr/>
        </p:nvGrpSpPr>
        <p:grpSpPr>
          <a:xfrm>
            <a:off x="3812627" y="2901697"/>
            <a:ext cx="1400485" cy="5415668"/>
            <a:chOff x="0" y="0"/>
            <a:chExt cx="368852" cy="1608665"/>
          </a:xfrm>
        </p:grpSpPr>
        <p:sp>
          <p:nvSpPr>
            <p:cNvPr id="3" name="Freeform 3"/>
            <p:cNvSpPr/>
            <p:nvPr/>
          </p:nvSpPr>
          <p:spPr>
            <a:xfrm>
              <a:off x="0" y="0"/>
              <a:ext cx="368852" cy="1608665"/>
            </a:xfrm>
            <a:custGeom>
              <a:avLst/>
              <a:gdLst/>
              <a:ahLst/>
              <a:cxnLst/>
              <a:rect l="l" t="t" r="r" b="b"/>
              <a:pathLst>
                <a:path w="368852" h="1608665">
                  <a:moveTo>
                    <a:pt x="0" y="0"/>
                  </a:moveTo>
                  <a:lnTo>
                    <a:pt x="368852" y="0"/>
                  </a:lnTo>
                  <a:lnTo>
                    <a:pt x="368852" y="1608665"/>
                  </a:lnTo>
                  <a:lnTo>
                    <a:pt x="0" y="1608665"/>
                  </a:lnTo>
                  <a:close/>
                </a:path>
              </a:pathLst>
            </a:custGeom>
            <a:solidFill>
              <a:srgbClr val="099936"/>
            </a:solidFill>
            <a:ln cap="sq">
              <a:noFill/>
              <a:prstDash val="solid"/>
              <a:miter/>
            </a:ln>
          </p:spPr>
        </p:sp>
        <p:sp>
          <p:nvSpPr>
            <p:cNvPr id="4" name="TextBox 4"/>
            <p:cNvSpPr txBox="1"/>
            <p:nvPr/>
          </p:nvSpPr>
          <p:spPr>
            <a:xfrm>
              <a:off x="0" y="-19050"/>
              <a:ext cx="368852" cy="1627715"/>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5" name="Group 5"/>
          <p:cNvGrpSpPr/>
          <p:nvPr/>
        </p:nvGrpSpPr>
        <p:grpSpPr>
          <a:xfrm>
            <a:off x="-1543050" y="-558218"/>
            <a:ext cx="3086100" cy="11299900"/>
            <a:chOff x="0" y="0"/>
            <a:chExt cx="812800" cy="2976105"/>
          </a:xfrm>
        </p:grpSpPr>
        <p:sp>
          <p:nvSpPr>
            <p:cNvPr id="6" name="Freeform 6"/>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099936"/>
            </a:solidFill>
          </p:spPr>
        </p:sp>
        <p:sp>
          <p:nvSpPr>
            <p:cNvPr id="7" name="TextBox 7"/>
            <p:cNvSpPr txBox="1"/>
            <p:nvPr/>
          </p:nvSpPr>
          <p:spPr>
            <a:xfrm>
              <a:off x="0" y="-19050"/>
              <a:ext cx="812800" cy="2995155"/>
            </a:xfrm>
            <a:prstGeom prst="rect">
              <a:avLst/>
            </a:prstGeom>
          </p:spPr>
          <p:txBody>
            <a:bodyPr lIns="50800" tIns="50800" rIns="50800" bIns="50800" rtlCol="0" anchor="ctr"/>
            <a:lstStyle/>
            <a:p>
              <a:pPr algn="ctr">
                <a:lnSpc>
                  <a:spcPts val="2859"/>
                </a:lnSpc>
              </a:pPr>
              <a:endParaRPr/>
            </a:p>
          </p:txBody>
        </p:sp>
      </p:grpSp>
      <p:sp>
        <p:nvSpPr>
          <p:cNvPr id="8" name="Freeform 8"/>
          <p:cNvSpPr/>
          <p:nvPr/>
        </p:nvSpPr>
        <p:spPr>
          <a:xfrm>
            <a:off x="15168017" y="8906711"/>
            <a:ext cx="3994568" cy="2186118"/>
          </a:xfrm>
          <a:custGeom>
            <a:avLst/>
            <a:gdLst/>
            <a:ahLst/>
            <a:cxnLst/>
            <a:rect l="l" t="t" r="r" b="b"/>
            <a:pathLst>
              <a:path w="3994568" h="2186118">
                <a:moveTo>
                  <a:pt x="0" y="0"/>
                </a:moveTo>
                <a:lnTo>
                  <a:pt x="3994568" y="0"/>
                </a:lnTo>
                <a:lnTo>
                  <a:pt x="3994568" y="2186118"/>
                </a:lnTo>
                <a:lnTo>
                  <a:pt x="0" y="21861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13963391" y="1028700"/>
            <a:ext cx="3846669" cy="7288665"/>
          </a:xfrm>
          <a:custGeom>
            <a:avLst/>
            <a:gdLst/>
            <a:ahLst/>
            <a:cxnLst/>
            <a:rect l="l" t="t" r="r" b="b"/>
            <a:pathLst>
              <a:path w="3846669" h="7288665">
                <a:moveTo>
                  <a:pt x="0" y="0"/>
                </a:moveTo>
                <a:lnTo>
                  <a:pt x="3846669" y="0"/>
                </a:lnTo>
                <a:lnTo>
                  <a:pt x="3846669" y="7288665"/>
                </a:lnTo>
                <a:lnTo>
                  <a:pt x="0" y="7288665"/>
                </a:lnTo>
                <a:lnTo>
                  <a:pt x="0" y="0"/>
                </a:lnTo>
                <a:close/>
              </a:path>
            </a:pathLst>
          </a:custGeom>
          <a:blipFill>
            <a:blip r:embed="rId4"/>
            <a:stretch>
              <a:fillRect l="-519" t="-3846" b="-3846"/>
            </a:stretch>
          </a:blipFill>
        </p:spPr>
      </p:sp>
      <p:sp>
        <p:nvSpPr>
          <p:cNvPr id="10" name="TextBox 10"/>
          <p:cNvSpPr txBox="1"/>
          <p:nvPr/>
        </p:nvSpPr>
        <p:spPr>
          <a:xfrm>
            <a:off x="5213112" y="1316966"/>
            <a:ext cx="5661991" cy="1439372"/>
          </a:xfrm>
          <a:prstGeom prst="rect">
            <a:avLst/>
          </a:prstGeom>
        </p:spPr>
        <p:txBody>
          <a:bodyPr lIns="0" tIns="0" rIns="0" bIns="0" rtlCol="0" anchor="t">
            <a:spAutoFit/>
          </a:bodyPr>
          <a:lstStyle/>
          <a:p>
            <a:pPr>
              <a:lnSpc>
                <a:spcPts val="10858"/>
              </a:lnSpc>
            </a:pPr>
            <a:r>
              <a:rPr lang="en-US" sz="7868" spc="771" dirty="0">
                <a:solidFill>
                  <a:srgbClr val="231F20"/>
                </a:solidFill>
                <a:latin typeface="Codec Pro ExtraBold"/>
              </a:rPr>
              <a:t>Agenda</a:t>
            </a:r>
          </a:p>
        </p:txBody>
      </p:sp>
      <p:sp>
        <p:nvSpPr>
          <p:cNvPr id="11" name="TextBox 11"/>
          <p:cNvSpPr txBox="1"/>
          <p:nvPr/>
        </p:nvSpPr>
        <p:spPr>
          <a:xfrm>
            <a:off x="4024659" y="3168035"/>
            <a:ext cx="937219" cy="714375"/>
          </a:xfrm>
          <a:prstGeom prst="rect">
            <a:avLst/>
          </a:prstGeom>
        </p:spPr>
        <p:txBody>
          <a:bodyPr lIns="0" tIns="0" rIns="0" bIns="0" rtlCol="0" anchor="t">
            <a:spAutoFit/>
          </a:bodyPr>
          <a:lstStyle/>
          <a:p>
            <a:pPr algn="ctr">
              <a:lnSpc>
                <a:spcPts val="5126"/>
              </a:lnSpc>
            </a:pPr>
            <a:r>
              <a:rPr lang="en-US" sz="4271" spc="350">
                <a:solidFill>
                  <a:srgbClr val="FFFFFF"/>
                </a:solidFill>
                <a:latin typeface="Codec Pro ExtraBold Italics"/>
              </a:rPr>
              <a:t>01</a:t>
            </a:r>
          </a:p>
        </p:txBody>
      </p:sp>
      <p:sp>
        <p:nvSpPr>
          <p:cNvPr id="12" name="TextBox 12"/>
          <p:cNvSpPr txBox="1"/>
          <p:nvPr/>
        </p:nvSpPr>
        <p:spPr>
          <a:xfrm>
            <a:off x="4024659" y="3965154"/>
            <a:ext cx="937219" cy="714375"/>
          </a:xfrm>
          <a:prstGeom prst="rect">
            <a:avLst/>
          </a:prstGeom>
        </p:spPr>
        <p:txBody>
          <a:bodyPr lIns="0" tIns="0" rIns="0" bIns="0" rtlCol="0" anchor="t">
            <a:spAutoFit/>
          </a:bodyPr>
          <a:lstStyle/>
          <a:p>
            <a:pPr algn="ctr">
              <a:lnSpc>
                <a:spcPts val="5126"/>
              </a:lnSpc>
            </a:pPr>
            <a:r>
              <a:rPr lang="en-US" sz="4271" spc="350">
                <a:solidFill>
                  <a:srgbClr val="FFFFFF"/>
                </a:solidFill>
                <a:latin typeface="Codec Pro ExtraBold Italics"/>
              </a:rPr>
              <a:t>02</a:t>
            </a:r>
          </a:p>
        </p:txBody>
      </p:sp>
      <p:sp>
        <p:nvSpPr>
          <p:cNvPr id="13" name="TextBox 13"/>
          <p:cNvSpPr txBox="1"/>
          <p:nvPr/>
        </p:nvSpPr>
        <p:spPr>
          <a:xfrm>
            <a:off x="4024659" y="4846311"/>
            <a:ext cx="937219" cy="714375"/>
          </a:xfrm>
          <a:prstGeom prst="rect">
            <a:avLst/>
          </a:prstGeom>
        </p:spPr>
        <p:txBody>
          <a:bodyPr lIns="0" tIns="0" rIns="0" bIns="0" rtlCol="0" anchor="t">
            <a:spAutoFit/>
          </a:bodyPr>
          <a:lstStyle/>
          <a:p>
            <a:pPr algn="ctr">
              <a:lnSpc>
                <a:spcPts val="5126"/>
              </a:lnSpc>
            </a:pPr>
            <a:r>
              <a:rPr lang="en-US" sz="4271" spc="350">
                <a:solidFill>
                  <a:srgbClr val="FFFFFF"/>
                </a:solidFill>
                <a:latin typeface="Codec Pro ExtraBold Italics"/>
              </a:rPr>
              <a:t>03</a:t>
            </a:r>
          </a:p>
        </p:txBody>
      </p:sp>
      <p:sp>
        <p:nvSpPr>
          <p:cNvPr id="14" name="TextBox 14"/>
          <p:cNvSpPr txBox="1"/>
          <p:nvPr/>
        </p:nvSpPr>
        <p:spPr>
          <a:xfrm>
            <a:off x="4024659" y="5643430"/>
            <a:ext cx="937219" cy="714375"/>
          </a:xfrm>
          <a:prstGeom prst="rect">
            <a:avLst/>
          </a:prstGeom>
        </p:spPr>
        <p:txBody>
          <a:bodyPr lIns="0" tIns="0" rIns="0" bIns="0" rtlCol="0" anchor="t">
            <a:spAutoFit/>
          </a:bodyPr>
          <a:lstStyle/>
          <a:p>
            <a:pPr algn="ctr">
              <a:lnSpc>
                <a:spcPts val="5126"/>
              </a:lnSpc>
            </a:pPr>
            <a:r>
              <a:rPr lang="en-US" sz="4271" spc="350" dirty="0">
                <a:solidFill>
                  <a:srgbClr val="FFFFFF"/>
                </a:solidFill>
                <a:latin typeface="Codec Pro ExtraBold Italics"/>
              </a:rPr>
              <a:t>04</a:t>
            </a:r>
          </a:p>
        </p:txBody>
      </p:sp>
      <p:sp>
        <p:nvSpPr>
          <p:cNvPr id="15" name="TextBox 15"/>
          <p:cNvSpPr txBox="1"/>
          <p:nvPr/>
        </p:nvSpPr>
        <p:spPr>
          <a:xfrm>
            <a:off x="4044260" y="6435807"/>
            <a:ext cx="937219" cy="714375"/>
          </a:xfrm>
          <a:prstGeom prst="rect">
            <a:avLst/>
          </a:prstGeom>
        </p:spPr>
        <p:txBody>
          <a:bodyPr lIns="0" tIns="0" rIns="0" bIns="0" rtlCol="0" anchor="t">
            <a:spAutoFit/>
          </a:bodyPr>
          <a:lstStyle/>
          <a:p>
            <a:pPr algn="ctr">
              <a:lnSpc>
                <a:spcPts val="5126"/>
              </a:lnSpc>
            </a:pPr>
            <a:r>
              <a:rPr lang="en-US" sz="4271" spc="350">
                <a:solidFill>
                  <a:srgbClr val="FFFFFF"/>
                </a:solidFill>
                <a:latin typeface="Codec Pro ExtraBold Italics"/>
              </a:rPr>
              <a:t>05</a:t>
            </a:r>
          </a:p>
        </p:txBody>
      </p:sp>
      <p:sp>
        <p:nvSpPr>
          <p:cNvPr id="16" name="TextBox 16"/>
          <p:cNvSpPr txBox="1"/>
          <p:nvPr/>
        </p:nvSpPr>
        <p:spPr>
          <a:xfrm>
            <a:off x="4044260" y="7266771"/>
            <a:ext cx="937219" cy="714375"/>
          </a:xfrm>
          <a:prstGeom prst="rect">
            <a:avLst/>
          </a:prstGeom>
        </p:spPr>
        <p:txBody>
          <a:bodyPr lIns="0" tIns="0" rIns="0" bIns="0" rtlCol="0" anchor="t">
            <a:spAutoFit/>
          </a:bodyPr>
          <a:lstStyle/>
          <a:p>
            <a:pPr algn="ctr">
              <a:lnSpc>
                <a:spcPts val="5126"/>
              </a:lnSpc>
            </a:pPr>
            <a:r>
              <a:rPr lang="en-US" sz="4271" spc="350">
                <a:solidFill>
                  <a:srgbClr val="FFFFFF"/>
                </a:solidFill>
                <a:latin typeface="Codec Pro ExtraBold Italics"/>
              </a:rPr>
              <a:t>06</a:t>
            </a:r>
          </a:p>
        </p:txBody>
      </p:sp>
      <p:sp>
        <p:nvSpPr>
          <p:cNvPr id="18" name="TextBox 18"/>
          <p:cNvSpPr txBox="1"/>
          <p:nvPr/>
        </p:nvSpPr>
        <p:spPr>
          <a:xfrm>
            <a:off x="5379084" y="4072841"/>
            <a:ext cx="5790503" cy="418548"/>
          </a:xfrm>
          <a:prstGeom prst="rect">
            <a:avLst/>
          </a:prstGeom>
        </p:spPr>
        <p:txBody>
          <a:bodyPr lIns="0" tIns="0" rIns="0" bIns="0" rtlCol="0" anchor="t">
            <a:spAutoFit/>
          </a:bodyPr>
          <a:lstStyle/>
          <a:p>
            <a:pPr>
              <a:lnSpc>
                <a:spcPts val="3483"/>
              </a:lnSpc>
            </a:pPr>
            <a:r>
              <a:rPr lang="es-ES" sz="2524" spc="247" dirty="0" smtClean="0">
                <a:solidFill>
                  <a:srgbClr val="231F20"/>
                </a:solidFill>
                <a:latin typeface="Open Sauce"/>
              </a:rPr>
              <a:t>Resumen</a:t>
            </a:r>
            <a:endParaRPr lang="es-ES" sz="2524" spc="247" dirty="0">
              <a:solidFill>
                <a:srgbClr val="231F20"/>
              </a:solidFill>
              <a:latin typeface="Open Sauce"/>
            </a:endParaRPr>
          </a:p>
        </p:txBody>
      </p:sp>
      <p:sp>
        <p:nvSpPr>
          <p:cNvPr id="19" name="TextBox 19"/>
          <p:cNvSpPr txBox="1"/>
          <p:nvPr/>
        </p:nvSpPr>
        <p:spPr>
          <a:xfrm>
            <a:off x="5444745" y="4964976"/>
            <a:ext cx="6076629" cy="418548"/>
          </a:xfrm>
          <a:prstGeom prst="rect">
            <a:avLst/>
          </a:prstGeom>
        </p:spPr>
        <p:txBody>
          <a:bodyPr lIns="0" tIns="0" rIns="0" bIns="0" rtlCol="0" anchor="t">
            <a:spAutoFit/>
          </a:bodyPr>
          <a:lstStyle/>
          <a:p>
            <a:pPr>
              <a:lnSpc>
                <a:spcPts val="3483"/>
              </a:lnSpc>
            </a:pPr>
            <a:r>
              <a:rPr lang="es-ES" sz="2524" spc="247" dirty="0" smtClean="0">
                <a:solidFill>
                  <a:srgbClr val="231F20"/>
                </a:solidFill>
                <a:latin typeface="Open Sauce"/>
              </a:rPr>
              <a:t>Objetivos y metas</a:t>
            </a:r>
            <a:endParaRPr lang="es-ES" sz="2524" spc="247" dirty="0">
              <a:solidFill>
                <a:srgbClr val="231F20"/>
              </a:solidFill>
              <a:latin typeface="Open Sauce"/>
            </a:endParaRPr>
          </a:p>
        </p:txBody>
      </p:sp>
      <p:sp>
        <p:nvSpPr>
          <p:cNvPr id="21" name="TextBox 21"/>
          <p:cNvSpPr txBox="1"/>
          <p:nvPr/>
        </p:nvSpPr>
        <p:spPr>
          <a:xfrm>
            <a:off x="5469152" y="5755870"/>
            <a:ext cx="6076629" cy="411010"/>
          </a:xfrm>
          <a:prstGeom prst="rect">
            <a:avLst/>
          </a:prstGeom>
        </p:spPr>
        <p:txBody>
          <a:bodyPr lIns="0" tIns="0" rIns="0" bIns="0" rtlCol="0" anchor="t">
            <a:spAutoFit/>
          </a:bodyPr>
          <a:lstStyle/>
          <a:p>
            <a:pPr marL="0" lvl="0" indent="0" algn="l">
              <a:lnSpc>
                <a:spcPts val="3483"/>
              </a:lnSpc>
              <a:spcBef>
                <a:spcPct val="0"/>
              </a:spcBef>
            </a:pPr>
            <a:r>
              <a:rPr lang="es-ES" sz="2524" u="none" spc="247" dirty="0" smtClean="0">
                <a:solidFill>
                  <a:srgbClr val="231F20"/>
                </a:solidFill>
                <a:latin typeface="Open Sauce"/>
              </a:rPr>
              <a:t>Discusión</a:t>
            </a:r>
            <a:endParaRPr lang="es-ES" sz="2524" u="none" spc="247" dirty="0">
              <a:solidFill>
                <a:srgbClr val="231F20"/>
              </a:solidFill>
              <a:latin typeface="Open Sauce"/>
            </a:endParaRPr>
          </a:p>
        </p:txBody>
      </p:sp>
      <p:sp>
        <p:nvSpPr>
          <p:cNvPr id="22" name="TextBox 22"/>
          <p:cNvSpPr txBox="1"/>
          <p:nvPr/>
        </p:nvSpPr>
        <p:spPr>
          <a:xfrm>
            <a:off x="5469152" y="6649542"/>
            <a:ext cx="6076629" cy="411010"/>
          </a:xfrm>
          <a:prstGeom prst="rect">
            <a:avLst/>
          </a:prstGeom>
        </p:spPr>
        <p:txBody>
          <a:bodyPr lIns="0" tIns="0" rIns="0" bIns="0" rtlCol="0" anchor="t">
            <a:spAutoFit/>
          </a:bodyPr>
          <a:lstStyle/>
          <a:p>
            <a:pPr marL="0" lvl="0" indent="0" algn="l">
              <a:lnSpc>
                <a:spcPts val="3483"/>
              </a:lnSpc>
              <a:spcBef>
                <a:spcPct val="0"/>
              </a:spcBef>
            </a:pPr>
            <a:r>
              <a:rPr lang="es-ES" sz="2524" spc="247" dirty="0" smtClean="0">
                <a:solidFill>
                  <a:srgbClr val="231F20"/>
                </a:solidFill>
                <a:latin typeface="Open Sauce"/>
              </a:rPr>
              <a:t>Datos y estadísticas</a:t>
            </a:r>
            <a:endParaRPr lang="es-ES" sz="2524" u="none" spc="247" dirty="0">
              <a:solidFill>
                <a:srgbClr val="231F20"/>
              </a:solidFill>
              <a:latin typeface="Open Sauce"/>
            </a:endParaRPr>
          </a:p>
        </p:txBody>
      </p:sp>
      <p:sp>
        <p:nvSpPr>
          <p:cNvPr id="23" name="TextBox 23"/>
          <p:cNvSpPr txBox="1"/>
          <p:nvPr/>
        </p:nvSpPr>
        <p:spPr>
          <a:xfrm>
            <a:off x="5379083" y="3251654"/>
            <a:ext cx="5790503" cy="411010"/>
          </a:xfrm>
          <a:prstGeom prst="rect">
            <a:avLst/>
          </a:prstGeom>
        </p:spPr>
        <p:txBody>
          <a:bodyPr lIns="0" tIns="0" rIns="0" bIns="0" rtlCol="0" anchor="t">
            <a:spAutoFit/>
          </a:bodyPr>
          <a:lstStyle/>
          <a:p>
            <a:pPr marL="0" lvl="0" indent="0" algn="l">
              <a:lnSpc>
                <a:spcPts val="3483"/>
              </a:lnSpc>
              <a:spcBef>
                <a:spcPct val="0"/>
              </a:spcBef>
            </a:pPr>
            <a:r>
              <a:rPr lang="es-ES" sz="2524" spc="247" dirty="0" smtClean="0">
                <a:solidFill>
                  <a:srgbClr val="231F20"/>
                </a:solidFill>
                <a:latin typeface="Open Sauce"/>
              </a:rPr>
              <a:t>Nuestro</a:t>
            </a:r>
            <a:r>
              <a:rPr lang="en-US" sz="2524" spc="247" dirty="0" smtClean="0">
                <a:solidFill>
                  <a:srgbClr val="231F20"/>
                </a:solidFill>
                <a:latin typeface="Open Sauce"/>
              </a:rPr>
              <a:t> </a:t>
            </a:r>
            <a:r>
              <a:rPr lang="es-ES" sz="2524" spc="247" dirty="0" smtClean="0">
                <a:solidFill>
                  <a:srgbClr val="231F20"/>
                </a:solidFill>
                <a:latin typeface="Open Sauce"/>
              </a:rPr>
              <a:t>equipo</a:t>
            </a:r>
            <a:endParaRPr lang="es-ES" sz="2524" u="none" spc="247" dirty="0">
              <a:solidFill>
                <a:srgbClr val="231F20"/>
              </a:solidFill>
              <a:latin typeface="Open Sauce"/>
            </a:endParaRPr>
          </a:p>
        </p:txBody>
      </p:sp>
      <p:sp>
        <p:nvSpPr>
          <p:cNvPr id="24" name="TextBox 24"/>
          <p:cNvSpPr txBox="1"/>
          <p:nvPr/>
        </p:nvSpPr>
        <p:spPr>
          <a:xfrm>
            <a:off x="5425144" y="7483067"/>
            <a:ext cx="6076629" cy="411010"/>
          </a:xfrm>
          <a:prstGeom prst="rect">
            <a:avLst/>
          </a:prstGeom>
        </p:spPr>
        <p:txBody>
          <a:bodyPr wrap="square" lIns="0" tIns="0" rIns="0" bIns="0" rtlCol="0" anchor="t">
            <a:spAutoFit/>
          </a:bodyPr>
          <a:lstStyle/>
          <a:p>
            <a:pPr marL="0" lvl="0" indent="0" algn="l">
              <a:lnSpc>
                <a:spcPts val="3483"/>
              </a:lnSpc>
              <a:spcBef>
                <a:spcPct val="0"/>
              </a:spcBef>
            </a:pPr>
            <a:r>
              <a:rPr lang="es-ES" sz="2524" u="none" spc="247" dirty="0" smtClean="0">
                <a:solidFill>
                  <a:srgbClr val="231F20"/>
                </a:solidFill>
                <a:latin typeface="Open Sauce"/>
              </a:rPr>
              <a:t>Conclusiones</a:t>
            </a:r>
            <a:r>
              <a:rPr lang="en-US" sz="2524" u="none" spc="247" dirty="0" smtClean="0">
                <a:solidFill>
                  <a:srgbClr val="231F20"/>
                </a:solidFill>
                <a:latin typeface="Open Sauce"/>
              </a:rPr>
              <a:t> </a:t>
            </a:r>
            <a:endParaRPr lang="en-US" sz="2524" u="none" spc="247" dirty="0">
              <a:solidFill>
                <a:srgbClr val="231F20"/>
              </a:solidFill>
              <a:latin typeface="Open Sauce"/>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2" name="Group 2"/>
          <p:cNvGrpSpPr/>
          <p:nvPr/>
        </p:nvGrpSpPr>
        <p:grpSpPr>
          <a:xfrm>
            <a:off x="-1543050" y="-558218"/>
            <a:ext cx="3086100" cy="11299900"/>
            <a:chOff x="0" y="0"/>
            <a:chExt cx="812800" cy="2976105"/>
          </a:xfrm>
        </p:grpSpPr>
        <p:sp>
          <p:nvSpPr>
            <p:cNvPr id="3" name="Freeform 3"/>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099936"/>
            </a:solidFill>
          </p:spPr>
        </p:sp>
        <p:sp>
          <p:nvSpPr>
            <p:cNvPr id="4" name="TextBox 4"/>
            <p:cNvSpPr txBox="1"/>
            <p:nvPr/>
          </p:nvSpPr>
          <p:spPr>
            <a:xfrm>
              <a:off x="0" y="-19050"/>
              <a:ext cx="812800" cy="2995155"/>
            </a:xfrm>
            <a:prstGeom prst="rect">
              <a:avLst/>
            </a:prstGeom>
          </p:spPr>
          <p:txBody>
            <a:bodyPr lIns="50800" tIns="50800" rIns="50800" bIns="50800" rtlCol="0" anchor="ctr"/>
            <a:lstStyle/>
            <a:p>
              <a:pPr algn="ctr">
                <a:lnSpc>
                  <a:spcPts val="2859"/>
                </a:lnSpc>
              </a:pPr>
              <a:endParaRPr/>
            </a:p>
          </p:txBody>
        </p:sp>
      </p:grpSp>
      <p:sp>
        <p:nvSpPr>
          <p:cNvPr id="5" name="Freeform 5"/>
          <p:cNvSpPr/>
          <p:nvPr/>
        </p:nvSpPr>
        <p:spPr>
          <a:xfrm>
            <a:off x="15168017" y="8906711"/>
            <a:ext cx="3994568" cy="2186118"/>
          </a:xfrm>
          <a:custGeom>
            <a:avLst/>
            <a:gdLst/>
            <a:ahLst/>
            <a:cxnLst/>
            <a:rect l="l" t="t" r="r" b="b"/>
            <a:pathLst>
              <a:path w="3994568" h="2186118">
                <a:moveTo>
                  <a:pt x="0" y="0"/>
                </a:moveTo>
                <a:lnTo>
                  <a:pt x="3994568" y="0"/>
                </a:lnTo>
                <a:lnTo>
                  <a:pt x="3994568" y="2186118"/>
                </a:lnTo>
                <a:lnTo>
                  <a:pt x="0" y="21861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13963391" y="1028700"/>
            <a:ext cx="3846669" cy="7288665"/>
          </a:xfrm>
          <a:custGeom>
            <a:avLst/>
            <a:gdLst/>
            <a:ahLst/>
            <a:cxnLst/>
            <a:rect l="l" t="t" r="r" b="b"/>
            <a:pathLst>
              <a:path w="3846669" h="7288665">
                <a:moveTo>
                  <a:pt x="0" y="0"/>
                </a:moveTo>
                <a:lnTo>
                  <a:pt x="3846669" y="0"/>
                </a:lnTo>
                <a:lnTo>
                  <a:pt x="3846669" y="7288665"/>
                </a:lnTo>
                <a:lnTo>
                  <a:pt x="0" y="7288665"/>
                </a:lnTo>
                <a:lnTo>
                  <a:pt x="0" y="0"/>
                </a:lnTo>
                <a:close/>
              </a:path>
            </a:pathLst>
          </a:custGeom>
          <a:blipFill>
            <a:blip r:embed="rId4"/>
            <a:stretch>
              <a:fillRect l="-519" t="-3846" b="-3846"/>
            </a:stretch>
          </a:blipFill>
        </p:spPr>
      </p:sp>
      <p:sp>
        <p:nvSpPr>
          <p:cNvPr id="7" name="TextBox 7"/>
          <p:cNvSpPr txBox="1"/>
          <p:nvPr/>
        </p:nvSpPr>
        <p:spPr>
          <a:xfrm>
            <a:off x="3429000" y="1630557"/>
            <a:ext cx="9296400" cy="1311578"/>
          </a:xfrm>
          <a:prstGeom prst="rect">
            <a:avLst/>
          </a:prstGeom>
        </p:spPr>
        <p:txBody>
          <a:bodyPr wrap="square" lIns="0" tIns="0" rIns="0" bIns="0" rtlCol="0" anchor="t">
            <a:spAutoFit/>
          </a:bodyPr>
          <a:lstStyle/>
          <a:p>
            <a:pPr>
              <a:lnSpc>
                <a:spcPts val="10858"/>
              </a:lnSpc>
            </a:pPr>
            <a:r>
              <a:rPr lang="es-ES" sz="7868" spc="771" dirty="0" smtClean="0">
                <a:solidFill>
                  <a:srgbClr val="231F20"/>
                </a:solidFill>
                <a:latin typeface="Codec Pro ExtraBold"/>
              </a:rPr>
              <a:t>Nuestro equipo</a:t>
            </a:r>
            <a:endParaRPr lang="es-ES" sz="7868" spc="771" dirty="0">
              <a:solidFill>
                <a:srgbClr val="231F20"/>
              </a:solidFill>
              <a:latin typeface="Codec Pro ExtraBold"/>
            </a:endParaRPr>
          </a:p>
        </p:txBody>
      </p:sp>
      <p:sp>
        <p:nvSpPr>
          <p:cNvPr id="8" name="TextBox 8"/>
          <p:cNvSpPr txBox="1"/>
          <p:nvPr/>
        </p:nvSpPr>
        <p:spPr>
          <a:xfrm>
            <a:off x="4024659" y="3168035"/>
            <a:ext cx="937219" cy="714375"/>
          </a:xfrm>
          <a:prstGeom prst="rect">
            <a:avLst/>
          </a:prstGeom>
        </p:spPr>
        <p:txBody>
          <a:bodyPr lIns="0" tIns="0" rIns="0" bIns="0" rtlCol="0" anchor="t">
            <a:spAutoFit/>
          </a:bodyPr>
          <a:lstStyle/>
          <a:p>
            <a:pPr algn="ctr">
              <a:lnSpc>
                <a:spcPts val="5126"/>
              </a:lnSpc>
            </a:pPr>
            <a:r>
              <a:rPr lang="en-US" sz="4271" spc="350">
                <a:solidFill>
                  <a:srgbClr val="FFFFFF"/>
                </a:solidFill>
                <a:latin typeface="Codec Pro ExtraBold Italics"/>
              </a:rPr>
              <a:t>01</a:t>
            </a:r>
          </a:p>
        </p:txBody>
      </p:sp>
      <p:sp>
        <p:nvSpPr>
          <p:cNvPr id="9" name="TextBox 9"/>
          <p:cNvSpPr txBox="1"/>
          <p:nvPr/>
        </p:nvSpPr>
        <p:spPr>
          <a:xfrm>
            <a:off x="4024659" y="3965154"/>
            <a:ext cx="937219" cy="714375"/>
          </a:xfrm>
          <a:prstGeom prst="rect">
            <a:avLst/>
          </a:prstGeom>
        </p:spPr>
        <p:txBody>
          <a:bodyPr lIns="0" tIns="0" rIns="0" bIns="0" rtlCol="0" anchor="t">
            <a:spAutoFit/>
          </a:bodyPr>
          <a:lstStyle/>
          <a:p>
            <a:pPr algn="ctr">
              <a:lnSpc>
                <a:spcPts val="5126"/>
              </a:lnSpc>
            </a:pPr>
            <a:r>
              <a:rPr lang="en-US" sz="4271" spc="350">
                <a:solidFill>
                  <a:srgbClr val="FFFFFF"/>
                </a:solidFill>
                <a:latin typeface="Codec Pro ExtraBold Italics"/>
              </a:rPr>
              <a:t>02</a:t>
            </a:r>
          </a:p>
        </p:txBody>
      </p:sp>
      <p:sp>
        <p:nvSpPr>
          <p:cNvPr id="10" name="TextBox 10"/>
          <p:cNvSpPr txBox="1"/>
          <p:nvPr/>
        </p:nvSpPr>
        <p:spPr>
          <a:xfrm>
            <a:off x="4024659" y="4846311"/>
            <a:ext cx="937219" cy="714375"/>
          </a:xfrm>
          <a:prstGeom prst="rect">
            <a:avLst/>
          </a:prstGeom>
        </p:spPr>
        <p:txBody>
          <a:bodyPr lIns="0" tIns="0" rIns="0" bIns="0" rtlCol="0" anchor="t">
            <a:spAutoFit/>
          </a:bodyPr>
          <a:lstStyle/>
          <a:p>
            <a:pPr algn="ctr">
              <a:lnSpc>
                <a:spcPts val="5126"/>
              </a:lnSpc>
            </a:pPr>
            <a:r>
              <a:rPr lang="en-US" sz="4271" spc="350">
                <a:solidFill>
                  <a:srgbClr val="FFFFFF"/>
                </a:solidFill>
                <a:latin typeface="Codec Pro ExtraBold Italics"/>
              </a:rPr>
              <a:t>03</a:t>
            </a:r>
          </a:p>
        </p:txBody>
      </p:sp>
      <p:sp>
        <p:nvSpPr>
          <p:cNvPr id="11" name="TextBox 11"/>
          <p:cNvSpPr txBox="1"/>
          <p:nvPr/>
        </p:nvSpPr>
        <p:spPr>
          <a:xfrm>
            <a:off x="4024659" y="5643430"/>
            <a:ext cx="937219" cy="714375"/>
          </a:xfrm>
          <a:prstGeom prst="rect">
            <a:avLst/>
          </a:prstGeom>
        </p:spPr>
        <p:txBody>
          <a:bodyPr lIns="0" tIns="0" rIns="0" bIns="0" rtlCol="0" anchor="t">
            <a:spAutoFit/>
          </a:bodyPr>
          <a:lstStyle/>
          <a:p>
            <a:pPr algn="ctr">
              <a:lnSpc>
                <a:spcPts val="5126"/>
              </a:lnSpc>
            </a:pPr>
            <a:r>
              <a:rPr lang="en-US" sz="4271" spc="350">
                <a:solidFill>
                  <a:srgbClr val="FFFFFF"/>
                </a:solidFill>
                <a:latin typeface="Codec Pro ExtraBold Italics"/>
              </a:rPr>
              <a:t>04</a:t>
            </a:r>
          </a:p>
        </p:txBody>
      </p:sp>
      <p:sp>
        <p:nvSpPr>
          <p:cNvPr id="12" name="TextBox 12"/>
          <p:cNvSpPr txBox="1"/>
          <p:nvPr/>
        </p:nvSpPr>
        <p:spPr>
          <a:xfrm>
            <a:off x="4044260" y="6435807"/>
            <a:ext cx="937219" cy="714375"/>
          </a:xfrm>
          <a:prstGeom prst="rect">
            <a:avLst/>
          </a:prstGeom>
        </p:spPr>
        <p:txBody>
          <a:bodyPr lIns="0" tIns="0" rIns="0" bIns="0" rtlCol="0" anchor="t">
            <a:spAutoFit/>
          </a:bodyPr>
          <a:lstStyle/>
          <a:p>
            <a:pPr algn="ctr">
              <a:lnSpc>
                <a:spcPts val="5126"/>
              </a:lnSpc>
            </a:pPr>
            <a:r>
              <a:rPr lang="en-US" sz="4271" spc="350">
                <a:solidFill>
                  <a:srgbClr val="FFFFFF"/>
                </a:solidFill>
                <a:latin typeface="Codec Pro ExtraBold Italics"/>
              </a:rPr>
              <a:t>05</a:t>
            </a:r>
          </a:p>
        </p:txBody>
      </p:sp>
      <p:sp>
        <p:nvSpPr>
          <p:cNvPr id="13" name="TextBox 13"/>
          <p:cNvSpPr txBox="1"/>
          <p:nvPr/>
        </p:nvSpPr>
        <p:spPr>
          <a:xfrm>
            <a:off x="4044260" y="7266771"/>
            <a:ext cx="937219" cy="714375"/>
          </a:xfrm>
          <a:prstGeom prst="rect">
            <a:avLst/>
          </a:prstGeom>
        </p:spPr>
        <p:txBody>
          <a:bodyPr lIns="0" tIns="0" rIns="0" bIns="0" rtlCol="0" anchor="t">
            <a:spAutoFit/>
          </a:bodyPr>
          <a:lstStyle/>
          <a:p>
            <a:pPr algn="ctr">
              <a:lnSpc>
                <a:spcPts val="5126"/>
              </a:lnSpc>
            </a:pPr>
            <a:r>
              <a:rPr lang="en-US" sz="4271" spc="350">
                <a:solidFill>
                  <a:srgbClr val="FFFFFF"/>
                </a:solidFill>
                <a:latin typeface="Codec Pro ExtraBold Italics"/>
              </a:rPr>
              <a:t>06</a:t>
            </a:r>
          </a:p>
        </p:txBody>
      </p:sp>
      <p:sp>
        <p:nvSpPr>
          <p:cNvPr id="14" name="TextBox 14"/>
          <p:cNvSpPr txBox="1"/>
          <p:nvPr/>
        </p:nvSpPr>
        <p:spPr>
          <a:xfrm>
            <a:off x="4044260" y="8117064"/>
            <a:ext cx="937219" cy="714375"/>
          </a:xfrm>
          <a:prstGeom prst="rect">
            <a:avLst/>
          </a:prstGeom>
        </p:spPr>
        <p:txBody>
          <a:bodyPr lIns="0" tIns="0" rIns="0" bIns="0" rtlCol="0" anchor="t">
            <a:spAutoFit/>
          </a:bodyPr>
          <a:lstStyle/>
          <a:p>
            <a:pPr algn="ctr">
              <a:lnSpc>
                <a:spcPts val="5126"/>
              </a:lnSpc>
            </a:pPr>
            <a:r>
              <a:rPr lang="en-US" sz="4271" spc="350">
                <a:solidFill>
                  <a:srgbClr val="FFFFFF"/>
                </a:solidFill>
                <a:latin typeface="Codec Pro ExtraBold Italics"/>
              </a:rPr>
              <a:t>07</a:t>
            </a:r>
          </a:p>
        </p:txBody>
      </p:sp>
      <p:sp>
        <p:nvSpPr>
          <p:cNvPr id="15" name="TextBox 15"/>
          <p:cNvSpPr txBox="1"/>
          <p:nvPr/>
        </p:nvSpPr>
        <p:spPr>
          <a:xfrm>
            <a:off x="3429000" y="4064323"/>
            <a:ext cx="9342890" cy="1949252"/>
          </a:xfrm>
          <a:prstGeom prst="rect">
            <a:avLst/>
          </a:prstGeom>
        </p:spPr>
        <p:txBody>
          <a:bodyPr lIns="0" tIns="0" rIns="0" bIns="0" rtlCol="0" anchor="t">
            <a:spAutoFit/>
          </a:bodyPr>
          <a:lstStyle/>
          <a:p>
            <a:pPr marL="457200" indent="-457200">
              <a:lnSpc>
                <a:spcPts val="3818"/>
              </a:lnSpc>
              <a:buFont typeface="Arial" panose="020B0604020202020204" pitchFamily="34" charset="0"/>
              <a:buChar char="•"/>
            </a:pPr>
            <a:r>
              <a:rPr lang="es-ES" sz="2767" spc="271" dirty="0" smtClean="0">
                <a:solidFill>
                  <a:srgbClr val="231F20"/>
                </a:solidFill>
                <a:latin typeface="Open Sauce"/>
              </a:rPr>
              <a:t>William Fernández </a:t>
            </a:r>
            <a:r>
              <a:rPr lang="es-ES" sz="2767" spc="271" dirty="0">
                <a:solidFill>
                  <a:srgbClr val="231F20"/>
                </a:solidFill>
                <a:latin typeface="Open Sauce"/>
              </a:rPr>
              <a:t>A</a:t>
            </a:r>
            <a:r>
              <a:rPr lang="es-ES" sz="2767" spc="271" dirty="0" smtClean="0">
                <a:solidFill>
                  <a:srgbClr val="231F20"/>
                </a:solidFill>
                <a:latin typeface="Open Sauce"/>
              </a:rPr>
              <a:t>rmas.</a:t>
            </a:r>
          </a:p>
          <a:p>
            <a:pPr marL="457200" indent="-457200">
              <a:lnSpc>
                <a:spcPts val="3818"/>
              </a:lnSpc>
              <a:buFont typeface="Arial" panose="020B0604020202020204" pitchFamily="34" charset="0"/>
              <a:buChar char="•"/>
            </a:pPr>
            <a:r>
              <a:rPr lang="es-ES" sz="2767" spc="271" dirty="0" smtClean="0">
                <a:solidFill>
                  <a:srgbClr val="231F20"/>
                </a:solidFill>
                <a:latin typeface="Open Sauce"/>
              </a:rPr>
              <a:t>Yosbel Armas </a:t>
            </a:r>
            <a:r>
              <a:rPr lang="es-ES" sz="2767" spc="271" dirty="0" err="1" smtClean="0">
                <a:solidFill>
                  <a:srgbClr val="231F20"/>
                </a:solidFill>
                <a:latin typeface="Open Sauce"/>
              </a:rPr>
              <a:t>Duménigo</a:t>
            </a:r>
            <a:r>
              <a:rPr lang="es-ES" sz="2767" spc="271" dirty="0" smtClean="0">
                <a:solidFill>
                  <a:srgbClr val="231F20"/>
                </a:solidFill>
                <a:latin typeface="Open Sauce"/>
              </a:rPr>
              <a:t>. </a:t>
            </a:r>
          </a:p>
          <a:p>
            <a:pPr marL="457200" indent="-457200">
              <a:lnSpc>
                <a:spcPts val="3818"/>
              </a:lnSpc>
              <a:buFont typeface="Arial" panose="020B0604020202020204" pitchFamily="34" charset="0"/>
              <a:buChar char="•"/>
            </a:pPr>
            <a:r>
              <a:rPr lang="es-ES" sz="2767" spc="271" dirty="0" err="1" smtClean="0">
                <a:solidFill>
                  <a:srgbClr val="231F20"/>
                </a:solidFill>
                <a:latin typeface="Open Sauce"/>
              </a:rPr>
              <a:t>Maydelyn</a:t>
            </a:r>
            <a:r>
              <a:rPr lang="es-ES" sz="2767" spc="271" dirty="0" smtClean="0">
                <a:solidFill>
                  <a:srgbClr val="231F20"/>
                </a:solidFill>
                <a:latin typeface="Open Sauce"/>
              </a:rPr>
              <a:t> Aguilera Díaz</a:t>
            </a:r>
          </a:p>
          <a:p>
            <a:pPr marL="457200" indent="-457200">
              <a:lnSpc>
                <a:spcPts val="3818"/>
              </a:lnSpc>
              <a:buFont typeface="Arial" panose="020B0604020202020204" pitchFamily="34" charset="0"/>
              <a:buChar char="•"/>
            </a:pPr>
            <a:r>
              <a:rPr lang="es-ES" sz="2767" spc="271" dirty="0" smtClean="0">
                <a:solidFill>
                  <a:srgbClr val="231F20"/>
                </a:solidFill>
                <a:latin typeface="Open Sauce"/>
              </a:rPr>
              <a:t>Lester A. Gonzalez Contreras</a:t>
            </a:r>
            <a:endParaRPr lang="es-ES" sz="2767" spc="271" dirty="0">
              <a:solidFill>
                <a:srgbClr val="231F20"/>
              </a:solidFill>
              <a:latin typeface="Open Sauce"/>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a:off x="15586856" y="7386733"/>
            <a:ext cx="4687320" cy="468732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16887962" y="5985119"/>
            <a:ext cx="2085109" cy="208510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9936"/>
            </a:solidFill>
            <a:ln cap="sq">
              <a:noFill/>
              <a:prstDash val="solid"/>
              <a:miter/>
            </a:ln>
          </p:spPr>
        </p:sp>
        <p:sp>
          <p:nvSpPr>
            <p:cNvPr id="5" name="TextBox 5"/>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6" name="Freeform 6"/>
          <p:cNvSpPr/>
          <p:nvPr/>
        </p:nvSpPr>
        <p:spPr>
          <a:xfrm>
            <a:off x="-1449381" y="853038"/>
            <a:ext cx="4687320" cy="468732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7" name="Group 7"/>
          <p:cNvGrpSpPr/>
          <p:nvPr/>
        </p:nvGrpSpPr>
        <p:grpSpPr>
          <a:xfrm>
            <a:off x="-2120947" y="-4497776"/>
            <a:ext cx="8637895" cy="863789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9936"/>
            </a:solidFill>
            <a:ln cap="sq">
              <a:noFill/>
              <a:prstDash val="solid"/>
              <a:miter/>
            </a:ln>
          </p:spPr>
        </p:sp>
        <p:sp>
          <p:nvSpPr>
            <p:cNvPr id="9"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10" name="Group 10"/>
          <p:cNvGrpSpPr/>
          <p:nvPr/>
        </p:nvGrpSpPr>
        <p:grpSpPr>
          <a:xfrm>
            <a:off x="13891536" y="4027016"/>
            <a:ext cx="325815" cy="605415"/>
            <a:chOff x="0" y="0"/>
            <a:chExt cx="406080" cy="754560"/>
          </a:xfrm>
        </p:grpSpPr>
        <p:sp>
          <p:nvSpPr>
            <p:cNvPr id="11" name="Freeform 11"/>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solidFill>
              <a:srgbClr val="099936"/>
            </a:solidFill>
          </p:spPr>
        </p:sp>
      </p:grpSp>
      <p:sp>
        <p:nvSpPr>
          <p:cNvPr id="12" name="TextBox 12"/>
          <p:cNvSpPr txBox="1"/>
          <p:nvPr/>
        </p:nvSpPr>
        <p:spPr>
          <a:xfrm>
            <a:off x="1137312" y="1486820"/>
            <a:ext cx="4546795" cy="769891"/>
          </a:xfrm>
          <a:prstGeom prst="rect">
            <a:avLst/>
          </a:prstGeom>
        </p:spPr>
        <p:txBody>
          <a:bodyPr wrap="square" lIns="0" tIns="0" rIns="0" bIns="0" rtlCol="0" anchor="t">
            <a:spAutoFit/>
          </a:bodyPr>
          <a:lstStyle/>
          <a:p>
            <a:pPr marL="0" lvl="0" indent="0" algn="l">
              <a:lnSpc>
                <a:spcPts val="5498"/>
              </a:lnSpc>
              <a:spcBef>
                <a:spcPct val="0"/>
              </a:spcBef>
            </a:pPr>
            <a:r>
              <a:rPr lang="es-ES" sz="7200" u="none" spc="390" dirty="0" smtClean="0">
                <a:solidFill>
                  <a:srgbClr val="FFFFFF"/>
                </a:solidFill>
                <a:latin typeface="Codec Pro ExtraBold"/>
              </a:rPr>
              <a:t>Resumen</a:t>
            </a:r>
            <a:endParaRPr lang="es-ES" sz="7200" u="none" spc="390" dirty="0">
              <a:solidFill>
                <a:srgbClr val="FFFFFF"/>
              </a:solidFill>
              <a:latin typeface="Codec Pro ExtraBold"/>
            </a:endParaRPr>
          </a:p>
        </p:txBody>
      </p:sp>
      <p:sp>
        <p:nvSpPr>
          <p:cNvPr id="13" name="TextBox 13"/>
          <p:cNvSpPr txBox="1"/>
          <p:nvPr/>
        </p:nvSpPr>
        <p:spPr>
          <a:xfrm>
            <a:off x="6363363" y="1852472"/>
            <a:ext cx="979531" cy="799238"/>
          </a:xfrm>
          <a:prstGeom prst="rect">
            <a:avLst/>
          </a:prstGeom>
        </p:spPr>
        <p:txBody>
          <a:bodyPr lIns="0" tIns="0" rIns="0" bIns="0" rtlCol="0" anchor="t">
            <a:spAutoFit/>
          </a:bodyPr>
          <a:lstStyle/>
          <a:p>
            <a:pPr marL="0" lvl="0" indent="0" algn="ctr">
              <a:lnSpc>
                <a:spcPts val="6047"/>
              </a:lnSpc>
              <a:spcBef>
                <a:spcPct val="0"/>
              </a:spcBef>
            </a:pPr>
            <a:r>
              <a:rPr lang="en-US" sz="4381" spc="429">
                <a:solidFill>
                  <a:srgbClr val="231F20"/>
                </a:solidFill>
                <a:latin typeface="Codec Pro ExtraBold"/>
              </a:rPr>
              <a:t>01</a:t>
            </a:r>
          </a:p>
        </p:txBody>
      </p:sp>
      <p:sp>
        <p:nvSpPr>
          <p:cNvPr id="14" name="TextBox 14"/>
          <p:cNvSpPr txBox="1"/>
          <p:nvPr/>
        </p:nvSpPr>
        <p:spPr>
          <a:xfrm>
            <a:off x="14369283" y="3858378"/>
            <a:ext cx="979531" cy="799238"/>
          </a:xfrm>
          <a:prstGeom prst="rect">
            <a:avLst/>
          </a:prstGeom>
        </p:spPr>
        <p:txBody>
          <a:bodyPr lIns="0" tIns="0" rIns="0" bIns="0" rtlCol="0" anchor="t">
            <a:spAutoFit/>
          </a:bodyPr>
          <a:lstStyle/>
          <a:p>
            <a:pPr marL="0" lvl="0" indent="0" algn="ctr">
              <a:lnSpc>
                <a:spcPts val="6047"/>
              </a:lnSpc>
              <a:spcBef>
                <a:spcPct val="0"/>
              </a:spcBef>
            </a:pPr>
            <a:r>
              <a:rPr lang="en-US" sz="4381" spc="429" dirty="0">
                <a:solidFill>
                  <a:srgbClr val="231F20"/>
                </a:solidFill>
                <a:latin typeface="Codec Pro ExtraBold"/>
              </a:rPr>
              <a:t>02</a:t>
            </a:r>
          </a:p>
        </p:txBody>
      </p:sp>
      <p:sp>
        <p:nvSpPr>
          <p:cNvPr id="15" name="TextBox 15"/>
          <p:cNvSpPr txBox="1"/>
          <p:nvPr/>
        </p:nvSpPr>
        <p:spPr>
          <a:xfrm>
            <a:off x="6499858" y="5951180"/>
            <a:ext cx="979531" cy="799238"/>
          </a:xfrm>
          <a:prstGeom prst="rect">
            <a:avLst/>
          </a:prstGeom>
        </p:spPr>
        <p:txBody>
          <a:bodyPr lIns="0" tIns="0" rIns="0" bIns="0" rtlCol="0" anchor="t">
            <a:spAutoFit/>
          </a:bodyPr>
          <a:lstStyle/>
          <a:p>
            <a:pPr marL="0" lvl="0" indent="0" algn="ctr">
              <a:lnSpc>
                <a:spcPts val="6047"/>
              </a:lnSpc>
              <a:spcBef>
                <a:spcPct val="0"/>
              </a:spcBef>
            </a:pPr>
            <a:r>
              <a:rPr lang="en-US" sz="4381" spc="429" dirty="0">
                <a:solidFill>
                  <a:srgbClr val="231F20"/>
                </a:solidFill>
                <a:latin typeface="Codec Pro ExtraBold"/>
              </a:rPr>
              <a:t>03</a:t>
            </a:r>
          </a:p>
        </p:txBody>
      </p:sp>
      <p:sp>
        <p:nvSpPr>
          <p:cNvPr id="16" name="TextBox 16"/>
          <p:cNvSpPr txBox="1"/>
          <p:nvPr/>
        </p:nvSpPr>
        <p:spPr>
          <a:xfrm>
            <a:off x="14479388" y="8133248"/>
            <a:ext cx="979531" cy="799238"/>
          </a:xfrm>
          <a:prstGeom prst="rect">
            <a:avLst/>
          </a:prstGeom>
        </p:spPr>
        <p:txBody>
          <a:bodyPr lIns="0" tIns="0" rIns="0" bIns="0" rtlCol="0" anchor="t">
            <a:spAutoFit/>
          </a:bodyPr>
          <a:lstStyle/>
          <a:p>
            <a:pPr marL="0" lvl="0" indent="0" algn="ctr">
              <a:lnSpc>
                <a:spcPts val="6047"/>
              </a:lnSpc>
              <a:spcBef>
                <a:spcPct val="0"/>
              </a:spcBef>
            </a:pPr>
            <a:r>
              <a:rPr lang="en-US" sz="4381" spc="429" dirty="0">
                <a:solidFill>
                  <a:srgbClr val="231F20"/>
                </a:solidFill>
                <a:latin typeface="Codec Pro ExtraBold"/>
              </a:rPr>
              <a:t>04</a:t>
            </a:r>
          </a:p>
        </p:txBody>
      </p:sp>
      <p:grpSp>
        <p:nvGrpSpPr>
          <p:cNvPr id="17" name="Group 17"/>
          <p:cNvGrpSpPr/>
          <p:nvPr/>
        </p:nvGrpSpPr>
        <p:grpSpPr>
          <a:xfrm>
            <a:off x="6516948" y="3374230"/>
            <a:ext cx="7852335" cy="1910409"/>
            <a:chOff x="0" y="0"/>
            <a:chExt cx="8545907" cy="2547212"/>
          </a:xfrm>
        </p:grpSpPr>
        <p:grpSp>
          <p:nvGrpSpPr>
            <p:cNvPr id="18" name="Group 18"/>
            <p:cNvGrpSpPr/>
            <p:nvPr/>
          </p:nvGrpSpPr>
          <p:grpSpPr>
            <a:xfrm>
              <a:off x="6992316" y="0"/>
              <a:ext cx="1553591" cy="2547212"/>
              <a:chOff x="0" y="0"/>
              <a:chExt cx="1452240" cy="2381040"/>
            </a:xfrm>
          </p:grpSpPr>
          <p:sp>
            <p:nvSpPr>
              <p:cNvPr id="19" name="Freeform 19"/>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solidFill>
                <a:srgbClr val="099936"/>
              </a:solidFill>
            </p:spPr>
          </p:sp>
        </p:grpSp>
        <p:grpSp>
          <p:nvGrpSpPr>
            <p:cNvPr id="20" name="Group 20"/>
            <p:cNvGrpSpPr/>
            <p:nvPr/>
          </p:nvGrpSpPr>
          <p:grpSpPr>
            <a:xfrm>
              <a:off x="0" y="236466"/>
              <a:ext cx="7891966" cy="2050401"/>
              <a:chOff x="0" y="0"/>
              <a:chExt cx="7377120" cy="1916640"/>
            </a:xfrm>
          </p:grpSpPr>
          <p:sp>
            <p:nvSpPr>
              <p:cNvPr id="21" name="Freeform 21"/>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solidFill>
                <a:srgbClr val="099936"/>
              </a:solidFill>
            </p:spPr>
          </p:sp>
        </p:grpSp>
        <p:sp>
          <p:nvSpPr>
            <p:cNvPr id="22" name="TextBox 22"/>
            <p:cNvSpPr txBox="1"/>
            <p:nvPr/>
          </p:nvSpPr>
          <p:spPr>
            <a:xfrm>
              <a:off x="595671" y="719672"/>
              <a:ext cx="6125511" cy="1231107"/>
            </a:xfrm>
            <a:prstGeom prst="rect">
              <a:avLst/>
            </a:prstGeom>
          </p:spPr>
          <p:txBody>
            <a:bodyPr wrap="square" lIns="0" tIns="0" rIns="0" bIns="0" rtlCol="0" anchor="t">
              <a:spAutoFit/>
            </a:bodyPr>
            <a:lstStyle/>
            <a:p>
              <a:pPr marL="0" lvl="0" indent="0" algn="r">
                <a:spcBef>
                  <a:spcPct val="0"/>
                </a:spcBef>
              </a:pPr>
              <a:r>
                <a:rPr lang="es-ES" sz="2000" spc="135" dirty="0" smtClean="0">
                  <a:solidFill>
                    <a:srgbClr val="FFFFFF"/>
                  </a:solidFill>
                  <a:latin typeface="Open Sauce"/>
                </a:rPr>
                <a:t>Identificación de las potencialidades y beneficios de este tipo de energía, así como los retos y dificultades</a:t>
              </a:r>
              <a:endParaRPr lang="es-ES" sz="2000" spc="135" dirty="0">
                <a:solidFill>
                  <a:srgbClr val="FFFFFF"/>
                </a:solidFill>
                <a:latin typeface="Open Sauce"/>
              </a:endParaRPr>
            </a:p>
          </p:txBody>
        </p:sp>
      </p:grpSp>
      <p:grpSp>
        <p:nvGrpSpPr>
          <p:cNvPr id="24" name="Group 24"/>
          <p:cNvGrpSpPr/>
          <p:nvPr/>
        </p:nvGrpSpPr>
        <p:grpSpPr>
          <a:xfrm>
            <a:off x="7461103" y="1342561"/>
            <a:ext cx="7887711" cy="1910409"/>
            <a:chOff x="0" y="0"/>
            <a:chExt cx="8484287" cy="2547212"/>
          </a:xfrm>
        </p:grpSpPr>
        <p:grpSp>
          <p:nvGrpSpPr>
            <p:cNvPr id="25" name="Group 25"/>
            <p:cNvGrpSpPr/>
            <p:nvPr/>
          </p:nvGrpSpPr>
          <p:grpSpPr>
            <a:xfrm>
              <a:off x="0" y="0"/>
              <a:ext cx="1552821" cy="2547212"/>
              <a:chOff x="0" y="0"/>
              <a:chExt cx="1451520" cy="2381040"/>
            </a:xfrm>
          </p:grpSpPr>
          <p:sp>
            <p:nvSpPr>
              <p:cNvPr id="26" name="Freeform 26"/>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solidFill>
                <a:srgbClr val="099936"/>
              </a:solidFill>
            </p:spPr>
          </p:sp>
        </p:grpSp>
        <p:grpSp>
          <p:nvGrpSpPr>
            <p:cNvPr id="27" name="Group 27"/>
            <p:cNvGrpSpPr/>
            <p:nvPr/>
          </p:nvGrpSpPr>
          <p:grpSpPr>
            <a:xfrm>
              <a:off x="187170" y="870381"/>
              <a:ext cx="434420" cy="807220"/>
              <a:chOff x="0" y="0"/>
              <a:chExt cx="406080" cy="754560"/>
            </a:xfrm>
          </p:grpSpPr>
          <p:sp>
            <p:nvSpPr>
              <p:cNvPr id="28" name="Freeform 28"/>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solidFill>
                <a:srgbClr val="099936"/>
              </a:solidFill>
            </p:spPr>
          </p:sp>
        </p:grpSp>
        <p:grpSp>
          <p:nvGrpSpPr>
            <p:cNvPr id="29" name="Group 29"/>
            <p:cNvGrpSpPr/>
            <p:nvPr/>
          </p:nvGrpSpPr>
          <p:grpSpPr>
            <a:xfrm>
              <a:off x="595402" y="236466"/>
              <a:ext cx="7888885" cy="2050401"/>
              <a:chOff x="0" y="0"/>
              <a:chExt cx="7374240" cy="1916640"/>
            </a:xfrm>
          </p:grpSpPr>
          <p:sp>
            <p:nvSpPr>
              <p:cNvPr id="30" name="Freeform 30"/>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099936"/>
              </a:solidFill>
            </p:spPr>
          </p:sp>
        </p:grpSp>
        <p:sp>
          <p:nvSpPr>
            <p:cNvPr id="31" name="TextBox 31"/>
            <p:cNvSpPr txBox="1"/>
            <p:nvPr/>
          </p:nvSpPr>
          <p:spPr>
            <a:xfrm>
              <a:off x="1738388" y="748795"/>
              <a:ext cx="5763300" cy="1231107"/>
            </a:xfrm>
            <a:prstGeom prst="rect">
              <a:avLst/>
            </a:prstGeom>
          </p:spPr>
          <p:txBody>
            <a:bodyPr wrap="square" lIns="0" tIns="0" rIns="0" bIns="0" rtlCol="0" anchor="t">
              <a:spAutoFit/>
            </a:bodyPr>
            <a:lstStyle/>
            <a:p>
              <a:pPr marL="0" lvl="0" indent="0">
                <a:spcBef>
                  <a:spcPct val="0"/>
                </a:spcBef>
              </a:pPr>
              <a:r>
                <a:rPr lang="es-ES" sz="2000" spc="141" dirty="0" smtClean="0">
                  <a:solidFill>
                    <a:srgbClr val="FFFFFF"/>
                  </a:solidFill>
                  <a:latin typeface="Open Sauce"/>
                </a:rPr>
                <a:t>Viabilidad de la producción de equipos domésticos a biogás y su impacto medioambiental</a:t>
              </a:r>
              <a:endParaRPr lang="es-ES" sz="2000" spc="141" dirty="0">
                <a:solidFill>
                  <a:srgbClr val="FFFFFF"/>
                </a:solidFill>
                <a:latin typeface="Open Sauce"/>
              </a:endParaRPr>
            </a:p>
          </p:txBody>
        </p:sp>
      </p:grpSp>
      <p:grpSp>
        <p:nvGrpSpPr>
          <p:cNvPr id="32" name="Group 32"/>
          <p:cNvGrpSpPr/>
          <p:nvPr/>
        </p:nvGrpSpPr>
        <p:grpSpPr>
          <a:xfrm>
            <a:off x="6516948" y="7588089"/>
            <a:ext cx="7907121" cy="1910409"/>
            <a:chOff x="0" y="0"/>
            <a:chExt cx="8545907" cy="2547212"/>
          </a:xfrm>
        </p:grpSpPr>
        <p:grpSp>
          <p:nvGrpSpPr>
            <p:cNvPr id="33" name="Group 33"/>
            <p:cNvGrpSpPr/>
            <p:nvPr/>
          </p:nvGrpSpPr>
          <p:grpSpPr>
            <a:xfrm>
              <a:off x="6992316" y="0"/>
              <a:ext cx="1553591" cy="2547212"/>
              <a:chOff x="0" y="0"/>
              <a:chExt cx="1452240" cy="2381040"/>
            </a:xfrm>
          </p:grpSpPr>
          <p:sp>
            <p:nvSpPr>
              <p:cNvPr id="34" name="Freeform 34"/>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solidFill>
                <a:srgbClr val="099936"/>
              </a:solidFill>
            </p:spPr>
          </p:sp>
        </p:grpSp>
        <p:grpSp>
          <p:nvGrpSpPr>
            <p:cNvPr id="35" name="Group 35"/>
            <p:cNvGrpSpPr/>
            <p:nvPr/>
          </p:nvGrpSpPr>
          <p:grpSpPr>
            <a:xfrm>
              <a:off x="0" y="236466"/>
              <a:ext cx="7891966" cy="2050401"/>
              <a:chOff x="0" y="0"/>
              <a:chExt cx="7377120" cy="1916640"/>
            </a:xfrm>
          </p:grpSpPr>
          <p:sp>
            <p:nvSpPr>
              <p:cNvPr id="36" name="Freeform 36"/>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solidFill>
                <a:srgbClr val="099936"/>
              </a:solidFill>
            </p:spPr>
          </p:sp>
        </p:grpSp>
        <p:sp>
          <p:nvSpPr>
            <p:cNvPr id="37" name="TextBox 37"/>
            <p:cNvSpPr txBox="1"/>
            <p:nvPr/>
          </p:nvSpPr>
          <p:spPr>
            <a:xfrm>
              <a:off x="1128897" y="631539"/>
              <a:ext cx="5596157" cy="1231107"/>
            </a:xfrm>
            <a:prstGeom prst="rect">
              <a:avLst/>
            </a:prstGeom>
          </p:spPr>
          <p:txBody>
            <a:bodyPr lIns="0" tIns="0" rIns="0" bIns="0" rtlCol="0" anchor="t">
              <a:spAutoFit/>
            </a:bodyPr>
            <a:lstStyle/>
            <a:p>
              <a:pPr marL="0" lvl="0" indent="0" algn="r">
                <a:spcBef>
                  <a:spcPct val="0"/>
                </a:spcBef>
              </a:pPr>
              <a:r>
                <a:rPr lang="es-ES" sz="2000" spc="135" dirty="0" smtClean="0">
                  <a:solidFill>
                    <a:srgbClr val="FFFFFF"/>
                  </a:solidFill>
                  <a:latin typeface="Open Sauce"/>
                </a:rPr>
                <a:t>Contribuir al conocimiento científico sobre energías renovables y sostenibilidad</a:t>
              </a:r>
              <a:r>
                <a:rPr lang="en-US" sz="2000" spc="135" dirty="0" smtClean="0">
                  <a:solidFill>
                    <a:srgbClr val="FFFFFF"/>
                  </a:solidFill>
                  <a:latin typeface="Open Sauce"/>
                </a:rPr>
                <a:t>d</a:t>
              </a:r>
              <a:endParaRPr lang="en-US" sz="2000" spc="135" dirty="0">
                <a:solidFill>
                  <a:srgbClr val="FFFFFF"/>
                </a:solidFill>
                <a:latin typeface="Open Sauce"/>
              </a:endParaRPr>
            </a:p>
          </p:txBody>
        </p:sp>
      </p:grpSp>
      <p:grpSp>
        <p:nvGrpSpPr>
          <p:cNvPr id="38" name="Group 38"/>
          <p:cNvGrpSpPr/>
          <p:nvPr/>
        </p:nvGrpSpPr>
        <p:grpSpPr>
          <a:xfrm rot="-10800000">
            <a:off x="14051653" y="8240586"/>
            <a:ext cx="325815" cy="605415"/>
            <a:chOff x="0" y="0"/>
            <a:chExt cx="406080" cy="754560"/>
          </a:xfrm>
        </p:grpSpPr>
        <p:sp>
          <p:nvSpPr>
            <p:cNvPr id="39" name="Freeform 39"/>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solidFill>
              <a:srgbClr val="099936"/>
            </a:solidFill>
          </p:spPr>
        </p:sp>
      </p:grpSp>
      <p:grpSp>
        <p:nvGrpSpPr>
          <p:cNvPr id="40" name="Group 40"/>
          <p:cNvGrpSpPr/>
          <p:nvPr/>
        </p:nvGrpSpPr>
        <p:grpSpPr>
          <a:xfrm>
            <a:off x="7461103" y="5386156"/>
            <a:ext cx="7944313" cy="1910409"/>
            <a:chOff x="0" y="0"/>
            <a:chExt cx="8484287" cy="2547212"/>
          </a:xfrm>
        </p:grpSpPr>
        <p:grpSp>
          <p:nvGrpSpPr>
            <p:cNvPr id="41" name="Group 41"/>
            <p:cNvGrpSpPr/>
            <p:nvPr/>
          </p:nvGrpSpPr>
          <p:grpSpPr>
            <a:xfrm>
              <a:off x="0" y="0"/>
              <a:ext cx="1552821" cy="2547212"/>
              <a:chOff x="0" y="0"/>
              <a:chExt cx="1451520" cy="2381040"/>
            </a:xfrm>
          </p:grpSpPr>
          <p:sp>
            <p:nvSpPr>
              <p:cNvPr id="42" name="Freeform 42"/>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solidFill>
                <a:srgbClr val="099936"/>
              </a:solidFill>
            </p:spPr>
          </p:sp>
        </p:grpSp>
        <p:grpSp>
          <p:nvGrpSpPr>
            <p:cNvPr id="43" name="Group 43"/>
            <p:cNvGrpSpPr/>
            <p:nvPr/>
          </p:nvGrpSpPr>
          <p:grpSpPr>
            <a:xfrm>
              <a:off x="187170" y="870381"/>
              <a:ext cx="434420" cy="807220"/>
              <a:chOff x="0" y="0"/>
              <a:chExt cx="406080" cy="754560"/>
            </a:xfrm>
          </p:grpSpPr>
          <p:sp>
            <p:nvSpPr>
              <p:cNvPr id="44" name="Freeform 44"/>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solidFill>
                <a:srgbClr val="099936"/>
              </a:solidFill>
            </p:spPr>
          </p:sp>
        </p:grpSp>
        <p:grpSp>
          <p:nvGrpSpPr>
            <p:cNvPr id="45" name="Group 45"/>
            <p:cNvGrpSpPr/>
            <p:nvPr/>
          </p:nvGrpSpPr>
          <p:grpSpPr>
            <a:xfrm>
              <a:off x="595402" y="236466"/>
              <a:ext cx="7888885" cy="2050401"/>
              <a:chOff x="0" y="0"/>
              <a:chExt cx="7374240" cy="1916640"/>
            </a:xfrm>
          </p:grpSpPr>
          <p:sp>
            <p:nvSpPr>
              <p:cNvPr id="46" name="Freeform 46"/>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099936"/>
              </a:solidFill>
            </p:spPr>
          </p:sp>
        </p:grpSp>
        <p:sp>
          <p:nvSpPr>
            <p:cNvPr id="47" name="TextBox 47"/>
            <p:cNvSpPr txBox="1"/>
            <p:nvPr/>
          </p:nvSpPr>
          <p:spPr>
            <a:xfrm>
              <a:off x="1803311" y="773229"/>
              <a:ext cx="5583159" cy="1231107"/>
            </a:xfrm>
            <a:prstGeom prst="rect">
              <a:avLst/>
            </a:prstGeom>
          </p:spPr>
          <p:txBody>
            <a:bodyPr wrap="square" lIns="0" tIns="0" rIns="0" bIns="0" rtlCol="0" anchor="t">
              <a:spAutoFit/>
            </a:bodyPr>
            <a:lstStyle/>
            <a:p>
              <a:pPr marL="0" lvl="0" indent="0">
                <a:spcBef>
                  <a:spcPct val="0"/>
                </a:spcBef>
              </a:pPr>
              <a:r>
                <a:rPr lang="es-ES" sz="2000" spc="141" dirty="0" smtClean="0">
                  <a:solidFill>
                    <a:srgbClr val="FFFFFF"/>
                  </a:solidFill>
                  <a:latin typeface="Open Sauce"/>
                </a:rPr>
                <a:t>Promover la implementación de equipos a biogás en los hogares cubanos</a:t>
              </a:r>
              <a:endParaRPr lang="es-ES" sz="2000" spc="141" dirty="0">
                <a:solidFill>
                  <a:srgbClr val="FFFFFF"/>
                </a:solidFill>
                <a:latin typeface="Open Sauce"/>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2" name="Group 2"/>
          <p:cNvGrpSpPr/>
          <p:nvPr/>
        </p:nvGrpSpPr>
        <p:grpSpPr>
          <a:xfrm>
            <a:off x="15099924" y="2145856"/>
            <a:ext cx="2223783" cy="2218391"/>
            <a:chOff x="801233" y="2484980"/>
            <a:chExt cx="2409190" cy="2403348"/>
          </a:xfrm>
        </p:grpSpPr>
        <p:sp>
          <p:nvSpPr>
            <p:cNvPr id="3" name="Freeform 3"/>
            <p:cNvSpPr/>
            <p:nvPr/>
          </p:nvSpPr>
          <p:spPr>
            <a:xfrm>
              <a:off x="801233" y="2484980"/>
              <a:ext cx="2409190" cy="2403348"/>
            </a:xfrm>
            <a:custGeom>
              <a:avLst/>
              <a:gdLst/>
              <a:ahLst/>
              <a:cxnLst/>
              <a:rect l="l" t="t" r="r" b="b"/>
              <a:pathLst>
                <a:path w="2409190" h="2403348">
                  <a:moveTo>
                    <a:pt x="0" y="1201674"/>
                  </a:moveTo>
                  <a:cubicBezTo>
                    <a:pt x="0" y="537972"/>
                    <a:pt x="539242" y="0"/>
                    <a:pt x="1204595" y="0"/>
                  </a:cubicBezTo>
                  <a:cubicBezTo>
                    <a:pt x="1869948" y="0"/>
                    <a:pt x="2409190" y="537972"/>
                    <a:pt x="2409190" y="1201674"/>
                  </a:cubicBezTo>
                  <a:cubicBezTo>
                    <a:pt x="2409190" y="1865376"/>
                    <a:pt x="1869948" y="2403348"/>
                    <a:pt x="1204595" y="2403348"/>
                  </a:cubicBezTo>
                  <a:cubicBezTo>
                    <a:pt x="539242" y="2403348"/>
                    <a:pt x="0" y="1865376"/>
                    <a:pt x="0" y="1201674"/>
                  </a:cubicBezTo>
                  <a:close/>
                </a:path>
              </a:pathLst>
            </a:custGeom>
            <a:solidFill>
              <a:srgbClr val="099936"/>
            </a:solidFill>
          </p:spPr>
        </p:sp>
      </p:grpSp>
      <p:grpSp>
        <p:nvGrpSpPr>
          <p:cNvPr id="4" name="Group 4"/>
          <p:cNvGrpSpPr/>
          <p:nvPr/>
        </p:nvGrpSpPr>
        <p:grpSpPr>
          <a:xfrm>
            <a:off x="15035582" y="7039898"/>
            <a:ext cx="2223718" cy="2218402"/>
            <a:chOff x="0" y="0"/>
            <a:chExt cx="2409120" cy="2403360"/>
          </a:xfrm>
        </p:grpSpPr>
        <p:sp>
          <p:nvSpPr>
            <p:cNvPr id="5" name="Freeform 5"/>
            <p:cNvSpPr/>
            <p:nvPr/>
          </p:nvSpPr>
          <p:spPr>
            <a:xfrm>
              <a:off x="0" y="0"/>
              <a:ext cx="2409190" cy="2403348"/>
            </a:xfrm>
            <a:custGeom>
              <a:avLst/>
              <a:gdLst/>
              <a:ahLst/>
              <a:cxnLst/>
              <a:rect l="l" t="t" r="r" b="b"/>
              <a:pathLst>
                <a:path w="2409190" h="2403348">
                  <a:moveTo>
                    <a:pt x="0" y="1201674"/>
                  </a:moveTo>
                  <a:cubicBezTo>
                    <a:pt x="0" y="537972"/>
                    <a:pt x="539242" y="0"/>
                    <a:pt x="1204595" y="0"/>
                  </a:cubicBezTo>
                  <a:cubicBezTo>
                    <a:pt x="1869948" y="0"/>
                    <a:pt x="2409190" y="537972"/>
                    <a:pt x="2409190" y="1201674"/>
                  </a:cubicBezTo>
                  <a:cubicBezTo>
                    <a:pt x="2409190" y="1865376"/>
                    <a:pt x="1869948" y="2403348"/>
                    <a:pt x="1204595" y="2403348"/>
                  </a:cubicBezTo>
                  <a:cubicBezTo>
                    <a:pt x="539242" y="2403348"/>
                    <a:pt x="0" y="1865376"/>
                    <a:pt x="0" y="1201674"/>
                  </a:cubicBezTo>
                  <a:close/>
                </a:path>
              </a:pathLst>
            </a:custGeom>
            <a:solidFill>
              <a:srgbClr val="099936"/>
            </a:solidFill>
          </p:spPr>
        </p:sp>
      </p:grpSp>
      <p:grpSp>
        <p:nvGrpSpPr>
          <p:cNvPr id="6" name="Group 6"/>
          <p:cNvGrpSpPr/>
          <p:nvPr/>
        </p:nvGrpSpPr>
        <p:grpSpPr>
          <a:xfrm>
            <a:off x="6562723" y="7039898"/>
            <a:ext cx="2224383" cy="2218402"/>
            <a:chOff x="0" y="0"/>
            <a:chExt cx="2409952" cy="2403348"/>
          </a:xfrm>
        </p:grpSpPr>
        <p:sp>
          <p:nvSpPr>
            <p:cNvPr id="7" name="Freeform 7"/>
            <p:cNvSpPr/>
            <p:nvPr/>
          </p:nvSpPr>
          <p:spPr>
            <a:xfrm>
              <a:off x="0" y="0"/>
              <a:ext cx="2409952" cy="2403348"/>
            </a:xfrm>
            <a:custGeom>
              <a:avLst/>
              <a:gdLst/>
              <a:ahLst/>
              <a:cxnLst/>
              <a:rect l="l" t="t" r="r" b="b"/>
              <a:pathLst>
                <a:path w="2409952" h="2403348">
                  <a:moveTo>
                    <a:pt x="0" y="1201674"/>
                  </a:moveTo>
                  <a:cubicBezTo>
                    <a:pt x="0" y="537972"/>
                    <a:pt x="539496" y="0"/>
                    <a:pt x="1204976" y="0"/>
                  </a:cubicBezTo>
                  <a:cubicBezTo>
                    <a:pt x="1870456" y="0"/>
                    <a:pt x="2409952" y="537972"/>
                    <a:pt x="2409952" y="1201674"/>
                  </a:cubicBezTo>
                  <a:cubicBezTo>
                    <a:pt x="2409952" y="1865376"/>
                    <a:pt x="1870456" y="2403348"/>
                    <a:pt x="1204976" y="2403348"/>
                  </a:cubicBezTo>
                  <a:cubicBezTo>
                    <a:pt x="539496" y="2403348"/>
                    <a:pt x="0" y="1865376"/>
                    <a:pt x="0" y="1201674"/>
                  </a:cubicBezTo>
                  <a:close/>
                </a:path>
              </a:pathLst>
            </a:custGeom>
            <a:solidFill>
              <a:srgbClr val="099936"/>
            </a:solidFill>
          </p:spPr>
        </p:sp>
      </p:grpSp>
      <p:grpSp>
        <p:nvGrpSpPr>
          <p:cNvPr id="8" name="Group 8"/>
          <p:cNvGrpSpPr/>
          <p:nvPr/>
        </p:nvGrpSpPr>
        <p:grpSpPr>
          <a:xfrm>
            <a:off x="8942620" y="6975433"/>
            <a:ext cx="507082" cy="515722"/>
            <a:chOff x="0" y="0"/>
            <a:chExt cx="549360" cy="558720"/>
          </a:xfrm>
        </p:grpSpPr>
        <p:sp>
          <p:nvSpPr>
            <p:cNvPr id="9" name="Freeform 9"/>
            <p:cNvSpPr/>
            <p:nvPr/>
          </p:nvSpPr>
          <p:spPr>
            <a:xfrm>
              <a:off x="38100" y="38100"/>
              <a:ext cx="473075" cy="482473"/>
            </a:xfrm>
            <a:custGeom>
              <a:avLst/>
              <a:gdLst/>
              <a:ahLst/>
              <a:cxnLst/>
              <a:rect l="l" t="t" r="r" b="b"/>
              <a:pathLst>
                <a:path w="473075" h="482473">
                  <a:moveTo>
                    <a:pt x="0" y="241300"/>
                  </a:moveTo>
                  <a:cubicBezTo>
                    <a:pt x="0" y="108077"/>
                    <a:pt x="105918" y="0"/>
                    <a:pt x="236601" y="0"/>
                  </a:cubicBezTo>
                  <a:cubicBezTo>
                    <a:pt x="367284" y="0"/>
                    <a:pt x="473075" y="108077"/>
                    <a:pt x="473075" y="241300"/>
                  </a:cubicBezTo>
                  <a:cubicBezTo>
                    <a:pt x="473075" y="374523"/>
                    <a:pt x="367157" y="482473"/>
                    <a:pt x="236601" y="482473"/>
                  </a:cubicBezTo>
                  <a:cubicBezTo>
                    <a:pt x="106045" y="482473"/>
                    <a:pt x="0" y="374523"/>
                    <a:pt x="0" y="241300"/>
                  </a:cubicBezTo>
                  <a:close/>
                </a:path>
              </a:pathLst>
            </a:custGeom>
            <a:solidFill>
              <a:srgbClr val="FFFFFF"/>
            </a:solidFill>
          </p:spPr>
        </p:sp>
        <p:sp>
          <p:nvSpPr>
            <p:cNvPr id="10" name="Freeform 10"/>
            <p:cNvSpPr/>
            <p:nvPr/>
          </p:nvSpPr>
          <p:spPr>
            <a:xfrm>
              <a:off x="0" y="0"/>
              <a:ext cx="549402" cy="558800"/>
            </a:xfrm>
            <a:custGeom>
              <a:avLst/>
              <a:gdLst/>
              <a:ahLst/>
              <a:cxnLst/>
              <a:rect l="l" t="t" r="r" b="b"/>
              <a:pathLst>
                <a:path w="549402" h="558800">
                  <a:moveTo>
                    <a:pt x="0" y="279400"/>
                  </a:moveTo>
                  <a:cubicBezTo>
                    <a:pt x="0" y="125730"/>
                    <a:pt x="122301" y="0"/>
                    <a:pt x="274701" y="0"/>
                  </a:cubicBezTo>
                  <a:lnTo>
                    <a:pt x="274701" y="38100"/>
                  </a:lnTo>
                  <a:lnTo>
                    <a:pt x="274701" y="0"/>
                  </a:lnTo>
                  <a:cubicBezTo>
                    <a:pt x="427101" y="0"/>
                    <a:pt x="549402" y="125730"/>
                    <a:pt x="549402" y="279400"/>
                  </a:cubicBezTo>
                  <a:lnTo>
                    <a:pt x="511302" y="279400"/>
                  </a:lnTo>
                  <a:lnTo>
                    <a:pt x="549402" y="279400"/>
                  </a:lnTo>
                  <a:cubicBezTo>
                    <a:pt x="549402" y="432943"/>
                    <a:pt x="427101" y="558800"/>
                    <a:pt x="274701" y="558800"/>
                  </a:cubicBezTo>
                  <a:lnTo>
                    <a:pt x="274701" y="520700"/>
                  </a:lnTo>
                  <a:lnTo>
                    <a:pt x="274701" y="558800"/>
                  </a:lnTo>
                  <a:cubicBezTo>
                    <a:pt x="122301" y="558673"/>
                    <a:pt x="0" y="432943"/>
                    <a:pt x="0" y="279400"/>
                  </a:cubicBezTo>
                  <a:lnTo>
                    <a:pt x="38100" y="279400"/>
                  </a:lnTo>
                  <a:lnTo>
                    <a:pt x="76200" y="279400"/>
                  </a:lnTo>
                  <a:lnTo>
                    <a:pt x="38100" y="279400"/>
                  </a:lnTo>
                  <a:lnTo>
                    <a:pt x="0" y="279400"/>
                  </a:lnTo>
                  <a:moveTo>
                    <a:pt x="76327" y="279400"/>
                  </a:moveTo>
                  <a:cubicBezTo>
                    <a:pt x="76327" y="300482"/>
                    <a:pt x="59182" y="317500"/>
                    <a:pt x="38227" y="317500"/>
                  </a:cubicBezTo>
                  <a:cubicBezTo>
                    <a:pt x="17272" y="317500"/>
                    <a:pt x="127" y="300355"/>
                    <a:pt x="127" y="279400"/>
                  </a:cubicBezTo>
                  <a:cubicBezTo>
                    <a:pt x="127" y="258445"/>
                    <a:pt x="17272" y="241300"/>
                    <a:pt x="38227" y="241300"/>
                  </a:cubicBezTo>
                  <a:cubicBezTo>
                    <a:pt x="59182" y="241300"/>
                    <a:pt x="76327" y="258445"/>
                    <a:pt x="76327" y="279400"/>
                  </a:cubicBezTo>
                  <a:cubicBezTo>
                    <a:pt x="76327" y="392303"/>
                    <a:pt x="165862" y="482473"/>
                    <a:pt x="274701" y="482473"/>
                  </a:cubicBezTo>
                  <a:cubicBezTo>
                    <a:pt x="383540" y="482473"/>
                    <a:pt x="473075" y="392176"/>
                    <a:pt x="473075" y="279400"/>
                  </a:cubicBezTo>
                  <a:cubicBezTo>
                    <a:pt x="473075" y="166624"/>
                    <a:pt x="383540" y="76327"/>
                    <a:pt x="274701" y="76327"/>
                  </a:cubicBezTo>
                  <a:lnTo>
                    <a:pt x="274701" y="38100"/>
                  </a:lnTo>
                  <a:lnTo>
                    <a:pt x="274701" y="76200"/>
                  </a:lnTo>
                  <a:cubicBezTo>
                    <a:pt x="165862" y="76327"/>
                    <a:pt x="76327" y="166497"/>
                    <a:pt x="76327" y="279400"/>
                  </a:cubicBezTo>
                  <a:close/>
                </a:path>
              </a:pathLst>
            </a:custGeom>
            <a:solidFill>
              <a:srgbClr val="099936"/>
            </a:solidFill>
          </p:spPr>
        </p:sp>
      </p:grpSp>
      <p:grpSp>
        <p:nvGrpSpPr>
          <p:cNvPr id="11" name="Group 11"/>
          <p:cNvGrpSpPr/>
          <p:nvPr/>
        </p:nvGrpSpPr>
        <p:grpSpPr>
          <a:xfrm>
            <a:off x="9088830" y="7124966"/>
            <a:ext cx="219979" cy="216656"/>
            <a:chOff x="0" y="0"/>
            <a:chExt cx="238320" cy="234720"/>
          </a:xfrm>
        </p:grpSpPr>
        <p:sp>
          <p:nvSpPr>
            <p:cNvPr id="12" name="Freeform 12"/>
            <p:cNvSpPr/>
            <p:nvPr/>
          </p:nvSpPr>
          <p:spPr>
            <a:xfrm>
              <a:off x="0" y="0"/>
              <a:ext cx="238252" cy="234696"/>
            </a:xfrm>
            <a:custGeom>
              <a:avLst/>
              <a:gdLst/>
              <a:ahLst/>
              <a:cxnLst/>
              <a:rect l="l" t="t" r="r" b="b"/>
              <a:pathLst>
                <a:path w="238252" h="234696">
                  <a:moveTo>
                    <a:pt x="0" y="117348"/>
                  </a:moveTo>
                  <a:cubicBezTo>
                    <a:pt x="0" y="52578"/>
                    <a:pt x="53340" y="0"/>
                    <a:pt x="119126" y="0"/>
                  </a:cubicBezTo>
                  <a:cubicBezTo>
                    <a:pt x="184912" y="0"/>
                    <a:pt x="238252" y="52578"/>
                    <a:pt x="238252" y="117348"/>
                  </a:cubicBezTo>
                  <a:cubicBezTo>
                    <a:pt x="238252" y="182118"/>
                    <a:pt x="184912" y="234696"/>
                    <a:pt x="119126" y="234696"/>
                  </a:cubicBezTo>
                  <a:cubicBezTo>
                    <a:pt x="53340" y="234696"/>
                    <a:pt x="0" y="182118"/>
                    <a:pt x="0" y="117348"/>
                  </a:cubicBezTo>
                  <a:close/>
                </a:path>
              </a:pathLst>
            </a:custGeom>
            <a:solidFill>
              <a:srgbClr val="099936"/>
            </a:solidFill>
          </p:spPr>
        </p:sp>
      </p:grpSp>
      <p:grpSp>
        <p:nvGrpSpPr>
          <p:cNvPr id="13" name="Group 13"/>
          <p:cNvGrpSpPr/>
          <p:nvPr/>
        </p:nvGrpSpPr>
        <p:grpSpPr>
          <a:xfrm>
            <a:off x="6562723" y="2145857"/>
            <a:ext cx="2224383" cy="2218402"/>
            <a:chOff x="0" y="0"/>
            <a:chExt cx="2409840" cy="2403360"/>
          </a:xfrm>
        </p:grpSpPr>
        <p:sp>
          <p:nvSpPr>
            <p:cNvPr id="14" name="Freeform 14"/>
            <p:cNvSpPr/>
            <p:nvPr/>
          </p:nvSpPr>
          <p:spPr>
            <a:xfrm>
              <a:off x="0" y="0"/>
              <a:ext cx="2409952" cy="2403348"/>
            </a:xfrm>
            <a:custGeom>
              <a:avLst/>
              <a:gdLst/>
              <a:ahLst/>
              <a:cxnLst/>
              <a:rect l="l" t="t" r="r" b="b"/>
              <a:pathLst>
                <a:path w="2409952" h="2403348">
                  <a:moveTo>
                    <a:pt x="0" y="1201674"/>
                  </a:moveTo>
                  <a:cubicBezTo>
                    <a:pt x="0" y="537972"/>
                    <a:pt x="539496" y="0"/>
                    <a:pt x="1204976" y="0"/>
                  </a:cubicBezTo>
                  <a:cubicBezTo>
                    <a:pt x="1870456" y="0"/>
                    <a:pt x="2409952" y="537972"/>
                    <a:pt x="2409952" y="1201674"/>
                  </a:cubicBezTo>
                  <a:cubicBezTo>
                    <a:pt x="2409952" y="1865376"/>
                    <a:pt x="1870456" y="2403348"/>
                    <a:pt x="1204976" y="2403348"/>
                  </a:cubicBezTo>
                  <a:cubicBezTo>
                    <a:pt x="539496" y="2403348"/>
                    <a:pt x="0" y="1865376"/>
                    <a:pt x="0" y="1201674"/>
                  </a:cubicBezTo>
                  <a:close/>
                </a:path>
              </a:pathLst>
            </a:custGeom>
            <a:solidFill>
              <a:srgbClr val="099936"/>
            </a:solidFill>
          </p:spPr>
        </p:sp>
      </p:grpSp>
      <p:grpSp>
        <p:nvGrpSpPr>
          <p:cNvPr id="15" name="Group 15"/>
          <p:cNvGrpSpPr/>
          <p:nvPr/>
        </p:nvGrpSpPr>
        <p:grpSpPr>
          <a:xfrm>
            <a:off x="8942620" y="3913002"/>
            <a:ext cx="507082" cy="515722"/>
            <a:chOff x="0" y="0"/>
            <a:chExt cx="549360" cy="558720"/>
          </a:xfrm>
        </p:grpSpPr>
        <p:sp>
          <p:nvSpPr>
            <p:cNvPr id="16" name="Freeform 16"/>
            <p:cNvSpPr/>
            <p:nvPr/>
          </p:nvSpPr>
          <p:spPr>
            <a:xfrm>
              <a:off x="38100" y="38100"/>
              <a:ext cx="473075" cy="482473"/>
            </a:xfrm>
            <a:custGeom>
              <a:avLst/>
              <a:gdLst/>
              <a:ahLst/>
              <a:cxnLst/>
              <a:rect l="l" t="t" r="r" b="b"/>
              <a:pathLst>
                <a:path w="473075" h="482473">
                  <a:moveTo>
                    <a:pt x="0" y="241300"/>
                  </a:moveTo>
                  <a:cubicBezTo>
                    <a:pt x="0" y="108077"/>
                    <a:pt x="105918" y="0"/>
                    <a:pt x="236601" y="0"/>
                  </a:cubicBezTo>
                  <a:cubicBezTo>
                    <a:pt x="367284" y="0"/>
                    <a:pt x="473075" y="108077"/>
                    <a:pt x="473075" y="241300"/>
                  </a:cubicBezTo>
                  <a:cubicBezTo>
                    <a:pt x="473075" y="374523"/>
                    <a:pt x="367157" y="482473"/>
                    <a:pt x="236601" y="482473"/>
                  </a:cubicBezTo>
                  <a:cubicBezTo>
                    <a:pt x="106045" y="482473"/>
                    <a:pt x="0" y="374523"/>
                    <a:pt x="0" y="241300"/>
                  </a:cubicBezTo>
                  <a:close/>
                </a:path>
              </a:pathLst>
            </a:custGeom>
            <a:solidFill>
              <a:srgbClr val="FFFFFF"/>
            </a:solidFill>
          </p:spPr>
        </p:sp>
        <p:sp>
          <p:nvSpPr>
            <p:cNvPr id="17" name="Freeform 17"/>
            <p:cNvSpPr/>
            <p:nvPr/>
          </p:nvSpPr>
          <p:spPr>
            <a:xfrm>
              <a:off x="0" y="0"/>
              <a:ext cx="549402" cy="558800"/>
            </a:xfrm>
            <a:custGeom>
              <a:avLst/>
              <a:gdLst/>
              <a:ahLst/>
              <a:cxnLst/>
              <a:rect l="l" t="t" r="r" b="b"/>
              <a:pathLst>
                <a:path w="549402" h="558800">
                  <a:moveTo>
                    <a:pt x="0" y="279400"/>
                  </a:moveTo>
                  <a:cubicBezTo>
                    <a:pt x="0" y="125730"/>
                    <a:pt x="122301" y="0"/>
                    <a:pt x="274701" y="0"/>
                  </a:cubicBezTo>
                  <a:lnTo>
                    <a:pt x="274701" y="38100"/>
                  </a:lnTo>
                  <a:lnTo>
                    <a:pt x="274701" y="0"/>
                  </a:lnTo>
                  <a:cubicBezTo>
                    <a:pt x="427101" y="0"/>
                    <a:pt x="549402" y="125730"/>
                    <a:pt x="549402" y="279400"/>
                  </a:cubicBezTo>
                  <a:lnTo>
                    <a:pt x="511302" y="279400"/>
                  </a:lnTo>
                  <a:lnTo>
                    <a:pt x="549402" y="279400"/>
                  </a:lnTo>
                  <a:cubicBezTo>
                    <a:pt x="549402" y="432943"/>
                    <a:pt x="427101" y="558800"/>
                    <a:pt x="274701" y="558800"/>
                  </a:cubicBezTo>
                  <a:lnTo>
                    <a:pt x="274701" y="520700"/>
                  </a:lnTo>
                  <a:lnTo>
                    <a:pt x="274701" y="558800"/>
                  </a:lnTo>
                  <a:cubicBezTo>
                    <a:pt x="122301" y="558673"/>
                    <a:pt x="0" y="432943"/>
                    <a:pt x="0" y="279400"/>
                  </a:cubicBezTo>
                  <a:lnTo>
                    <a:pt x="38100" y="279400"/>
                  </a:lnTo>
                  <a:lnTo>
                    <a:pt x="76200" y="279400"/>
                  </a:lnTo>
                  <a:lnTo>
                    <a:pt x="38100" y="279400"/>
                  </a:lnTo>
                  <a:lnTo>
                    <a:pt x="0" y="279400"/>
                  </a:lnTo>
                  <a:moveTo>
                    <a:pt x="76327" y="279400"/>
                  </a:moveTo>
                  <a:cubicBezTo>
                    <a:pt x="76327" y="300482"/>
                    <a:pt x="59182" y="317500"/>
                    <a:pt x="38227" y="317500"/>
                  </a:cubicBezTo>
                  <a:cubicBezTo>
                    <a:pt x="17272" y="317500"/>
                    <a:pt x="127" y="300355"/>
                    <a:pt x="127" y="279400"/>
                  </a:cubicBezTo>
                  <a:cubicBezTo>
                    <a:pt x="127" y="258445"/>
                    <a:pt x="17272" y="241300"/>
                    <a:pt x="38227" y="241300"/>
                  </a:cubicBezTo>
                  <a:cubicBezTo>
                    <a:pt x="59182" y="241300"/>
                    <a:pt x="76327" y="258445"/>
                    <a:pt x="76327" y="279400"/>
                  </a:cubicBezTo>
                  <a:cubicBezTo>
                    <a:pt x="76327" y="392303"/>
                    <a:pt x="165862" y="482473"/>
                    <a:pt x="274701" y="482473"/>
                  </a:cubicBezTo>
                  <a:cubicBezTo>
                    <a:pt x="383540" y="482473"/>
                    <a:pt x="473075" y="392176"/>
                    <a:pt x="473075" y="279400"/>
                  </a:cubicBezTo>
                  <a:cubicBezTo>
                    <a:pt x="473075" y="166624"/>
                    <a:pt x="383540" y="76327"/>
                    <a:pt x="274701" y="76327"/>
                  </a:cubicBezTo>
                  <a:lnTo>
                    <a:pt x="274701" y="38100"/>
                  </a:lnTo>
                  <a:lnTo>
                    <a:pt x="274701" y="76200"/>
                  </a:lnTo>
                  <a:cubicBezTo>
                    <a:pt x="165862" y="76327"/>
                    <a:pt x="76327" y="166497"/>
                    <a:pt x="76327" y="279400"/>
                  </a:cubicBezTo>
                  <a:close/>
                </a:path>
              </a:pathLst>
            </a:custGeom>
            <a:solidFill>
              <a:srgbClr val="099936"/>
            </a:solidFill>
          </p:spPr>
        </p:sp>
      </p:grpSp>
      <p:grpSp>
        <p:nvGrpSpPr>
          <p:cNvPr id="18" name="Group 18"/>
          <p:cNvGrpSpPr/>
          <p:nvPr/>
        </p:nvGrpSpPr>
        <p:grpSpPr>
          <a:xfrm>
            <a:off x="9089494" y="4062535"/>
            <a:ext cx="219315" cy="216656"/>
            <a:chOff x="0" y="0"/>
            <a:chExt cx="237600" cy="234720"/>
          </a:xfrm>
        </p:grpSpPr>
        <p:sp>
          <p:nvSpPr>
            <p:cNvPr id="19" name="Freeform 19"/>
            <p:cNvSpPr/>
            <p:nvPr/>
          </p:nvSpPr>
          <p:spPr>
            <a:xfrm>
              <a:off x="0" y="0"/>
              <a:ext cx="237490" cy="234696"/>
            </a:xfrm>
            <a:custGeom>
              <a:avLst/>
              <a:gdLst/>
              <a:ahLst/>
              <a:cxnLst/>
              <a:rect l="l" t="t" r="r" b="b"/>
              <a:pathLst>
                <a:path w="237490" h="234696">
                  <a:moveTo>
                    <a:pt x="0" y="117348"/>
                  </a:moveTo>
                  <a:cubicBezTo>
                    <a:pt x="0" y="52578"/>
                    <a:pt x="53213" y="0"/>
                    <a:pt x="118745" y="0"/>
                  </a:cubicBezTo>
                  <a:cubicBezTo>
                    <a:pt x="184277" y="0"/>
                    <a:pt x="237490" y="52578"/>
                    <a:pt x="237490" y="117348"/>
                  </a:cubicBezTo>
                  <a:cubicBezTo>
                    <a:pt x="237490" y="182118"/>
                    <a:pt x="184277" y="234696"/>
                    <a:pt x="118745" y="234696"/>
                  </a:cubicBezTo>
                  <a:cubicBezTo>
                    <a:pt x="53213" y="234696"/>
                    <a:pt x="0" y="182118"/>
                    <a:pt x="0" y="117348"/>
                  </a:cubicBezTo>
                  <a:close/>
                </a:path>
              </a:pathLst>
            </a:custGeom>
            <a:solidFill>
              <a:srgbClr val="099936"/>
            </a:solidFill>
          </p:spPr>
        </p:sp>
      </p:grpSp>
      <p:sp>
        <p:nvSpPr>
          <p:cNvPr id="20" name="Freeform 20"/>
          <p:cNvSpPr/>
          <p:nvPr/>
        </p:nvSpPr>
        <p:spPr>
          <a:xfrm>
            <a:off x="15398008" y="7491155"/>
            <a:ext cx="1489037" cy="1302230"/>
          </a:xfrm>
          <a:custGeom>
            <a:avLst/>
            <a:gdLst/>
            <a:ahLst/>
            <a:cxnLst/>
            <a:rect l="l" t="t" r="r" b="b"/>
            <a:pathLst>
              <a:path w="1489037" h="1302230">
                <a:moveTo>
                  <a:pt x="0" y="0"/>
                </a:moveTo>
                <a:lnTo>
                  <a:pt x="1489037" y="0"/>
                </a:lnTo>
                <a:lnTo>
                  <a:pt x="1489037" y="1302230"/>
                </a:lnTo>
                <a:lnTo>
                  <a:pt x="0" y="130223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3" name="Freeform 23"/>
          <p:cNvSpPr/>
          <p:nvPr/>
        </p:nvSpPr>
        <p:spPr>
          <a:xfrm>
            <a:off x="6927575" y="7587964"/>
            <a:ext cx="1469087" cy="1268924"/>
          </a:xfrm>
          <a:custGeom>
            <a:avLst/>
            <a:gdLst/>
            <a:ahLst/>
            <a:cxnLst/>
            <a:rect l="l" t="t" r="r" b="b"/>
            <a:pathLst>
              <a:path w="1469087" h="1268924">
                <a:moveTo>
                  <a:pt x="0" y="0"/>
                </a:moveTo>
                <a:lnTo>
                  <a:pt x="1469087" y="0"/>
                </a:lnTo>
                <a:lnTo>
                  <a:pt x="1469087" y="1268924"/>
                </a:lnTo>
                <a:lnTo>
                  <a:pt x="0" y="1268924"/>
                </a:lnTo>
                <a:lnTo>
                  <a:pt x="0" y="0"/>
                </a:lnTo>
                <a:close/>
              </a:path>
            </a:pathLst>
          </a:custGeom>
          <a:blipFill>
            <a:blip r:embed="rId4">
              <a:extLst>
                <a:ext uri="{96DAC541-7B7A-43D3-8B79-37D633B846F1}">
                  <asvg:svgBlip xmlns:asvg="http://schemas.microsoft.com/office/drawing/2016/SVG/main" xmlns="" r:embed="rId9"/>
                </a:ext>
              </a:extLst>
            </a:blip>
            <a:stretch>
              <a:fillRect/>
            </a:stretch>
          </a:blipFill>
        </p:spPr>
      </p:sp>
      <p:sp>
        <p:nvSpPr>
          <p:cNvPr id="24" name="TextBox 24"/>
          <p:cNvSpPr txBox="1"/>
          <p:nvPr/>
        </p:nvSpPr>
        <p:spPr>
          <a:xfrm>
            <a:off x="1482178" y="1449530"/>
            <a:ext cx="5150121" cy="1063707"/>
          </a:xfrm>
          <a:prstGeom prst="rect">
            <a:avLst/>
          </a:prstGeom>
        </p:spPr>
        <p:txBody>
          <a:bodyPr lIns="0" tIns="0" rIns="0" bIns="0" rtlCol="0" anchor="t">
            <a:spAutoFit/>
          </a:bodyPr>
          <a:lstStyle/>
          <a:p>
            <a:pPr marL="0" lvl="0" indent="0" algn="l">
              <a:lnSpc>
                <a:spcPts val="7956"/>
              </a:lnSpc>
              <a:spcBef>
                <a:spcPct val="0"/>
              </a:spcBef>
            </a:pPr>
            <a:r>
              <a:rPr lang="en-US" sz="5765" spc="565">
                <a:solidFill>
                  <a:srgbClr val="231F20"/>
                </a:solidFill>
                <a:latin typeface="Codec Pro ExtraBold"/>
              </a:rPr>
              <a:t>O</a:t>
            </a:r>
            <a:r>
              <a:rPr lang="en-US" sz="5765" u="none" spc="565">
                <a:solidFill>
                  <a:srgbClr val="231F20"/>
                </a:solidFill>
                <a:latin typeface="Codec Pro ExtraBold"/>
              </a:rPr>
              <a:t>bjetivos</a:t>
            </a:r>
          </a:p>
        </p:txBody>
      </p:sp>
      <p:grpSp>
        <p:nvGrpSpPr>
          <p:cNvPr id="25" name="Group 25"/>
          <p:cNvGrpSpPr/>
          <p:nvPr/>
        </p:nvGrpSpPr>
        <p:grpSpPr>
          <a:xfrm>
            <a:off x="8757864" y="2547270"/>
            <a:ext cx="6306960" cy="6309618"/>
            <a:chOff x="0" y="0"/>
            <a:chExt cx="6832800" cy="6835680"/>
          </a:xfrm>
        </p:grpSpPr>
        <p:sp>
          <p:nvSpPr>
            <p:cNvPr id="26" name="Freeform 26"/>
            <p:cNvSpPr/>
            <p:nvPr/>
          </p:nvSpPr>
          <p:spPr>
            <a:xfrm>
              <a:off x="0" y="508"/>
              <a:ext cx="6832726" cy="6835140"/>
            </a:xfrm>
            <a:custGeom>
              <a:avLst/>
              <a:gdLst/>
              <a:ahLst/>
              <a:cxnLst/>
              <a:rect l="l" t="t" r="r" b="b"/>
              <a:pathLst>
                <a:path w="6832726" h="6835140">
                  <a:moveTo>
                    <a:pt x="3408807" y="6835140"/>
                  </a:moveTo>
                  <a:cubicBezTo>
                    <a:pt x="3385947" y="6835140"/>
                    <a:pt x="3370707" y="6812280"/>
                    <a:pt x="3370707" y="6797040"/>
                  </a:cubicBezTo>
                  <a:cubicBezTo>
                    <a:pt x="3370707" y="6774180"/>
                    <a:pt x="3385947" y="6758940"/>
                    <a:pt x="3408807" y="6758940"/>
                  </a:cubicBezTo>
                  <a:cubicBezTo>
                    <a:pt x="3424047" y="6758940"/>
                    <a:pt x="3446907" y="6774180"/>
                    <a:pt x="3446907" y="6797040"/>
                  </a:cubicBezTo>
                  <a:cubicBezTo>
                    <a:pt x="3446907" y="6812280"/>
                    <a:pt x="3424047" y="6835140"/>
                    <a:pt x="3408807" y="6835140"/>
                  </a:cubicBezTo>
                  <a:close/>
                  <a:moveTo>
                    <a:pt x="3584194" y="6789420"/>
                  </a:moveTo>
                  <a:cubicBezTo>
                    <a:pt x="3584194" y="6766560"/>
                    <a:pt x="3599434" y="6751320"/>
                    <a:pt x="3614674" y="6751320"/>
                  </a:cubicBezTo>
                  <a:cubicBezTo>
                    <a:pt x="3637534" y="6751320"/>
                    <a:pt x="3660394" y="6766560"/>
                    <a:pt x="3660394" y="6789420"/>
                  </a:cubicBezTo>
                  <a:cubicBezTo>
                    <a:pt x="3660394" y="6804660"/>
                    <a:pt x="3645154" y="6827520"/>
                    <a:pt x="3622294" y="6827520"/>
                  </a:cubicBezTo>
                  <a:cubicBezTo>
                    <a:pt x="3599434" y="6827520"/>
                    <a:pt x="3584194" y="6812280"/>
                    <a:pt x="3584194" y="6789420"/>
                  </a:cubicBezTo>
                  <a:close/>
                  <a:moveTo>
                    <a:pt x="3187700" y="6827520"/>
                  </a:moveTo>
                  <a:cubicBezTo>
                    <a:pt x="3172460" y="6827520"/>
                    <a:pt x="3149600" y="6804660"/>
                    <a:pt x="3157220" y="6781800"/>
                  </a:cubicBezTo>
                  <a:cubicBezTo>
                    <a:pt x="3157220" y="6766560"/>
                    <a:pt x="3172460" y="6751320"/>
                    <a:pt x="3195320" y="6751320"/>
                  </a:cubicBezTo>
                  <a:cubicBezTo>
                    <a:pt x="3218180" y="6751320"/>
                    <a:pt x="3233420" y="6766560"/>
                    <a:pt x="3233420" y="6789420"/>
                  </a:cubicBezTo>
                  <a:cubicBezTo>
                    <a:pt x="3225800" y="6812280"/>
                    <a:pt x="3210560" y="6827520"/>
                    <a:pt x="3195320" y="6827520"/>
                  </a:cubicBezTo>
                  <a:cubicBezTo>
                    <a:pt x="3195320" y="6827520"/>
                    <a:pt x="3187700" y="6827520"/>
                    <a:pt x="3187700" y="6827520"/>
                  </a:cubicBezTo>
                  <a:close/>
                  <a:moveTo>
                    <a:pt x="3797808" y="6774053"/>
                  </a:moveTo>
                  <a:cubicBezTo>
                    <a:pt x="3790188" y="6751193"/>
                    <a:pt x="3805428" y="6735953"/>
                    <a:pt x="3828288" y="6728333"/>
                  </a:cubicBezTo>
                  <a:cubicBezTo>
                    <a:pt x="3851148" y="6728333"/>
                    <a:pt x="3866388" y="6743573"/>
                    <a:pt x="3874008" y="6766433"/>
                  </a:cubicBezTo>
                  <a:cubicBezTo>
                    <a:pt x="3874008" y="6781673"/>
                    <a:pt x="3858768" y="6804533"/>
                    <a:pt x="3835908" y="6804533"/>
                  </a:cubicBezTo>
                  <a:cubicBezTo>
                    <a:pt x="3813048" y="6804533"/>
                    <a:pt x="3797808" y="6789293"/>
                    <a:pt x="3797808" y="6774053"/>
                  </a:cubicBezTo>
                  <a:close/>
                  <a:moveTo>
                    <a:pt x="2974213" y="6804533"/>
                  </a:moveTo>
                  <a:cubicBezTo>
                    <a:pt x="2951353" y="6804533"/>
                    <a:pt x="2936113" y="6781673"/>
                    <a:pt x="2943733" y="6758813"/>
                  </a:cubicBezTo>
                  <a:cubicBezTo>
                    <a:pt x="2943733" y="6743573"/>
                    <a:pt x="2966593" y="6728333"/>
                    <a:pt x="2981833" y="6728333"/>
                  </a:cubicBezTo>
                  <a:cubicBezTo>
                    <a:pt x="3004693" y="6728333"/>
                    <a:pt x="3019933" y="6751193"/>
                    <a:pt x="3019933" y="6774053"/>
                  </a:cubicBezTo>
                  <a:cubicBezTo>
                    <a:pt x="3012313" y="6789293"/>
                    <a:pt x="2997073" y="6804533"/>
                    <a:pt x="2981833" y="6804533"/>
                  </a:cubicBezTo>
                  <a:cubicBezTo>
                    <a:pt x="2974213" y="6804533"/>
                    <a:pt x="2974213" y="6804533"/>
                    <a:pt x="2974213" y="6804533"/>
                  </a:cubicBezTo>
                  <a:close/>
                  <a:moveTo>
                    <a:pt x="4011295" y="6743446"/>
                  </a:moveTo>
                  <a:cubicBezTo>
                    <a:pt x="4003675" y="6720586"/>
                    <a:pt x="4018915" y="6705346"/>
                    <a:pt x="4041775" y="6697726"/>
                  </a:cubicBezTo>
                  <a:cubicBezTo>
                    <a:pt x="4057015" y="6697726"/>
                    <a:pt x="4079875" y="6705346"/>
                    <a:pt x="4079875" y="6728206"/>
                  </a:cubicBezTo>
                  <a:cubicBezTo>
                    <a:pt x="4087495" y="6751066"/>
                    <a:pt x="4072255" y="6766306"/>
                    <a:pt x="4049395" y="6773926"/>
                  </a:cubicBezTo>
                  <a:cubicBezTo>
                    <a:pt x="4049395" y="6773926"/>
                    <a:pt x="4049395" y="6773926"/>
                    <a:pt x="4041775" y="6773926"/>
                  </a:cubicBezTo>
                  <a:cubicBezTo>
                    <a:pt x="4026535" y="6773926"/>
                    <a:pt x="4011295" y="6758686"/>
                    <a:pt x="4011295" y="6743446"/>
                  </a:cubicBezTo>
                  <a:close/>
                  <a:moveTo>
                    <a:pt x="2760599" y="6766306"/>
                  </a:moveTo>
                  <a:cubicBezTo>
                    <a:pt x="2737739" y="6766306"/>
                    <a:pt x="2730119" y="6743446"/>
                    <a:pt x="2730119" y="6728206"/>
                  </a:cubicBezTo>
                  <a:cubicBezTo>
                    <a:pt x="2737739" y="6705346"/>
                    <a:pt x="2752979" y="6690106"/>
                    <a:pt x="2775839" y="6697726"/>
                  </a:cubicBezTo>
                  <a:cubicBezTo>
                    <a:pt x="2798699" y="6697726"/>
                    <a:pt x="2806319" y="6720586"/>
                    <a:pt x="2806319" y="6735826"/>
                  </a:cubicBezTo>
                  <a:cubicBezTo>
                    <a:pt x="2798699" y="6758686"/>
                    <a:pt x="2783459" y="6773926"/>
                    <a:pt x="2768219" y="6773926"/>
                  </a:cubicBezTo>
                  <a:cubicBezTo>
                    <a:pt x="2768219" y="6773926"/>
                    <a:pt x="2760599" y="6773926"/>
                    <a:pt x="2760599" y="6766306"/>
                  </a:cubicBezTo>
                  <a:close/>
                  <a:moveTo>
                    <a:pt x="4217162" y="6697599"/>
                  </a:moveTo>
                  <a:cubicBezTo>
                    <a:pt x="4209542" y="6682359"/>
                    <a:pt x="4224782" y="6659499"/>
                    <a:pt x="4247642" y="6651879"/>
                  </a:cubicBezTo>
                  <a:cubicBezTo>
                    <a:pt x="4262882" y="6644259"/>
                    <a:pt x="4285742" y="6659499"/>
                    <a:pt x="4293362" y="6682359"/>
                  </a:cubicBezTo>
                  <a:cubicBezTo>
                    <a:pt x="4293362" y="6697599"/>
                    <a:pt x="4285742" y="6720459"/>
                    <a:pt x="4262882" y="6728079"/>
                  </a:cubicBezTo>
                  <a:cubicBezTo>
                    <a:pt x="4262882" y="6728079"/>
                    <a:pt x="4255262" y="6728079"/>
                    <a:pt x="4255262" y="6728079"/>
                  </a:cubicBezTo>
                  <a:cubicBezTo>
                    <a:pt x="4240022" y="6728079"/>
                    <a:pt x="4224782" y="6712839"/>
                    <a:pt x="4217162" y="6697599"/>
                  </a:cubicBezTo>
                  <a:close/>
                  <a:moveTo>
                    <a:pt x="2547112" y="6720459"/>
                  </a:moveTo>
                  <a:cubicBezTo>
                    <a:pt x="2531872" y="6712839"/>
                    <a:pt x="2516632" y="6697599"/>
                    <a:pt x="2524252" y="6674739"/>
                  </a:cubicBezTo>
                  <a:cubicBezTo>
                    <a:pt x="2524252" y="6651879"/>
                    <a:pt x="2547112" y="6644259"/>
                    <a:pt x="2569972" y="6644259"/>
                  </a:cubicBezTo>
                  <a:cubicBezTo>
                    <a:pt x="2585212" y="6651879"/>
                    <a:pt x="2600452" y="6674739"/>
                    <a:pt x="2592832" y="6697726"/>
                  </a:cubicBezTo>
                  <a:cubicBezTo>
                    <a:pt x="2592832" y="6712966"/>
                    <a:pt x="2577592" y="6720586"/>
                    <a:pt x="2562352" y="6720586"/>
                  </a:cubicBezTo>
                  <a:cubicBezTo>
                    <a:pt x="2554732" y="6720586"/>
                    <a:pt x="2554732" y="6720586"/>
                    <a:pt x="2547112" y="6720586"/>
                  </a:cubicBezTo>
                  <a:close/>
                  <a:moveTo>
                    <a:pt x="4423029" y="6644259"/>
                  </a:moveTo>
                  <a:cubicBezTo>
                    <a:pt x="4415409" y="6621399"/>
                    <a:pt x="4430649" y="6598539"/>
                    <a:pt x="4445889" y="6590792"/>
                  </a:cubicBezTo>
                  <a:cubicBezTo>
                    <a:pt x="4468749" y="6590792"/>
                    <a:pt x="4491609" y="6598412"/>
                    <a:pt x="4499229" y="6621272"/>
                  </a:cubicBezTo>
                  <a:cubicBezTo>
                    <a:pt x="4499229" y="6636512"/>
                    <a:pt x="4491609" y="6659372"/>
                    <a:pt x="4468749" y="6666992"/>
                  </a:cubicBezTo>
                  <a:cubicBezTo>
                    <a:pt x="4468749" y="6666992"/>
                    <a:pt x="4461129" y="6666992"/>
                    <a:pt x="4461129" y="6666992"/>
                  </a:cubicBezTo>
                  <a:cubicBezTo>
                    <a:pt x="4445889" y="6666992"/>
                    <a:pt x="4430649" y="6659372"/>
                    <a:pt x="4423029" y="6644132"/>
                  </a:cubicBezTo>
                  <a:close/>
                  <a:moveTo>
                    <a:pt x="2341118" y="6659372"/>
                  </a:moveTo>
                  <a:cubicBezTo>
                    <a:pt x="2318258" y="6651752"/>
                    <a:pt x="2310638" y="6628892"/>
                    <a:pt x="2318258" y="6613652"/>
                  </a:cubicBezTo>
                  <a:cubicBezTo>
                    <a:pt x="2325878" y="6590792"/>
                    <a:pt x="2348738" y="6583172"/>
                    <a:pt x="2363978" y="6590792"/>
                  </a:cubicBezTo>
                  <a:cubicBezTo>
                    <a:pt x="2386838" y="6590792"/>
                    <a:pt x="2394458" y="6613652"/>
                    <a:pt x="2386838" y="6636512"/>
                  </a:cubicBezTo>
                  <a:cubicBezTo>
                    <a:pt x="2386838" y="6651752"/>
                    <a:pt x="2371598" y="6659372"/>
                    <a:pt x="2356358" y="6659372"/>
                  </a:cubicBezTo>
                  <a:cubicBezTo>
                    <a:pt x="2348738" y="6659372"/>
                    <a:pt x="2348738" y="6659372"/>
                    <a:pt x="2341118" y="6659372"/>
                  </a:cubicBezTo>
                  <a:close/>
                  <a:moveTo>
                    <a:pt x="4628896" y="6567805"/>
                  </a:moveTo>
                  <a:cubicBezTo>
                    <a:pt x="4621276" y="6552565"/>
                    <a:pt x="4628896" y="6529705"/>
                    <a:pt x="4644136" y="6522085"/>
                  </a:cubicBezTo>
                  <a:cubicBezTo>
                    <a:pt x="4666996" y="6514465"/>
                    <a:pt x="4689856" y="6522085"/>
                    <a:pt x="4697476" y="6544945"/>
                  </a:cubicBezTo>
                  <a:cubicBezTo>
                    <a:pt x="4705096" y="6560185"/>
                    <a:pt x="4697476" y="6583045"/>
                    <a:pt x="4674616" y="6590665"/>
                  </a:cubicBezTo>
                  <a:cubicBezTo>
                    <a:pt x="4674616" y="6590665"/>
                    <a:pt x="4666996" y="6598285"/>
                    <a:pt x="4659376" y="6598285"/>
                  </a:cubicBezTo>
                  <a:cubicBezTo>
                    <a:pt x="4644136" y="6598285"/>
                    <a:pt x="4628896" y="6583045"/>
                    <a:pt x="4628896" y="6567805"/>
                  </a:cubicBezTo>
                  <a:close/>
                  <a:moveTo>
                    <a:pt x="2135251" y="6583045"/>
                  </a:moveTo>
                  <a:cubicBezTo>
                    <a:pt x="2120011" y="6575425"/>
                    <a:pt x="2112391" y="6552565"/>
                    <a:pt x="2120011" y="6537325"/>
                  </a:cubicBezTo>
                  <a:cubicBezTo>
                    <a:pt x="2127631" y="6514465"/>
                    <a:pt x="2150491" y="6506845"/>
                    <a:pt x="2165731" y="6514465"/>
                  </a:cubicBezTo>
                  <a:cubicBezTo>
                    <a:pt x="2188591" y="6522085"/>
                    <a:pt x="2196211" y="6544945"/>
                    <a:pt x="2188591" y="6560185"/>
                  </a:cubicBezTo>
                  <a:cubicBezTo>
                    <a:pt x="2180971" y="6575425"/>
                    <a:pt x="2165731" y="6590665"/>
                    <a:pt x="2150491" y="6590665"/>
                  </a:cubicBezTo>
                  <a:cubicBezTo>
                    <a:pt x="2150491" y="6590665"/>
                    <a:pt x="2142871" y="6590665"/>
                    <a:pt x="2135251" y="6583045"/>
                  </a:cubicBezTo>
                  <a:close/>
                  <a:moveTo>
                    <a:pt x="4827143" y="6491478"/>
                  </a:moveTo>
                  <a:cubicBezTo>
                    <a:pt x="4811903" y="6468618"/>
                    <a:pt x="4819523" y="6445758"/>
                    <a:pt x="4842383" y="6438011"/>
                  </a:cubicBezTo>
                  <a:cubicBezTo>
                    <a:pt x="4857623" y="6430391"/>
                    <a:pt x="4880483" y="6438011"/>
                    <a:pt x="4895723" y="6453251"/>
                  </a:cubicBezTo>
                  <a:cubicBezTo>
                    <a:pt x="4903343" y="6476111"/>
                    <a:pt x="4895723" y="6498971"/>
                    <a:pt x="4872863" y="6506718"/>
                  </a:cubicBezTo>
                  <a:cubicBezTo>
                    <a:pt x="4872863" y="6506718"/>
                    <a:pt x="4865243" y="6506718"/>
                    <a:pt x="4857623" y="6506718"/>
                  </a:cubicBezTo>
                  <a:cubicBezTo>
                    <a:pt x="4842383" y="6506718"/>
                    <a:pt x="4827143" y="6499098"/>
                    <a:pt x="4827143" y="6491478"/>
                  </a:cubicBezTo>
                  <a:close/>
                  <a:moveTo>
                    <a:pt x="1936877" y="6499098"/>
                  </a:moveTo>
                  <a:cubicBezTo>
                    <a:pt x="1921637" y="6491478"/>
                    <a:pt x="1914017" y="6468618"/>
                    <a:pt x="1921637" y="6445631"/>
                  </a:cubicBezTo>
                  <a:cubicBezTo>
                    <a:pt x="1929257" y="6430391"/>
                    <a:pt x="1952117" y="6422771"/>
                    <a:pt x="1974977" y="6430391"/>
                  </a:cubicBezTo>
                  <a:cubicBezTo>
                    <a:pt x="1990217" y="6438011"/>
                    <a:pt x="1997837" y="6460871"/>
                    <a:pt x="1990217" y="6476111"/>
                  </a:cubicBezTo>
                  <a:cubicBezTo>
                    <a:pt x="1982597" y="6491351"/>
                    <a:pt x="1967357" y="6498971"/>
                    <a:pt x="1959737" y="6498971"/>
                  </a:cubicBezTo>
                  <a:cubicBezTo>
                    <a:pt x="1952117" y="6498971"/>
                    <a:pt x="1944497" y="6498971"/>
                    <a:pt x="1936877" y="6498971"/>
                  </a:cubicBezTo>
                  <a:close/>
                  <a:moveTo>
                    <a:pt x="5017770" y="6392164"/>
                  </a:moveTo>
                  <a:cubicBezTo>
                    <a:pt x="5002530" y="6376924"/>
                    <a:pt x="5010150" y="6354064"/>
                    <a:pt x="5033010" y="6338697"/>
                  </a:cubicBezTo>
                  <a:cubicBezTo>
                    <a:pt x="5048250" y="6331077"/>
                    <a:pt x="5071110" y="6338697"/>
                    <a:pt x="5078730" y="6353937"/>
                  </a:cubicBezTo>
                  <a:cubicBezTo>
                    <a:pt x="5093970" y="6376797"/>
                    <a:pt x="5086350" y="6399657"/>
                    <a:pt x="5063490" y="6407404"/>
                  </a:cubicBezTo>
                  <a:cubicBezTo>
                    <a:pt x="5063490" y="6407404"/>
                    <a:pt x="5055870" y="6415024"/>
                    <a:pt x="5048250" y="6415024"/>
                  </a:cubicBezTo>
                  <a:cubicBezTo>
                    <a:pt x="5033010" y="6415024"/>
                    <a:pt x="5025390" y="6407404"/>
                    <a:pt x="5017770" y="6392164"/>
                  </a:cubicBezTo>
                  <a:close/>
                  <a:moveTo>
                    <a:pt x="1746250" y="6399784"/>
                  </a:moveTo>
                  <a:cubicBezTo>
                    <a:pt x="1731010" y="6384544"/>
                    <a:pt x="1723390" y="6361684"/>
                    <a:pt x="1731010" y="6346317"/>
                  </a:cubicBezTo>
                  <a:cubicBezTo>
                    <a:pt x="1746250" y="6323457"/>
                    <a:pt x="1769110" y="6323457"/>
                    <a:pt x="1784350" y="6331077"/>
                  </a:cubicBezTo>
                  <a:cubicBezTo>
                    <a:pt x="1807210" y="6338697"/>
                    <a:pt x="1807210" y="6361557"/>
                    <a:pt x="1799590" y="6384544"/>
                  </a:cubicBezTo>
                  <a:cubicBezTo>
                    <a:pt x="1791970" y="6392164"/>
                    <a:pt x="1776730" y="6399784"/>
                    <a:pt x="1769110" y="6399784"/>
                  </a:cubicBezTo>
                  <a:cubicBezTo>
                    <a:pt x="1761490" y="6399784"/>
                    <a:pt x="1753870" y="6399784"/>
                    <a:pt x="1746250" y="6399784"/>
                  </a:cubicBezTo>
                  <a:close/>
                  <a:moveTo>
                    <a:pt x="5200777" y="6285357"/>
                  </a:moveTo>
                  <a:cubicBezTo>
                    <a:pt x="5185537" y="6270117"/>
                    <a:pt x="5193157" y="6247257"/>
                    <a:pt x="5208397" y="6231890"/>
                  </a:cubicBezTo>
                  <a:cubicBezTo>
                    <a:pt x="5231257" y="6224270"/>
                    <a:pt x="5254117" y="6224270"/>
                    <a:pt x="5261737" y="6247130"/>
                  </a:cubicBezTo>
                  <a:cubicBezTo>
                    <a:pt x="5276977" y="6262370"/>
                    <a:pt x="5269357" y="6285230"/>
                    <a:pt x="5254117" y="6292850"/>
                  </a:cubicBezTo>
                  <a:cubicBezTo>
                    <a:pt x="5246497" y="6300470"/>
                    <a:pt x="5238877" y="6300470"/>
                    <a:pt x="5231257" y="6300470"/>
                  </a:cubicBezTo>
                  <a:cubicBezTo>
                    <a:pt x="5223637" y="6300470"/>
                    <a:pt x="5208397" y="6292850"/>
                    <a:pt x="5200777" y="6285230"/>
                  </a:cubicBezTo>
                  <a:close/>
                  <a:moveTo>
                    <a:pt x="1563243" y="6285230"/>
                  </a:moveTo>
                  <a:cubicBezTo>
                    <a:pt x="1548003" y="6269990"/>
                    <a:pt x="1540383" y="6247130"/>
                    <a:pt x="1548003" y="6231763"/>
                  </a:cubicBezTo>
                  <a:cubicBezTo>
                    <a:pt x="1563243" y="6216523"/>
                    <a:pt x="1586103" y="6208903"/>
                    <a:pt x="1601343" y="6224143"/>
                  </a:cubicBezTo>
                  <a:cubicBezTo>
                    <a:pt x="1624203" y="6231763"/>
                    <a:pt x="1624203" y="6254623"/>
                    <a:pt x="1616583" y="6277610"/>
                  </a:cubicBezTo>
                  <a:cubicBezTo>
                    <a:pt x="1608963" y="6285230"/>
                    <a:pt x="1593723" y="6292850"/>
                    <a:pt x="1586103" y="6292850"/>
                  </a:cubicBezTo>
                  <a:cubicBezTo>
                    <a:pt x="1578483" y="6292850"/>
                    <a:pt x="1570863" y="6292850"/>
                    <a:pt x="1563243" y="6285230"/>
                  </a:cubicBezTo>
                  <a:close/>
                  <a:moveTo>
                    <a:pt x="5376164" y="6163183"/>
                  </a:moveTo>
                  <a:cubicBezTo>
                    <a:pt x="5368544" y="6147943"/>
                    <a:pt x="5368544" y="6125083"/>
                    <a:pt x="5383784" y="6109716"/>
                  </a:cubicBezTo>
                  <a:cubicBezTo>
                    <a:pt x="5406644" y="6102096"/>
                    <a:pt x="5429504" y="6102096"/>
                    <a:pt x="5437124" y="6117336"/>
                  </a:cubicBezTo>
                  <a:cubicBezTo>
                    <a:pt x="5452364" y="6140196"/>
                    <a:pt x="5452364" y="6163056"/>
                    <a:pt x="5429504" y="6170803"/>
                  </a:cubicBezTo>
                  <a:cubicBezTo>
                    <a:pt x="5421884" y="6178423"/>
                    <a:pt x="5414264" y="6178423"/>
                    <a:pt x="5406644" y="6178423"/>
                  </a:cubicBezTo>
                  <a:cubicBezTo>
                    <a:pt x="5399024" y="6178423"/>
                    <a:pt x="5383784" y="6178423"/>
                    <a:pt x="5376164" y="6163183"/>
                  </a:cubicBezTo>
                  <a:close/>
                  <a:moveTo>
                    <a:pt x="1387856" y="6163183"/>
                  </a:moveTo>
                  <a:cubicBezTo>
                    <a:pt x="1364996" y="6147943"/>
                    <a:pt x="1364996" y="6125083"/>
                    <a:pt x="1380236" y="6109716"/>
                  </a:cubicBezTo>
                  <a:cubicBezTo>
                    <a:pt x="1387856" y="6094476"/>
                    <a:pt x="1410716" y="6086856"/>
                    <a:pt x="1425956" y="6102096"/>
                  </a:cubicBezTo>
                  <a:cubicBezTo>
                    <a:pt x="1448816" y="6109716"/>
                    <a:pt x="1448816" y="6140196"/>
                    <a:pt x="1441196" y="6155563"/>
                  </a:cubicBezTo>
                  <a:cubicBezTo>
                    <a:pt x="1433576" y="6163183"/>
                    <a:pt x="1418336" y="6170803"/>
                    <a:pt x="1410716" y="6170803"/>
                  </a:cubicBezTo>
                  <a:cubicBezTo>
                    <a:pt x="1395476" y="6170803"/>
                    <a:pt x="1387856" y="6163183"/>
                    <a:pt x="1387856" y="6163183"/>
                  </a:cubicBezTo>
                  <a:close/>
                  <a:moveTo>
                    <a:pt x="5551551" y="6033516"/>
                  </a:moveTo>
                  <a:cubicBezTo>
                    <a:pt x="5536311" y="6018276"/>
                    <a:pt x="5536311" y="5995416"/>
                    <a:pt x="5551551" y="5980049"/>
                  </a:cubicBezTo>
                  <a:cubicBezTo>
                    <a:pt x="5566791" y="5964809"/>
                    <a:pt x="5597271" y="5972429"/>
                    <a:pt x="5604891" y="5987669"/>
                  </a:cubicBezTo>
                  <a:cubicBezTo>
                    <a:pt x="5620131" y="6002909"/>
                    <a:pt x="5620131" y="6025769"/>
                    <a:pt x="5604891" y="6041136"/>
                  </a:cubicBezTo>
                  <a:cubicBezTo>
                    <a:pt x="5597271" y="6048756"/>
                    <a:pt x="5589651" y="6048756"/>
                    <a:pt x="5574411" y="6048756"/>
                  </a:cubicBezTo>
                  <a:cubicBezTo>
                    <a:pt x="5566791" y="6048756"/>
                    <a:pt x="5559171" y="6041136"/>
                    <a:pt x="5551551" y="6033516"/>
                  </a:cubicBezTo>
                  <a:close/>
                  <a:moveTo>
                    <a:pt x="1212469" y="6025896"/>
                  </a:moveTo>
                  <a:cubicBezTo>
                    <a:pt x="1197229" y="6010656"/>
                    <a:pt x="1197229" y="5987796"/>
                    <a:pt x="1212469" y="5972429"/>
                  </a:cubicBezTo>
                  <a:cubicBezTo>
                    <a:pt x="1220089" y="5957189"/>
                    <a:pt x="1250569" y="5957189"/>
                    <a:pt x="1265809" y="5972429"/>
                  </a:cubicBezTo>
                  <a:cubicBezTo>
                    <a:pt x="1281049" y="5980049"/>
                    <a:pt x="1281049" y="6002909"/>
                    <a:pt x="1265809" y="6025896"/>
                  </a:cubicBezTo>
                  <a:cubicBezTo>
                    <a:pt x="1258189" y="6033516"/>
                    <a:pt x="1250569" y="6033516"/>
                    <a:pt x="1235329" y="6033516"/>
                  </a:cubicBezTo>
                  <a:cubicBezTo>
                    <a:pt x="1227709" y="6033516"/>
                    <a:pt x="1220089" y="6033516"/>
                    <a:pt x="1212469" y="6025896"/>
                  </a:cubicBezTo>
                  <a:close/>
                  <a:moveTo>
                    <a:pt x="5711698" y="5896229"/>
                  </a:moveTo>
                  <a:cubicBezTo>
                    <a:pt x="5696458" y="5880989"/>
                    <a:pt x="5696458" y="5858129"/>
                    <a:pt x="5711698" y="5842762"/>
                  </a:cubicBezTo>
                  <a:cubicBezTo>
                    <a:pt x="5726938" y="5827522"/>
                    <a:pt x="5749798" y="5827522"/>
                    <a:pt x="5765038" y="5842762"/>
                  </a:cubicBezTo>
                  <a:cubicBezTo>
                    <a:pt x="5780278" y="5858002"/>
                    <a:pt x="5780278" y="5880862"/>
                    <a:pt x="5765038" y="5896229"/>
                  </a:cubicBezTo>
                  <a:cubicBezTo>
                    <a:pt x="5757418" y="5903849"/>
                    <a:pt x="5749798" y="5903849"/>
                    <a:pt x="5734558" y="5903849"/>
                  </a:cubicBezTo>
                  <a:cubicBezTo>
                    <a:pt x="5726938" y="5903849"/>
                    <a:pt x="5719318" y="5903849"/>
                    <a:pt x="5711698" y="5896229"/>
                  </a:cubicBezTo>
                  <a:close/>
                  <a:moveTo>
                    <a:pt x="1052322" y="5880989"/>
                  </a:moveTo>
                  <a:cubicBezTo>
                    <a:pt x="1037082" y="5865749"/>
                    <a:pt x="1037082" y="5842889"/>
                    <a:pt x="1052322" y="5827522"/>
                  </a:cubicBezTo>
                  <a:cubicBezTo>
                    <a:pt x="1067562" y="5812282"/>
                    <a:pt x="1090422" y="5812282"/>
                    <a:pt x="1105662" y="5827522"/>
                  </a:cubicBezTo>
                  <a:cubicBezTo>
                    <a:pt x="1120902" y="5842762"/>
                    <a:pt x="1120902" y="5865622"/>
                    <a:pt x="1105662" y="5880989"/>
                  </a:cubicBezTo>
                  <a:cubicBezTo>
                    <a:pt x="1098042" y="5888609"/>
                    <a:pt x="1090422" y="5896229"/>
                    <a:pt x="1082802" y="5896229"/>
                  </a:cubicBezTo>
                  <a:cubicBezTo>
                    <a:pt x="1067562" y="5896229"/>
                    <a:pt x="1059942" y="5888609"/>
                    <a:pt x="1052322" y="5880989"/>
                  </a:cubicBezTo>
                  <a:close/>
                  <a:moveTo>
                    <a:pt x="5864225" y="5743702"/>
                  </a:moveTo>
                  <a:cubicBezTo>
                    <a:pt x="5848985" y="5728462"/>
                    <a:pt x="5848985" y="5705602"/>
                    <a:pt x="5864225" y="5690235"/>
                  </a:cubicBezTo>
                  <a:cubicBezTo>
                    <a:pt x="5871845" y="5674995"/>
                    <a:pt x="5902325" y="5674995"/>
                    <a:pt x="5917565" y="5690235"/>
                  </a:cubicBezTo>
                  <a:cubicBezTo>
                    <a:pt x="5932805" y="5705475"/>
                    <a:pt x="5932805" y="5728335"/>
                    <a:pt x="5917565" y="5743702"/>
                  </a:cubicBezTo>
                  <a:cubicBezTo>
                    <a:pt x="5909945" y="5751322"/>
                    <a:pt x="5902325" y="5751322"/>
                    <a:pt x="5887085" y="5751322"/>
                  </a:cubicBezTo>
                  <a:cubicBezTo>
                    <a:pt x="5879465" y="5751322"/>
                    <a:pt x="5871845" y="5751322"/>
                    <a:pt x="5864225" y="5743702"/>
                  </a:cubicBezTo>
                  <a:close/>
                  <a:moveTo>
                    <a:pt x="899795" y="5728462"/>
                  </a:moveTo>
                  <a:cubicBezTo>
                    <a:pt x="884555" y="5713222"/>
                    <a:pt x="892175" y="5690362"/>
                    <a:pt x="907415" y="5674995"/>
                  </a:cubicBezTo>
                  <a:cubicBezTo>
                    <a:pt x="922655" y="5659755"/>
                    <a:pt x="945515" y="5659755"/>
                    <a:pt x="960755" y="5674995"/>
                  </a:cubicBezTo>
                  <a:cubicBezTo>
                    <a:pt x="975995" y="5690235"/>
                    <a:pt x="968375" y="5713095"/>
                    <a:pt x="953135" y="5728462"/>
                  </a:cubicBezTo>
                  <a:cubicBezTo>
                    <a:pt x="945515" y="5736082"/>
                    <a:pt x="937895" y="5736082"/>
                    <a:pt x="930275" y="5736082"/>
                  </a:cubicBezTo>
                  <a:cubicBezTo>
                    <a:pt x="922655" y="5736082"/>
                    <a:pt x="907415" y="5736082"/>
                    <a:pt x="899795" y="5728462"/>
                  </a:cubicBezTo>
                  <a:close/>
                  <a:moveTo>
                    <a:pt x="6009132" y="5583555"/>
                  </a:moveTo>
                  <a:cubicBezTo>
                    <a:pt x="5986272" y="5568315"/>
                    <a:pt x="5986272" y="5545455"/>
                    <a:pt x="6001512" y="5530088"/>
                  </a:cubicBezTo>
                  <a:cubicBezTo>
                    <a:pt x="6016752" y="5514848"/>
                    <a:pt x="6039612" y="5514848"/>
                    <a:pt x="6054852" y="5522468"/>
                  </a:cubicBezTo>
                  <a:cubicBezTo>
                    <a:pt x="6070092" y="5537708"/>
                    <a:pt x="6070092" y="5560568"/>
                    <a:pt x="6062472" y="5575935"/>
                  </a:cubicBezTo>
                  <a:cubicBezTo>
                    <a:pt x="6054852" y="5591175"/>
                    <a:pt x="6039612" y="5591175"/>
                    <a:pt x="6031992" y="5591175"/>
                  </a:cubicBezTo>
                  <a:cubicBezTo>
                    <a:pt x="6024372" y="5591175"/>
                    <a:pt x="6009132" y="5591175"/>
                    <a:pt x="6009132" y="5583555"/>
                  </a:cubicBezTo>
                  <a:close/>
                  <a:moveTo>
                    <a:pt x="762508" y="5560695"/>
                  </a:moveTo>
                  <a:cubicBezTo>
                    <a:pt x="747268" y="5545455"/>
                    <a:pt x="747268" y="5522595"/>
                    <a:pt x="762508" y="5507228"/>
                  </a:cubicBezTo>
                  <a:cubicBezTo>
                    <a:pt x="785368" y="5499608"/>
                    <a:pt x="808228" y="5499608"/>
                    <a:pt x="823468" y="5514848"/>
                  </a:cubicBezTo>
                  <a:cubicBezTo>
                    <a:pt x="831088" y="5530088"/>
                    <a:pt x="831088" y="5552948"/>
                    <a:pt x="815848" y="5568315"/>
                  </a:cubicBezTo>
                  <a:cubicBezTo>
                    <a:pt x="808228" y="5575935"/>
                    <a:pt x="800608" y="5575935"/>
                    <a:pt x="792988" y="5575935"/>
                  </a:cubicBezTo>
                  <a:cubicBezTo>
                    <a:pt x="777748" y="5575935"/>
                    <a:pt x="770128" y="5575935"/>
                    <a:pt x="762508" y="5560695"/>
                  </a:cubicBezTo>
                  <a:close/>
                  <a:moveTo>
                    <a:pt x="6138799" y="5415788"/>
                  </a:moveTo>
                  <a:cubicBezTo>
                    <a:pt x="6123559" y="5400548"/>
                    <a:pt x="6115939" y="5377688"/>
                    <a:pt x="6131179" y="5362321"/>
                  </a:cubicBezTo>
                  <a:cubicBezTo>
                    <a:pt x="6138799" y="5347081"/>
                    <a:pt x="6161659" y="5339461"/>
                    <a:pt x="6184519" y="5354701"/>
                  </a:cubicBezTo>
                  <a:cubicBezTo>
                    <a:pt x="6199759" y="5369941"/>
                    <a:pt x="6199759" y="5392801"/>
                    <a:pt x="6192139" y="5408168"/>
                  </a:cubicBezTo>
                  <a:cubicBezTo>
                    <a:pt x="6184519" y="5415788"/>
                    <a:pt x="6169279" y="5423408"/>
                    <a:pt x="6161659" y="5423408"/>
                  </a:cubicBezTo>
                  <a:cubicBezTo>
                    <a:pt x="6154039" y="5423408"/>
                    <a:pt x="6146419" y="5423408"/>
                    <a:pt x="6138799" y="5415788"/>
                  </a:cubicBezTo>
                  <a:close/>
                  <a:moveTo>
                    <a:pt x="632841" y="5392928"/>
                  </a:moveTo>
                  <a:cubicBezTo>
                    <a:pt x="617601" y="5370068"/>
                    <a:pt x="625221" y="5347208"/>
                    <a:pt x="640461" y="5339461"/>
                  </a:cubicBezTo>
                  <a:cubicBezTo>
                    <a:pt x="655701" y="5324221"/>
                    <a:pt x="678561" y="5331841"/>
                    <a:pt x="693801" y="5347081"/>
                  </a:cubicBezTo>
                  <a:cubicBezTo>
                    <a:pt x="701421" y="5362321"/>
                    <a:pt x="701421" y="5385181"/>
                    <a:pt x="686181" y="5400548"/>
                  </a:cubicBezTo>
                  <a:cubicBezTo>
                    <a:pt x="678561" y="5408168"/>
                    <a:pt x="670941" y="5408168"/>
                    <a:pt x="663321" y="5408168"/>
                  </a:cubicBezTo>
                  <a:cubicBezTo>
                    <a:pt x="648081" y="5408168"/>
                    <a:pt x="640461" y="5400548"/>
                    <a:pt x="632841" y="5392928"/>
                  </a:cubicBezTo>
                  <a:close/>
                  <a:moveTo>
                    <a:pt x="6260719" y="5240401"/>
                  </a:moveTo>
                  <a:cubicBezTo>
                    <a:pt x="6237859" y="5225161"/>
                    <a:pt x="6237859" y="5202301"/>
                    <a:pt x="6245479" y="5186934"/>
                  </a:cubicBezTo>
                  <a:cubicBezTo>
                    <a:pt x="6260719" y="5171694"/>
                    <a:pt x="6283579" y="5164074"/>
                    <a:pt x="6298819" y="5171694"/>
                  </a:cubicBezTo>
                  <a:cubicBezTo>
                    <a:pt x="6314059" y="5186934"/>
                    <a:pt x="6321679" y="5209794"/>
                    <a:pt x="6314059" y="5225161"/>
                  </a:cubicBezTo>
                  <a:cubicBezTo>
                    <a:pt x="6306439" y="5240401"/>
                    <a:pt x="6291199" y="5248021"/>
                    <a:pt x="6275959" y="5248021"/>
                  </a:cubicBezTo>
                  <a:cubicBezTo>
                    <a:pt x="6275959" y="5248021"/>
                    <a:pt x="6268339" y="5240401"/>
                    <a:pt x="6260719" y="5240401"/>
                  </a:cubicBezTo>
                  <a:close/>
                  <a:moveTo>
                    <a:pt x="510794" y="5209921"/>
                  </a:moveTo>
                  <a:cubicBezTo>
                    <a:pt x="495554" y="5194681"/>
                    <a:pt x="503174" y="5171821"/>
                    <a:pt x="526034" y="5156454"/>
                  </a:cubicBezTo>
                  <a:cubicBezTo>
                    <a:pt x="541274" y="5148834"/>
                    <a:pt x="564134" y="5148834"/>
                    <a:pt x="571754" y="5171694"/>
                  </a:cubicBezTo>
                  <a:cubicBezTo>
                    <a:pt x="586994" y="5186934"/>
                    <a:pt x="579374" y="5209794"/>
                    <a:pt x="564134" y="5225161"/>
                  </a:cubicBezTo>
                  <a:cubicBezTo>
                    <a:pt x="556514" y="5225161"/>
                    <a:pt x="548894" y="5225161"/>
                    <a:pt x="541274" y="5225161"/>
                  </a:cubicBezTo>
                  <a:cubicBezTo>
                    <a:pt x="526034" y="5225161"/>
                    <a:pt x="518414" y="5225161"/>
                    <a:pt x="510794" y="5209921"/>
                  </a:cubicBezTo>
                  <a:close/>
                  <a:moveTo>
                    <a:pt x="6367526" y="5057394"/>
                  </a:moveTo>
                  <a:cubicBezTo>
                    <a:pt x="6352286" y="5042154"/>
                    <a:pt x="6344666" y="5019294"/>
                    <a:pt x="6352286" y="5003927"/>
                  </a:cubicBezTo>
                  <a:cubicBezTo>
                    <a:pt x="6367526" y="4988687"/>
                    <a:pt x="6390386" y="4981067"/>
                    <a:pt x="6405626" y="4988687"/>
                  </a:cubicBezTo>
                  <a:cubicBezTo>
                    <a:pt x="6420866" y="4996307"/>
                    <a:pt x="6428486" y="5019167"/>
                    <a:pt x="6420866" y="5042154"/>
                  </a:cubicBezTo>
                  <a:cubicBezTo>
                    <a:pt x="6413246" y="5049774"/>
                    <a:pt x="6398006" y="5057394"/>
                    <a:pt x="6390386" y="5057394"/>
                  </a:cubicBezTo>
                  <a:cubicBezTo>
                    <a:pt x="6382766" y="5057394"/>
                    <a:pt x="6375146" y="5057394"/>
                    <a:pt x="6367526" y="5057394"/>
                  </a:cubicBezTo>
                  <a:close/>
                  <a:moveTo>
                    <a:pt x="404114" y="5019294"/>
                  </a:moveTo>
                  <a:cubicBezTo>
                    <a:pt x="388874" y="5004054"/>
                    <a:pt x="396494" y="4981194"/>
                    <a:pt x="419354" y="4973574"/>
                  </a:cubicBezTo>
                  <a:cubicBezTo>
                    <a:pt x="434594" y="4958334"/>
                    <a:pt x="457454" y="4965954"/>
                    <a:pt x="472694" y="4988814"/>
                  </a:cubicBezTo>
                  <a:cubicBezTo>
                    <a:pt x="480314" y="5004054"/>
                    <a:pt x="472694" y="5026914"/>
                    <a:pt x="449834" y="5034534"/>
                  </a:cubicBezTo>
                  <a:cubicBezTo>
                    <a:pt x="449834" y="5042154"/>
                    <a:pt x="442214" y="5042154"/>
                    <a:pt x="434594" y="5042154"/>
                  </a:cubicBezTo>
                  <a:cubicBezTo>
                    <a:pt x="419354" y="5042154"/>
                    <a:pt x="411734" y="5034534"/>
                    <a:pt x="404114" y="5019294"/>
                  </a:cubicBezTo>
                  <a:close/>
                  <a:moveTo>
                    <a:pt x="6466713" y="4866767"/>
                  </a:moveTo>
                  <a:cubicBezTo>
                    <a:pt x="6451473" y="4859147"/>
                    <a:pt x="6436233" y="4836287"/>
                    <a:pt x="6451473" y="4813300"/>
                  </a:cubicBezTo>
                  <a:cubicBezTo>
                    <a:pt x="6459093" y="4798060"/>
                    <a:pt x="6481953" y="4790440"/>
                    <a:pt x="6497193" y="4798060"/>
                  </a:cubicBezTo>
                  <a:cubicBezTo>
                    <a:pt x="6520053" y="4805680"/>
                    <a:pt x="6527673" y="4828540"/>
                    <a:pt x="6520053" y="4843780"/>
                  </a:cubicBezTo>
                  <a:cubicBezTo>
                    <a:pt x="6512433" y="4859020"/>
                    <a:pt x="6497193" y="4866640"/>
                    <a:pt x="6481953" y="4866640"/>
                  </a:cubicBezTo>
                  <a:cubicBezTo>
                    <a:pt x="6474333" y="4866640"/>
                    <a:pt x="6474333" y="4866640"/>
                    <a:pt x="6466713" y="4866640"/>
                  </a:cubicBezTo>
                  <a:close/>
                  <a:moveTo>
                    <a:pt x="305054" y="4828540"/>
                  </a:moveTo>
                  <a:cubicBezTo>
                    <a:pt x="297434" y="4805680"/>
                    <a:pt x="305054" y="4782820"/>
                    <a:pt x="327914" y="4775073"/>
                  </a:cubicBezTo>
                  <a:cubicBezTo>
                    <a:pt x="343154" y="4767453"/>
                    <a:pt x="366014" y="4775073"/>
                    <a:pt x="373634" y="4797933"/>
                  </a:cubicBezTo>
                  <a:cubicBezTo>
                    <a:pt x="381254" y="4813173"/>
                    <a:pt x="373634" y="4836033"/>
                    <a:pt x="358394" y="4843653"/>
                  </a:cubicBezTo>
                  <a:cubicBezTo>
                    <a:pt x="350774" y="4851273"/>
                    <a:pt x="343154" y="4851273"/>
                    <a:pt x="343154" y="4851273"/>
                  </a:cubicBezTo>
                  <a:cubicBezTo>
                    <a:pt x="327914" y="4851273"/>
                    <a:pt x="312674" y="4843653"/>
                    <a:pt x="305054" y="4828413"/>
                  </a:cubicBezTo>
                  <a:close/>
                  <a:moveTo>
                    <a:pt x="6550660" y="4668520"/>
                  </a:moveTo>
                  <a:cubicBezTo>
                    <a:pt x="6535420" y="4660900"/>
                    <a:pt x="6520180" y="4638040"/>
                    <a:pt x="6527800" y="4622800"/>
                  </a:cubicBezTo>
                  <a:cubicBezTo>
                    <a:pt x="6535420" y="4599940"/>
                    <a:pt x="6558280" y="4592320"/>
                    <a:pt x="6581140" y="4599940"/>
                  </a:cubicBezTo>
                  <a:cubicBezTo>
                    <a:pt x="6604000" y="4607560"/>
                    <a:pt x="6611620" y="4630420"/>
                    <a:pt x="6604000" y="4645660"/>
                  </a:cubicBezTo>
                  <a:cubicBezTo>
                    <a:pt x="6596380" y="4660900"/>
                    <a:pt x="6581140" y="4668520"/>
                    <a:pt x="6565900" y="4668520"/>
                  </a:cubicBezTo>
                  <a:cubicBezTo>
                    <a:pt x="6565900" y="4668520"/>
                    <a:pt x="6558280" y="4668520"/>
                    <a:pt x="6550660" y="4668520"/>
                  </a:cubicBezTo>
                  <a:close/>
                  <a:moveTo>
                    <a:pt x="221107" y="4630420"/>
                  </a:moveTo>
                  <a:cubicBezTo>
                    <a:pt x="213487" y="4607560"/>
                    <a:pt x="228727" y="4584700"/>
                    <a:pt x="243967" y="4576953"/>
                  </a:cubicBezTo>
                  <a:cubicBezTo>
                    <a:pt x="266827" y="4569333"/>
                    <a:pt x="289687" y="4584573"/>
                    <a:pt x="297307" y="4599813"/>
                  </a:cubicBezTo>
                  <a:cubicBezTo>
                    <a:pt x="304927" y="4622673"/>
                    <a:pt x="289687" y="4645533"/>
                    <a:pt x="274447" y="4653280"/>
                  </a:cubicBezTo>
                  <a:cubicBezTo>
                    <a:pt x="266827" y="4653280"/>
                    <a:pt x="266827" y="4653280"/>
                    <a:pt x="259207" y="4653280"/>
                  </a:cubicBezTo>
                  <a:cubicBezTo>
                    <a:pt x="243967" y="4653280"/>
                    <a:pt x="228727" y="4645660"/>
                    <a:pt x="221107" y="4630420"/>
                  </a:cubicBezTo>
                  <a:close/>
                  <a:moveTo>
                    <a:pt x="6626860" y="4470146"/>
                  </a:moveTo>
                  <a:cubicBezTo>
                    <a:pt x="6604000" y="4462526"/>
                    <a:pt x="6596380" y="4439666"/>
                    <a:pt x="6604000" y="4416679"/>
                  </a:cubicBezTo>
                  <a:cubicBezTo>
                    <a:pt x="6604000" y="4401439"/>
                    <a:pt x="6626860" y="4386199"/>
                    <a:pt x="6649720" y="4393819"/>
                  </a:cubicBezTo>
                  <a:cubicBezTo>
                    <a:pt x="6672580" y="4401439"/>
                    <a:pt x="6680200" y="4424299"/>
                    <a:pt x="6672580" y="4439539"/>
                  </a:cubicBezTo>
                  <a:cubicBezTo>
                    <a:pt x="6672580" y="4454779"/>
                    <a:pt x="6657340" y="4470019"/>
                    <a:pt x="6634480" y="4470019"/>
                  </a:cubicBezTo>
                  <a:cubicBezTo>
                    <a:pt x="6634480" y="4470019"/>
                    <a:pt x="6626860" y="4470019"/>
                    <a:pt x="6626860" y="4470019"/>
                  </a:cubicBezTo>
                  <a:close/>
                  <a:moveTo>
                    <a:pt x="152527" y="4424299"/>
                  </a:moveTo>
                  <a:cubicBezTo>
                    <a:pt x="144907" y="4401439"/>
                    <a:pt x="160147" y="4378579"/>
                    <a:pt x="175387" y="4378579"/>
                  </a:cubicBezTo>
                  <a:cubicBezTo>
                    <a:pt x="198247" y="4370959"/>
                    <a:pt x="221107" y="4378579"/>
                    <a:pt x="228727" y="4401439"/>
                  </a:cubicBezTo>
                  <a:cubicBezTo>
                    <a:pt x="228727" y="4424299"/>
                    <a:pt x="221107" y="4439539"/>
                    <a:pt x="198247" y="4447159"/>
                  </a:cubicBezTo>
                  <a:cubicBezTo>
                    <a:pt x="198247" y="4447159"/>
                    <a:pt x="190627" y="4447159"/>
                    <a:pt x="190627" y="4447159"/>
                  </a:cubicBezTo>
                  <a:cubicBezTo>
                    <a:pt x="175387" y="4447159"/>
                    <a:pt x="160147" y="4439539"/>
                    <a:pt x="152527" y="4424299"/>
                  </a:cubicBezTo>
                  <a:close/>
                  <a:moveTo>
                    <a:pt x="6687947" y="4264025"/>
                  </a:moveTo>
                  <a:cubicBezTo>
                    <a:pt x="6665086" y="4256405"/>
                    <a:pt x="6649847" y="4233545"/>
                    <a:pt x="6657467" y="4218305"/>
                  </a:cubicBezTo>
                  <a:cubicBezTo>
                    <a:pt x="6665086" y="4195445"/>
                    <a:pt x="6680326" y="4180205"/>
                    <a:pt x="6703186" y="4187825"/>
                  </a:cubicBezTo>
                  <a:cubicBezTo>
                    <a:pt x="6726047" y="4195445"/>
                    <a:pt x="6733667" y="4210685"/>
                    <a:pt x="6733667" y="4233545"/>
                  </a:cubicBezTo>
                  <a:cubicBezTo>
                    <a:pt x="6726047" y="4248785"/>
                    <a:pt x="6710807" y="4264025"/>
                    <a:pt x="6695567" y="4264025"/>
                  </a:cubicBezTo>
                  <a:cubicBezTo>
                    <a:pt x="6695567" y="4264025"/>
                    <a:pt x="6687947" y="4264025"/>
                    <a:pt x="6687947" y="4264025"/>
                  </a:cubicBezTo>
                  <a:close/>
                  <a:moveTo>
                    <a:pt x="99187" y="4210812"/>
                  </a:moveTo>
                  <a:cubicBezTo>
                    <a:pt x="91567" y="4195572"/>
                    <a:pt x="106807" y="4172712"/>
                    <a:pt x="122047" y="4165092"/>
                  </a:cubicBezTo>
                  <a:cubicBezTo>
                    <a:pt x="144907" y="4165092"/>
                    <a:pt x="167767" y="4172712"/>
                    <a:pt x="167767" y="4195572"/>
                  </a:cubicBezTo>
                  <a:cubicBezTo>
                    <a:pt x="175387" y="4218432"/>
                    <a:pt x="160147" y="4241292"/>
                    <a:pt x="144907" y="4241292"/>
                  </a:cubicBezTo>
                  <a:cubicBezTo>
                    <a:pt x="137287" y="4241292"/>
                    <a:pt x="137287" y="4241292"/>
                    <a:pt x="129667" y="4241292"/>
                  </a:cubicBezTo>
                  <a:cubicBezTo>
                    <a:pt x="114427" y="4241292"/>
                    <a:pt x="99187" y="4233672"/>
                    <a:pt x="99187" y="4210812"/>
                  </a:cubicBezTo>
                  <a:close/>
                  <a:moveTo>
                    <a:pt x="6733667" y="4050538"/>
                  </a:moveTo>
                  <a:cubicBezTo>
                    <a:pt x="6710807" y="4050538"/>
                    <a:pt x="6695567" y="4027678"/>
                    <a:pt x="6703187" y="4004818"/>
                  </a:cubicBezTo>
                  <a:cubicBezTo>
                    <a:pt x="6703187" y="3989578"/>
                    <a:pt x="6726048" y="3974338"/>
                    <a:pt x="6748907" y="3974338"/>
                  </a:cubicBezTo>
                  <a:cubicBezTo>
                    <a:pt x="6764148" y="3981958"/>
                    <a:pt x="6779387" y="3997198"/>
                    <a:pt x="6779387" y="4020058"/>
                  </a:cubicBezTo>
                  <a:cubicBezTo>
                    <a:pt x="6771767" y="4042918"/>
                    <a:pt x="6756527" y="4050538"/>
                    <a:pt x="6741287" y="4050538"/>
                  </a:cubicBezTo>
                  <a:cubicBezTo>
                    <a:pt x="6741287" y="4050538"/>
                    <a:pt x="6733667" y="4050538"/>
                    <a:pt x="6733667" y="4050538"/>
                  </a:cubicBezTo>
                  <a:close/>
                  <a:moveTo>
                    <a:pt x="53340" y="4004818"/>
                  </a:moveTo>
                  <a:cubicBezTo>
                    <a:pt x="45720" y="3981958"/>
                    <a:pt x="60960" y="3959098"/>
                    <a:pt x="83820" y="3959098"/>
                  </a:cubicBezTo>
                  <a:cubicBezTo>
                    <a:pt x="106680" y="3951478"/>
                    <a:pt x="121920" y="3966718"/>
                    <a:pt x="129540" y="3989578"/>
                  </a:cubicBezTo>
                  <a:cubicBezTo>
                    <a:pt x="129540" y="4012438"/>
                    <a:pt x="114300" y="4027678"/>
                    <a:pt x="99060" y="4035298"/>
                  </a:cubicBezTo>
                  <a:cubicBezTo>
                    <a:pt x="91440" y="4035298"/>
                    <a:pt x="91440" y="4035298"/>
                    <a:pt x="91440" y="4035298"/>
                  </a:cubicBezTo>
                  <a:cubicBezTo>
                    <a:pt x="68580" y="4035298"/>
                    <a:pt x="53340" y="4020058"/>
                    <a:pt x="53340" y="4004818"/>
                  </a:cubicBezTo>
                  <a:close/>
                  <a:moveTo>
                    <a:pt x="6764147" y="3836924"/>
                  </a:moveTo>
                  <a:cubicBezTo>
                    <a:pt x="6748907" y="3836924"/>
                    <a:pt x="6733667" y="3821684"/>
                    <a:pt x="6733667" y="3798824"/>
                  </a:cubicBezTo>
                  <a:cubicBezTo>
                    <a:pt x="6733667" y="3775964"/>
                    <a:pt x="6756526" y="3760724"/>
                    <a:pt x="6771767" y="3768344"/>
                  </a:cubicBezTo>
                  <a:cubicBezTo>
                    <a:pt x="6794626" y="3768344"/>
                    <a:pt x="6809867" y="3783584"/>
                    <a:pt x="6809867" y="3806444"/>
                  </a:cubicBezTo>
                  <a:cubicBezTo>
                    <a:pt x="6809867" y="3829304"/>
                    <a:pt x="6787007" y="3844544"/>
                    <a:pt x="6771767" y="3844544"/>
                  </a:cubicBezTo>
                  <a:cubicBezTo>
                    <a:pt x="6771767" y="3844544"/>
                    <a:pt x="6764147" y="3836924"/>
                    <a:pt x="6764147" y="3836924"/>
                  </a:cubicBezTo>
                  <a:close/>
                  <a:moveTo>
                    <a:pt x="22860" y="3791204"/>
                  </a:moveTo>
                  <a:cubicBezTo>
                    <a:pt x="22860" y="3768344"/>
                    <a:pt x="38100" y="3745484"/>
                    <a:pt x="53340" y="3745484"/>
                  </a:cubicBezTo>
                  <a:cubicBezTo>
                    <a:pt x="76200" y="3745484"/>
                    <a:pt x="99060" y="3760724"/>
                    <a:pt x="99060" y="3775964"/>
                  </a:cubicBezTo>
                  <a:cubicBezTo>
                    <a:pt x="99060" y="3798824"/>
                    <a:pt x="83820" y="3821684"/>
                    <a:pt x="60960" y="3821684"/>
                  </a:cubicBezTo>
                  <a:cubicBezTo>
                    <a:pt x="38100" y="3821684"/>
                    <a:pt x="22860" y="3806444"/>
                    <a:pt x="22860" y="3791204"/>
                  </a:cubicBezTo>
                  <a:close/>
                  <a:moveTo>
                    <a:pt x="6787007" y="3623310"/>
                  </a:moveTo>
                  <a:cubicBezTo>
                    <a:pt x="6764147" y="3623310"/>
                    <a:pt x="6748907" y="3608070"/>
                    <a:pt x="6748907" y="3585210"/>
                  </a:cubicBezTo>
                  <a:cubicBezTo>
                    <a:pt x="6748907" y="3562350"/>
                    <a:pt x="6771767" y="3547110"/>
                    <a:pt x="6787007" y="3554730"/>
                  </a:cubicBezTo>
                  <a:cubicBezTo>
                    <a:pt x="6809867" y="3554730"/>
                    <a:pt x="6825107" y="3569970"/>
                    <a:pt x="6825107" y="3592830"/>
                  </a:cubicBezTo>
                  <a:cubicBezTo>
                    <a:pt x="6825107" y="3608070"/>
                    <a:pt x="6809867" y="3630930"/>
                    <a:pt x="6787007" y="3630930"/>
                  </a:cubicBezTo>
                  <a:cubicBezTo>
                    <a:pt x="6787007" y="3630930"/>
                    <a:pt x="6787007" y="3630930"/>
                    <a:pt x="6787007" y="3623310"/>
                  </a:cubicBezTo>
                  <a:close/>
                  <a:moveTo>
                    <a:pt x="7620" y="3569970"/>
                  </a:moveTo>
                  <a:cubicBezTo>
                    <a:pt x="7620" y="3547110"/>
                    <a:pt x="22860" y="3531870"/>
                    <a:pt x="45720" y="3531870"/>
                  </a:cubicBezTo>
                  <a:cubicBezTo>
                    <a:pt x="60960" y="3531870"/>
                    <a:pt x="83820" y="3547110"/>
                    <a:pt x="83820" y="3569970"/>
                  </a:cubicBezTo>
                  <a:cubicBezTo>
                    <a:pt x="83820" y="3592830"/>
                    <a:pt x="68580" y="3608070"/>
                    <a:pt x="45720" y="3608070"/>
                  </a:cubicBezTo>
                  <a:cubicBezTo>
                    <a:pt x="22860" y="3608070"/>
                    <a:pt x="7620" y="3592830"/>
                    <a:pt x="7620" y="3569970"/>
                  </a:cubicBezTo>
                  <a:close/>
                  <a:moveTo>
                    <a:pt x="6756526" y="3371596"/>
                  </a:moveTo>
                  <a:cubicBezTo>
                    <a:pt x="6756526" y="3356356"/>
                    <a:pt x="6771767" y="3333496"/>
                    <a:pt x="6794626" y="3333496"/>
                  </a:cubicBezTo>
                  <a:cubicBezTo>
                    <a:pt x="6809867" y="3333496"/>
                    <a:pt x="6832726" y="3356356"/>
                    <a:pt x="6832726" y="3371596"/>
                  </a:cubicBezTo>
                  <a:cubicBezTo>
                    <a:pt x="6832726" y="3394456"/>
                    <a:pt x="6809867" y="3409696"/>
                    <a:pt x="6794626" y="3409696"/>
                  </a:cubicBezTo>
                  <a:cubicBezTo>
                    <a:pt x="6771767" y="3409696"/>
                    <a:pt x="6756526" y="3394456"/>
                    <a:pt x="6756526" y="3371596"/>
                  </a:cubicBezTo>
                  <a:close/>
                  <a:moveTo>
                    <a:pt x="38100" y="3394456"/>
                  </a:moveTo>
                  <a:cubicBezTo>
                    <a:pt x="22860" y="3394456"/>
                    <a:pt x="0" y="3379216"/>
                    <a:pt x="0" y="3356356"/>
                  </a:cubicBezTo>
                  <a:cubicBezTo>
                    <a:pt x="0" y="3333496"/>
                    <a:pt x="22860" y="3318256"/>
                    <a:pt x="38100" y="3318256"/>
                  </a:cubicBezTo>
                  <a:cubicBezTo>
                    <a:pt x="60960" y="3318256"/>
                    <a:pt x="76200" y="3333496"/>
                    <a:pt x="76200" y="3356356"/>
                  </a:cubicBezTo>
                  <a:cubicBezTo>
                    <a:pt x="76200" y="3379216"/>
                    <a:pt x="60960" y="3394456"/>
                    <a:pt x="38100" y="3394456"/>
                  </a:cubicBezTo>
                  <a:close/>
                  <a:moveTo>
                    <a:pt x="6741287" y="3165602"/>
                  </a:moveTo>
                  <a:cubicBezTo>
                    <a:pt x="6741287" y="3142742"/>
                    <a:pt x="6756527" y="3127502"/>
                    <a:pt x="6779387" y="3119882"/>
                  </a:cubicBezTo>
                  <a:cubicBezTo>
                    <a:pt x="6802247" y="3119882"/>
                    <a:pt x="6817487" y="3135122"/>
                    <a:pt x="6817487" y="3157982"/>
                  </a:cubicBezTo>
                  <a:cubicBezTo>
                    <a:pt x="6825107" y="3180842"/>
                    <a:pt x="6809867" y="3196082"/>
                    <a:pt x="6787007" y="3196082"/>
                  </a:cubicBezTo>
                  <a:cubicBezTo>
                    <a:pt x="6787007" y="3196082"/>
                    <a:pt x="6787007" y="3196082"/>
                    <a:pt x="6779387" y="3196082"/>
                  </a:cubicBezTo>
                  <a:cubicBezTo>
                    <a:pt x="6764147" y="3196082"/>
                    <a:pt x="6748907" y="3180842"/>
                    <a:pt x="6741287" y="3165602"/>
                  </a:cubicBezTo>
                  <a:close/>
                  <a:moveTo>
                    <a:pt x="45720" y="3180842"/>
                  </a:moveTo>
                  <a:cubicBezTo>
                    <a:pt x="30480" y="3180842"/>
                    <a:pt x="15240" y="3157982"/>
                    <a:pt x="15240" y="3135122"/>
                  </a:cubicBezTo>
                  <a:cubicBezTo>
                    <a:pt x="15240" y="3119882"/>
                    <a:pt x="30480" y="3104642"/>
                    <a:pt x="53340" y="3104642"/>
                  </a:cubicBezTo>
                  <a:cubicBezTo>
                    <a:pt x="76200" y="3104642"/>
                    <a:pt x="91440" y="3119882"/>
                    <a:pt x="91440" y="3142742"/>
                  </a:cubicBezTo>
                  <a:cubicBezTo>
                    <a:pt x="91440" y="3165602"/>
                    <a:pt x="68580" y="3180842"/>
                    <a:pt x="53340" y="3180842"/>
                  </a:cubicBezTo>
                  <a:cubicBezTo>
                    <a:pt x="53340" y="3180842"/>
                    <a:pt x="45720" y="3180842"/>
                    <a:pt x="45720" y="3180842"/>
                  </a:cubicBezTo>
                  <a:close/>
                  <a:moveTo>
                    <a:pt x="6718426" y="2951988"/>
                  </a:moveTo>
                  <a:cubicBezTo>
                    <a:pt x="6718426" y="2929128"/>
                    <a:pt x="6733667" y="2913888"/>
                    <a:pt x="6756526" y="2906268"/>
                  </a:cubicBezTo>
                  <a:cubicBezTo>
                    <a:pt x="6771767" y="2906268"/>
                    <a:pt x="6794626" y="2921508"/>
                    <a:pt x="6794626" y="2944368"/>
                  </a:cubicBezTo>
                  <a:cubicBezTo>
                    <a:pt x="6802247" y="2959608"/>
                    <a:pt x="6787007" y="2982468"/>
                    <a:pt x="6764147" y="2982468"/>
                  </a:cubicBezTo>
                  <a:cubicBezTo>
                    <a:pt x="6764147" y="2982468"/>
                    <a:pt x="6764147" y="2982468"/>
                    <a:pt x="6756526" y="2982468"/>
                  </a:cubicBezTo>
                  <a:cubicBezTo>
                    <a:pt x="6741287" y="2982468"/>
                    <a:pt x="6726047" y="2974848"/>
                    <a:pt x="6718426" y="2951988"/>
                  </a:cubicBezTo>
                  <a:close/>
                  <a:moveTo>
                    <a:pt x="68580" y="2967228"/>
                  </a:moveTo>
                  <a:cubicBezTo>
                    <a:pt x="45720" y="2959608"/>
                    <a:pt x="38100" y="2944368"/>
                    <a:pt x="38100" y="2921508"/>
                  </a:cubicBezTo>
                  <a:cubicBezTo>
                    <a:pt x="38100" y="2898648"/>
                    <a:pt x="60960" y="2891028"/>
                    <a:pt x="83820" y="2891028"/>
                  </a:cubicBezTo>
                  <a:cubicBezTo>
                    <a:pt x="99060" y="2891028"/>
                    <a:pt x="114300" y="2913888"/>
                    <a:pt x="114300" y="2936748"/>
                  </a:cubicBezTo>
                  <a:cubicBezTo>
                    <a:pt x="106680" y="2951988"/>
                    <a:pt x="91440" y="2967228"/>
                    <a:pt x="76200" y="2967228"/>
                  </a:cubicBezTo>
                  <a:cubicBezTo>
                    <a:pt x="76200" y="2967228"/>
                    <a:pt x="68580" y="2967228"/>
                    <a:pt x="68580" y="2967228"/>
                  </a:cubicBezTo>
                  <a:close/>
                  <a:moveTo>
                    <a:pt x="6687820" y="2745994"/>
                  </a:moveTo>
                  <a:cubicBezTo>
                    <a:pt x="6680200" y="2723134"/>
                    <a:pt x="6695440" y="2700274"/>
                    <a:pt x="6718300" y="2700274"/>
                  </a:cubicBezTo>
                  <a:cubicBezTo>
                    <a:pt x="6733540" y="2692654"/>
                    <a:pt x="6756400" y="2707894"/>
                    <a:pt x="6764020" y="2730754"/>
                  </a:cubicBezTo>
                  <a:cubicBezTo>
                    <a:pt x="6764020" y="2745994"/>
                    <a:pt x="6748780" y="2768854"/>
                    <a:pt x="6733540" y="2776474"/>
                  </a:cubicBezTo>
                  <a:cubicBezTo>
                    <a:pt x="6725920" y="2776474"/>
                    <a:pt x="6725920" y="2776474"/>
                    <a:pt x="6725920" y="2776474"/>
                  </a:cubicBezTo>
                  <a:cubicBezTo>
                    <a:pt x="6703060" y="2776474"/>
                    <a:pt x="6687820" y="2761234"/>
                    <a:pt x="6687820" y="2745994"/>
                  </a:cubicBezTo>
                  <a:close/>
                  <a:moveTo>
                    <a:pt x="106680" y="2753614"/>
                  </a:moveTo>
                  <a:cubicBezTo>
                    <a:pt x="83820" y="2753614"/>
                    <a:pt x="68580" y="2730754"/>
                    <a:pt x="76200" y="2707894"/>
                  </a:cubicBezTo>
                  <a:cubicBezTo>
                    <a:pt x="76200" y="2685034"/>
                    <a:pt x="99060" y="2677414"/>
                    <a:pt x="121920" y="2677414"/>
                  </a:cubicBezTo>
                  <a:cubicBezTo>
                    <a:pt x="144780" y="2685034"/>
                    <a:pt x="152400" y="2707894"/>
                    <a:pt x="152400" y="2723134"/>
                  </a:cubicBezTo>
                  <a:cubicBezTo>
                    <a:pt x="144780" y="2745994"/>
                    <a:pt x="129540" y="2753614"/>
                    <a:pt x="114300" y="2753614"/>
                  </a:cubicBezTo>
                  <a:cubicBezTo>
                    <a:pt x="106680" y="2753614"/>
                    <a:pt x="106680" y="2753614"/>
                    <a:pt x="106680" y="2753614"/>
                  </a:cubicBezTo>
                  <a:close/>
                  <a:moveTo>
                    <a:pt x="6634480" y="2540000"/>
                  </a:moveTo>
                  <a:cubicBezTo>
                    <a:pt x="6634480" y="2517140"/>
                    <a:pt x="6642100" y="2494280"/>
                    <a:pt x="6664960" y="2494280"/>
                  </a:cubicBezTo>
                  <a:cubicBezTo>
                    <a:pt x="6687820" y="2486660"/>
                    <a:pt x="6703060" y="2494280"/>
                    <a:pt x="6710680" y="2517140"/>
                  </a:cubicBezTo>
                  <a:cubicBezTo>
                    <a:pt x="6718300" y="2540000"/>
                    <a:pt x="6703060" y="2562860"/>
                    <a:pt x="6687820" y="2562860"/>
                  </a:cubicBezTo>
                  <a:cubicBezTo>
                    <a:pt x="6680200" y="2562860"/>
                    <a:pt x="6680200" y="2562860"/>
                    <a:pt x="6672580" y="2562860"/>
                  </a:cubicBezTo>
                  <a:cubicBezTo>
                    <a:pt x="6657340" y="2562860"/>
                    <a:pt x="6642100" y="2555240"/>
                    <a:pt x="6634480" y="2540000"/>
                  </a:cubicBezTo>
                  <a:close/>
                  <a:moveTo>
                    <a:pt x="152527" y="2547620"/>
                  </a:moveTo>
                  <a:cubicBezTo>
                    <a:pt x="129667" y="2540000"/>
                    <a:pt x="122047" y="2517140"/>
                    <a:pt x="129667" y="2501900"/>
                  </a:cubicBezTo>
                  <a:cubicBezTo>
                    <a:pt x="129667" y="2479040"/>
                    <a:pt x="152527" y="2463800"/>
                    <a:pt x="175387" y="2471420"/>
                  </a:cubicBezTo>
                  <a:cubicBezTo>
                    <a:pt x="190627" y="2479040"/>
                    <a:pt x="205867" y="2501900"/>
                    <a:pt x="198247" y="2517140"/>
                  </a:cubicBezTo>
                  <a:cubicBezTo>
                    <a:pt x="198247" y="2532380"/>
                    <a:pt x="183007" y="2547620"/>
                    <a:pt x="167767" y="2547620"/>
                  </a:cubicBezTo>
                  <a:cubicBezTo>
                    <a:pt x="160147" y="2547620"/>
                    <a:pt x="160147" y="2547620"/>
                    <a:pt x="152527" y="2547620"/>
                  </a:cubicBezTo>
                  <a:close/>
                  <a:moveTo>
                    <a:pt x="6573520" y="2334006"/>
                  </a:moveTo>
                  <a:cubicBezTo>
                    <a:pt x="6565900" y="2318766"/>
                    <a:pt x="6581139" y="2295906"/>
                    <a:pt x="6596380" y="2288286"/>
                  </a:cubicBezTo>
                  <a:cubicBezTo>
                    <a:pt x="6619239" y="2280666"/>
                    <a:pt x="6642100" y="2288286"/>
                    <a:pt x="6649720" y="2311146"/>
                  </a:cubicBezTo>
                  <a:cubicBezTo>
                    <a:pt x="6657339" y="2334006"/>
                    <a:pt x="6642100" y="2349246"/>
                    <a:pt x="6626860" y="2356866"/>
                  </a:cubicBezTo>
                  <a:cubicBezTo>
                    <a:pt x="6619239" y="2364486"/>
                    <a:pt x="6611620" y="2364486"/>
                    <a:pt x="6611620" y="2364486"/>
                  </a:cubicBezTo>
                  <a:cubicBezTo>
                    <a:pt x="6596380" y="2364486"/>
                    <a:pt x="6581139" y="2349246"/>
                    <a:pt x="6573520" y="2334006"/>
                  </a:cubicBezTo>
                  <a:close/>
                  <a:moveTo>
                    <a:pt x="213487" y="2341626"/>
                  </a:moveTo>
                  <a:cubicBezTo>
                    <a:pt x="198247" y="2334006"/>
                    <a:pt x="183007" y="2311146"/>
                    <a:pt x="190627" y="2288159"/>
                  </a:cubicBezTo>
                  <a:cubicBezTo>
                    <a:pt x="198247" y="2272919"/>
                    <a:pt x="221107" y="2257679"/>
                    <a:pt x="243967" y="2265299"/>
                  </a:cubicBezTo>
                  <a:cubicBezTo>
                    <a:pt x="259207" y="2272919"/>
                    <a:pt x="274447" y="2295779"/>
                    <a:pt x="266827" y="2318766"/>
                  </a:cubicBezTo>
                  <a:cubicBezTo>
                    <a:pt x="259207" y="2334006"/>
                    <a:pt x="243967" y="2341626"/>
                    <a:pt x="228727" y="2341626"/>
                  </a:cubicBezTo>
                  <a:cubicBezTo>
                    <a:pt x="221107" y="2341626"/>
                    <a:pt x="221107" y="2341626"/>
                    <a:pt x="213487" y="2341626"/>
                  </a:cubicBezTo>
                  <a:close/>
                  <a:moveTo>
                    <a:pt x="6497320" y="2135632"/>
                  </a:moveTo>
                  <a:cubicBezTo>
                    <a:pt x="6489700" y="2120392"/>
                    <a:pt x="6504940" y="2097532"/>
                    <a:pt x="6520180" y="2089912"/>
                  </a:cubicBezTo>
                  <a:cubicBezTo>
                    <a:pt x="6543040" y="2082292"/>
                    <a:pt x="6565900" y="2089912"/>
                    <a:pt x="6573520" y="2105152"/>
                  </a:cubicBezTo>
                  <a:cubicBezTo>
                    <a:pt x="6581140" y="2128012"/>
                    <a:pt x="6565900" y="2150872"/>
                    <a:pt x="6550660" y="2158619"/>
                  </a:cubicBezTo>
                  <a:cubicBezTo>
                    <a:pt x="6543040" y="2158619"/>
                    <a:pt x="6543040" y="2158619"/>
                    <a:pt x="6535420" y="2158619"/>
                  </a:cubicBezTo>
                  <a:cubicBezTo>
                    <a:pt x="6520180" y="2158619"/>
                    <a:pt x="6504940" y="2150999"/>
                    <a:pt x="6497320" y="2135759"/>
                  </a:cubicBezTo>
                  <a:close/>
                  <a:moveTo>
                    <a:pt x="289814" y="2143379"/>
                  </a:moveTo>
                  <a:cubicBezTo>
                    <a:pt x="274574" y="2128139"/>
                    <a:pt x="259334" y="2112899"/>
                    <a:pt x="266954" y="2089912"/>
                  </a:cubicBezTo>
                  <a:cubicBezTo>
                    <a:pt x="274574" y="2067052"/>
                    <a:pt x="297434" y="2059432"/>
                    <a:pt x="320294" y="2067052"/>
                  </a:cubicBezTo>
                  <a:cubicBezTo>
                    <a:pt x="335534" y="2074672"/>
                    <a:pt x="350774" y="2097532"/>
                    <a:pt x="343154" y="2120519"/>
                  </a:cubicBezTo>
                  <a:cubicBezTo>
                    <a:pt x="335534" y="2135759"/>
                    <a:pt x="320294" y="2143379"/>
                    <a:pt x="305054" y="2143379"/>
                  </a:cubicBezTo>
                  <a:cubicBezTo>
                    <a:pt x="297434" y="2143379"/>
                    <a:pt x="297434" y="2143379"/>
                    <a:pt x="289814" y="2143379"/>
                  </a:cubicBezTo>
                  <a:close/>
                  <a:moveTo>
                    <a:pt x="6413373" y="1945005"/>
                  </a:moveTo>
                  <a:cubicBezTo>
                    <a:pt x="6405753" y="1922145"/>
                    <a:pt x="6413373" y="1899285"/>
                    <a:pt x="6428613" y="1891538"/>
                  </a:cubicBezTo>
                  <a:cubicBezTo>
                    <a:pt x="6451473" y="1883918"/>
                    <a:pt x="6474333" y="1891538"/>
                    <a:pt x="6481953" y="1914398"/>
                  </a:cubicBezTo>
                  <a:cubicBezTo>
                    <a:pt x="6489573" y="1929638"/>
                    <a:pt x="6481953" y="1952498"/>
                    <a:pt x="6466713" y="1960118"/>
                  </a:cubicBezTo>
                  <a:cubicBezTo>
                    <a:pt x="6459093" y="1967738"/>
                    <a:pt x="6451473" y="1967738"/>
                    <a:pt x="6443853" y="1967738"/>
                  </a:cubicBezTo>
                  <a:cubicBezTo>
                    <a:pt x="6436233" y="1967738"/>
                    <a:pt x="6420993" y="1960118"/>
                    <a:pt x="6413373" y="1944878"/>
                  </a:cubicBezTo>
                  <a:close/>
                  <a:moveTo>
                    <a:pt x="381254" y="1944878"/>
                  </a:moveTo>
                  <a:cubicBezTo>
                    <a:pt x="358394" y="1937258"/>
                    <a:pt x="350774" y="1914398"/>
                    <a:pt x="358394" y="1891411"/>
                  </a:cubicBezTo>
                  <a:cubicBezTo>
                    <a:pt x="373634" y="1876171"/>
                    <a:pt x="396494" y="1868551"/>
                    <a:pt x="411734" y="1876171"/>
                  </a:cubicBezTo>
                  <a:cubicBezTo>
                    <a:pt x="426974" y="1883791"/>
                    <a:pt x="434594" y="1906651"/>
                    <a:pt x="426974" y="1929638"/>
                  </a:cubicBezTo>
                  <a:cubicBezTo>
                    <a:pt x="419354" y="1937258"/>
                    <a:pt x="411734" y="1944878"/>
                    <a:pt x="396494" y="1944878"/>
                  </a:cubicBezTo>
                  <a:cubicBezTo>
                    <a:pt x="388874" y="1944878"/>
                    <a:pt x="381254" y="1944878"/>
                    <a:pt x="381254" y="1944878"/>
                  </a:cubicBezTo>
                  <a:close/>
                  <a:moveTo>
                    <a:pt x="6314186" y="1754124"/>
                  </a:moveTo>
                  <a:cubicBezTo>
                    <a:pt x="6306566" y="1738884"/>
                    <a:pt x="6306566" y="1716024"/>
                    <a:pt x="6329426" y="1708404"/>
                  </a:cubicBezTo>
                  <a:cubicBezTo>
                    <a:pt x="6344666" y="1693164"/>
                    <a:pt x="6367526" y="1700784"/>
                    <a:pt x="6382766" y="1716024"/>
                  </a:cubicBezTo>
                  <a:cubicBezTo>
                    <a:pt x="6390386" y="1738884"/>
                    <a:pt x="6382766" y="1761744"/>
                    <a:pt x="6367526" y="1769491"/>
                  </a:cubicBezTo>
                  <a:cubicBezTo>
                    <a:pt x="6359906" y="1777111"/>
                    <a:pt x="6352286" y="1777111"/>
                    <a:pt x="6344666" y="1777111"/>
                  </a:cubicBezTo>
                  <a:cubicBezTo>
                    <a:pt x="6329426" y="1777111"/>
                    <a:pt x="6321806" y="1769491"/>
                    <a:pt x="6314186" y="1754251"/>
                  </a:cubicBezTo>
                  <a:close/>
                  <a:moveTo>
                    <a:pt x="480441" y="1754251"/>
                  </a:moveTo>
                  <a:cubicBezTo>
                    <a:pt x="457581" y="1746631"/>
                    <a:pt x="449961" y="1723771"/>
                    <a:pt x="465201" y="1700784"/>
                  </a:cubicBezTo>
                  <a:cubicBezTo>
                    <a:pt x="472821" y="1685544"/>
                    <a:pt x="495681" y="1677924"/>
                    <a:pt x="518541" y="1685544"/>
                  </a:cubicBezTo>
                  <a:cubicBezTo>
                    <a:pt x="533781" y="1700784"/>
                    <a:pt x="541401" y="1723644"/>
                    <a:pt x="526161" y="1739011"/>
                  </a:cubicBezTo>
                  <a:cubicBezTo>
                    <a:pt x="518541" y="1754251"/>
                    <a:pt x="510921" y="1761871"/>
                    <a:pt x="495681" y="1761871"/>
                  </a:cubicBezTo>
                  <a:cubicBezTo>
                    <a:pt x="488061" y="1761871"/>
                    <a:pt x="480441" y="1754251"/>
                    <a:pt x="480441" y="1754251"/>
                  </a:cubicBezTo>
                  <a:close/>
                  <a:moveTo>
                    <a:pt x="6199886" y="1578737"/>
                  </a:moveTo>
                  <a:cubicBezTo>
                    <a:pt x="6199886" y="1571117"/>
                    <a:pt x="6199886" y="1571117"/>
                    <a:pt x="6199886" y="1571117"/>
                  </a:cubicBezTo>
                  <a:cubicBezTo>
                    <a:pt x="6184646" y="1555877"/>
                    <a:pt x="6192266" y="1533017"/>
                    <a:pt x="6207506" y="1517650"/>
                  </a:cubicBezTo>
                  <a:cubicBezTo>
                    <a:pt x="6230366" y="1510030"/>
                    <a:pt x="6253226" y="1510030"/>
                    <a:pt x="6260846" y="1532890"/>
                  </a:cubicBezTo>
                  <a:cubicBezTo>
                    <a:pt x="6268466" y="1532890"/>
                    <a:pt x="6268466" y="1532890"/>
                    <a:pt x="6268466" y="1532890"/>
                  </a:cubicBezTo>
                  <a:cubicBezTo>
                    <a:pt x="6276086" y="1555750"/>
                    <a:pt x="6276086" y="1578610"/>
                    <a:pt x="6253226" y="1586357"/>
                  </a:cubicBezTo>
                  <a:cubicBezTo>
                    <a:pt x="6245606" y="1593977"/>
                    <a:pt x="6237986" y="1593977"/>
                    <a:pt x="6230366" y="1593977"/>
                  </a:cubicBezTo>
                  <a:cubicBezTo>
                    <a:pt x="6222746" y="1593977"/>
                    <a:pt x="6207506" y="1586357"/>
                    <a:pt x="6199886" y="1578737"/>
                  </a:cubicBezTo>
                  <a:close/>
                  <a:moveTo>
                    <a:pt x="587248" y="1571117"/>
                  </a:moveTo>
                  <a:cubicBezTo>
                    <a:pt x="572008" y="1555877"/>
                    <a:pt x="564388" y="1533017"/>
                    <a:pt x="579628" y="1517650"/>
                  </a:cubicBezTo>
                  <a:cubicBezTo>
                    <a:pt x="587248" y="1502410"/>
                    <a:pt x="610108" y="1494790"/>
                    <a:pt x="632968" y="1510030"/>
                  </a:cubicBezTo>
                  <a:cubicBezTo>
                    <a:pt x="648208" y="1517650"/>
                    <a:pt x="655828" y="1540510"/>
                    <a:pt x="640588" y="1563497"/>
                  </a:cubicBezTo>
                  <a:cubicBezTo>
                    <a:pt x="632968" y="1571117"/>
                    <a:pt x="625348" y="1578737"/>
                    <a:pt x="610108" y="1578737"/>
                  </a:cubicBezTo>
                  <a:cubicBezTo>
                    <a:pt x="602488" y="1578737"/>
                    <a:pt x="594868" y="1578737"/>
                    <a:pt x="587248" y="1571117"/>
                  </a:cubicBezTo>
                  <a:close/>
                  <a:moveTo>
                    <a:pt x="6077839" y="1403223"/>
                  </a:moveTo>
                  <a:cubicBezTo>
                    <a:pt x="6062599" y="1380363"/>
                    <a:pt x="6070219" y="1357503"/>
                    <a:pt x="6085459" y="1349756"/>
                  </a:cubicBezTo>
                  <a:cubicBezTo>
                    <a:pt x="6100699" y="1334516"/>
                    <a:pt x="6123559" y="1334516"/>
                    <a:pt x="6138799" y="1357376"/>
                  </a:cubicBezTo>
                  <a:cubicBezTo>
                    <a:pt x="6146419" y="1372616"/>
                    <a:pt x="6146419" y="1395476"/>
                    <a:pt x="6131179" y="1410843"/>
                  </a:cubicBezTo>
                  <a:cubicBezTo>
                    <a:pt x="6123559" y="1410843"/>
                    <a:pt x="6115939" y="1418463"/>
                    <a:pt x="6108319" y="1418463"/>
                  </a:cubicBezTo>
                  <a:cubicBezTo>
                    <a:pt x="6093079" y="1418463"/>
                    <a:pt x="6085459" y="1410843"/>
                    <a:pt x="6077839" y="1403223"/>
                  </a:cubicBezTo>
                  <a:close/>
                  <a:moveTo>
                    <a:pt x="709168" y="1395603"/>
                  </a:moveTo>
                  <a:cubicBezTo>
                    <a:pt x="693928" y="1380363"/>
                    <a:pt x="693928" y="1357503"/>
                    <a:pt x="701548" y="1342136"/>
                  </a:cubicBezTo>
                  <a:cubicBezTo>
                    <a:pt x="716788" y="1326896"/>
                    <a:pt x="739648" y="1319276"/>
                    <a:pt x="754888" y="1334516"/>
                  </a:cubicBezTo>
                  <a:cubicBezTo>
                    <a:pt x="777748" y="1349756"/>
                    <a:pt x="777748" y="1372616"/>
                    <a:pt x="762508" y="1387983"/>
                  </a:cubicBezTo>
                  <a:cubicBezTo>
                    <a:pt x="754888" y="1395603"/>
                    <a:pt x="747268" y="1403223"/>
                    <a:pt x="732028" y="1403223"/>
                  </a:cubicBezTo>
                  <a:cubicBezTo>
                    <a:pt x="724408" y="1403223"/>
                    <a:pt x="716788" y="1403223"/>
                    <a:pt x="709168" y="1395603"/>
                  </a:cubicBezTo>
                  <a:close/>
                  <a:moveTo>
                    <a:pt x="5940552" y="1235456"/>
                  </a:moveTo>
                  <a:cubicBezTo>
                    <a:pt x="5932932" y="1220216"/>
                    <a:pt x="5932932" y="1197356"/>
                    <a:pt x="5948172" y="1181989"/>
                  </a:cubicBezTo>
                  <a:cubicBezTo>
                    <a:pt x="5963412" y="1166749"/>
                    <a:pt x="5986272" y="1166749"/>
                    <a:pt x="6001512" y="1181989"/>
                  </a:cubicBezTo>
                  <a:cubicBezTo>
                    <a:pt x="6016752" y="1204849"/>
                    <a:pt x="6009132" y="1227709"/>
                    <a:pt x="5993892" y="1243076"/>
                  </a:cubicBezTo>
                  <a:cubicBezTo>
                    <a:pt x="5986272" y="1243076"/>
                    <a:pt x="5978652" y="1250696"/>
                    <a:pt x="5971032" y="1250696"/>
                  </a:cubicBezTo>
                  <a:cubicBezTo>
                    <a:pt x="5963412" y="1250696"/>
                    <a:pt x="5948172" y="1243076"/>
                    <a:pt x="5940552" y="1235456"/>
                  </a:cubicBezTo>
                  <a:close/>
                  <a:moveTo>
                    <a:pt x="846455" y="1227836"/>
                  </a:moveTo>
                  <a:cubicBezTo>
                    <a:pt x="831215" y="1212596"/>
                    <a:pt x="831215" y="1189736"/>
                    <a:pt x="838835" y="1174369"/>
                  </a:cubicBezTo>
                  <a:cubicBezTo>
                    <a:pt x="854075" y="1159129"/>
                    <a:pt x="876935" y="1159129"/>
                    <a:pt x="892175" y="1174369"/>
                  </a:cubicBezTo>
                  <a:cubicBezTo>
                    <a:pt x="907415" y="1181989"/>
                    <a:pt x="915035" y="1204849"/>
                    <a:pt x="899795" y="1227836"/>
                  </a:cubicBezTo>
                  <a:cubicBezTo>
                    <a:pt x="892175" y="1235456"/>
                    <a:pt x="884555" y="1235456"/>
                    <a:pt x="869315" y="1235456"/>
                  </a:cubicBezTo>
                  <a:cubicBezTo>
                    <a:pt x="861695" y="1235456"/>
                    <a:pt x="854075" y="1235456"/>
                    <a:pt x="846455" y="1227836"/>
                  </a:cubicBezTo>
                  <a:close/>
                  <a:moveTo>
                    <a:pt x="5803265" y="1082802"/>
                  </a:moveTo>
                  <a:cubicBezTo>
                    <a:pt x="5788025" y="1067562"/>
                    <a:pt x="5788025" y="1037082"/>
                    <a:pt x="5803265" y="1029335"/>
                  </a:cubicBezTo>
                  <a:cubicBezTo>
                    <a:pt x="5818505" y="1014095"/>
                    <a:pt x="5841365" y="1014095"/>
                    <a:pt x="5856605" y="1029335"/>
                  </a:cubicBezTo>
                  <a:cubicBezTo>
                    <a:pt x="5871845" y="1044575"/>
                    <a:pt x="5871845" y="1067435"/>
                    <a:pt x="5856605" y="1082802"/>
                  </a:cubicBezTo>
                  <a:cubicBezTo>
                    <a:pt x="5848985" y="1090422"/>
                    <a:pt x="5833745" y="1090422"/>
                    <a:pt x="5826125" y="1090422"/>
                  </a:cubicBezTo>
                  <a:cubicBezTo>
                    <a:pt x="5818505" y="1090422"/>
                    <a:pt x="5810885" y="1090422"/>
                    <a:pt x="5803265" y="1082802"/>
                  </a:cubicBezTo>
                  <a:close/>
                  <a:moveTo>
                    <a:pt x="991362" y="1067562"/>
                  </a:moveTo>
                  <a:cubicBezTo>
                    <a:pt x="976122" y="1052322"/>
                    <a:pt x="976122" y="1029462"/>
                    <a:pt x="991362" y="1014095"/>
                  </a:cubicBezTo>
                  <a:cubicBezTo>
                    <a:pt x="1006602" y="998855"/>
                    <a:pt x="1029462" y="998855"/>
                    <a:pt x="1044702" y="1014095"/>
                  </a:cubicBezTo>
                  <a:cubicBezTo>
                    <a:pt x="1059942" y="1029335"/>
                    <a:pt x="1059942" y="1052195"/>
                    <a:pt x="1044702" y="1067562"/>
                  </a:cubicBezTo>
                  <a:cubicBezTo>
                    <a:pt x="1037082" y="1075182"/>
                    <a:pt x="1029462" y="1082802"/>
                    <a:pt x="1014222" y="1082802"/>
                  </a:cubicBezTo>
                  <a:cubicBezTo>
                    <a:pt x="1006602" y="1082802"/>
                    <a:pt x="998982" y="1075182"/>
                    <a:pt x="991362" y="1067562"/>
                  </a:cubicBezTo>
                  <a:close/>
                  <a:moveTo>
                    <a:pt x="5643118" y="930275"/>
                  </a:moveTo>
                  <a:cubicBezTo>
                    <a:pt x="5627878" y="922655"/>
                    <a:pt x="5627878" y="892175"/>
                    <a:pt x="5643118" y="876808"/>
                  </a:cubicBezTo>
                  <a:cubicBezTo>
                    <a:pt x="5658358" y="861568"/>
                    <a:pt x="5681218" y="861568"/>
                    <a:pt x="5696458" y="876808"/>
                  </a:cubicBezTo>
                  <a:cubicBezTo>
                    <a:pt x="5711698" y="892048"/>
                    <a:pt x="5711698" y="914908"/>
                    <a:pt x="5704078" y="930275"/>
                  </a:cubicBezTo>
                  <a:cubicBezTo>
                    <a:pt x="5696458" y="937895"/>
                    <a:pt x="5681218" y="945515"/>
                    <a:pt x="5673598" y="945515"/>
                  </a:cubicBezTo>
                  <a:cubicBezTo>
                    <a:pt x="5665978" y="945515"/>
                    <a:pt x="5650738" y="937895"/>
                    <a:pt x="5643118" y="930275"/>
                  </a:cubicBezTo>
                  <a:close/>
                  <a:moveTo>
                    <a:pt x="1143889" y="922655"/>
                  </a:moveTo>
                  <a:cubicBezTo>
                    <a:pt x="1128649" y="907415"/>
                    <a:pt x="1128649" y="876935"/>
                    <a:pt x="1143889" y="869188"/>
                  </a:cubicBezTo>
                  <a:cubicBezTo>
                    <a:pt x="1159129" y="853948"/>
                    <a:pt x="1189609" y="853948"/>
                    <a:pt x="1197229" y="869188"/>
                  </a:cubicBezTo>
                  <a:cubicBezTo>
                    <a:pt x="1212469" y="884428"/>
                    <a:pt x="1212469" y="907288"/>
                    <a:pt x="1197229" y="922655"/>
                  </a:cubicBezTo>
                  <a:cubicBezTo>
                    <a:pt x="1189609" y="930275"/>
                    <a:pt x="1181989" y="930275"/>
                    <a:pt x="1174369" y="930275"/>
                  </a:cubicBezTo>
                  <a:cubicBezTo>
                    <a:pt x="1159129" y="930275"/>
                    <a:pt x="1151509" y="930275"/>
                    <a:pt x="1143889" y="922655"/>
                  </a:cubicBezTo>
                  <a:close/>
                  <a:moveTo>
                    <a:pt x="5482971" y="792861"/>
                  </a:moveTo>
                  <a:cubicBezTo>
                    <a:pt x="5467731" y="785241"/>
                    <a:pt x="5467731" y="762381"/>
                    <a:pt x="5475351" y="739394"/>
                  </a:cubicBezTo>
                  <a:cubicBezTo>
                    <a:pt x="5490591" y="724154"/>
                    <a:pt x="5513451" y="724154"/>
                    <a:pt x="5528691" y="739394"/>
                  </a:cubicBezTo>
                  <a:cubicBezTo>
                    <a:pt x="5551551" y="747014"/>
                    <a:pt x="5551551" y="769874"/>
                    <a:pt x="5536311" y="792861"/>
                  </a:cubicBezTo>
                  <a:cubicBezTo>
                    <a:pt x="5528691" y="800481"/>
                    <a:pt x="5521071" y="808101"/>
                    <a:pt x="5505831" y="808101"/>
                  </a:cubicBezTo>
                  <a:cubicBezTo>
                    <a:pt x="5498211" y="808101"/>
                    <a:pt x="5490591" y="800481"/>
                    <a:pt x="5482971" y="792861"/>
                  </a:cubicBezTo>
                  <a:close/>
                  <a:moveTo>
                    <a:pt x="1304036" y="777621"/>
                  </a:moveTo>
                  <a:cubicBezTo>
                    <a:pt x="1296416" y="762381"/>
                    <a:pt x="1296416" y="739521"/>
                    <a:pt x="1311656" y="724154"/>
                  </a:cubicBezTo>
                  <a:cubicBezTo>
                    <a:pt x="1326896" y="716534"/>
                    <a:pt x="1349756" y="716534"/>
                    <a:pt x="1364996" y="731774"/>
                  </a:cubicBezTo>
                  <a:cubicBezTo>
                    <a:pt x="1380236" y="747014"/>
                    <a:pt x="1372616" y="777494"/>
                    <a:pt x="1357376" y="785241"/>
                  </a:cubicBezTo>
                  <a:cubicBezTo>
                    <a:pt x="1349756" y="792861"/>
                    <a:pt x="1342136" y="792861"/>
                    <a:pt x="1334516" y="792861"/>
                  </a:cubicBezTo>
                  <a:cubicBezTo>
                    <a:pt x="1326896" y="792861"/>
                    <a:pt x="1311656" y="792861"/>
                    <a:pt x="1304036" y="777621"/>
                  </a:cubicBezTo>
                  <a:close/>
                  <a:moveTo>
                    <a:pt x="5315204" y="670814"/>
                  </a:moveTo>
                  <a:cubicBezTo>
                    <a:pt x="5299964" y="655574"/>
                    <a:pt x="5292344" y="632714"/>
                    <a:pt x="5307584" y="617347"/>
                  </a:cubicBezTo>
                  <a:cubicBezTo>
                    <a:pt x="5315204" y="602107"/>
                    <a:pt x="5338064" y="594487"/>
                    <a:pt x="5360924" y="609727"/>
                  </a:cubicBezTo>
                  <a:cubicBezTo>
                    <a:pt x="5376164" y="617347"/>
                    <a:pt x="5376164" y="640207"/>
                    <a:pt x="5368544" y="663194"/>
                  </a:cubicBezTo>
                  <a:cubicBezTo>
                    <a:pt x="5360924" y="670814"/>
                    <a:pt x="5345684" y="678434"/>
                    <a:pt x="5338064" y="678434"/>
                  </a:cubicBezTo>
                  <a:cubicBezTo>
                    <a:pt x="5330444" y="678434"/>
                    <a:pt x="5322824" y="678434"/>
                    <a:pt x="5315204" y="670814"/>
                  </a:cubicBezTo>
                  <a:close/>
                  <a:moveTo>
                    <a:pt x="1479423" y="655574"/>
                  </a:moveTo>
                  <a:cubicBezTo>
                    <a:pt x="1464183" y="632714"/>
                    <a:pt x="1471803" y="609854"/>
                    <a:pt x="1487043" y="602107"/>
                  </a:cubicBezTo>
                  <a:cubicBezTo>
                    <a:pt x="1502283" y="586867"/>
                    <a:pt x="1525143" y="594487"/>
                    <a:pt x="1540383" y="609727"/>
                  </a:cubicBezTo>
                  <a:cubicBezTo>
                    <a:pt x="1548003" y="624967"/>
                    <a:pt x="1548003" y="647827"/>
                    <a:pt x="1532763" y="663194"/>
                  </a:cubicBezTo>
                  <a:cubicBezTo>
                    <a:pt x="1525143" y="663194"/>
                    <a:pt x="1517523" y="670814"/>
                    <a:pt x="1509903" y="670814"/>
                  </a:cubicBezTo>
                  <a:cubicBezTo>
                    <a:pt x="1494663" y="670814"/>
                    <a:pt x="1487043" y="663194"/>
                    <a:pt x="1479423" y="655574"/>
                  </a:cubicBezTo>
                  <a:close/>
                  <a:moveTo>
                    <a:pt x="5139817" y="556387"/>
                  </a:moveTo>
                  <a:cubicBezTo>
                    <a:pt x="5116957" y="541147"/>
                    <a:pt x="5109337" y="518287"/>
                    <a:pt x="5124577" y="502920"/>
                  </a:cubicBezTo>
                  <a:cubicBezTo>
                    <a:pt x="5132197" y="487680"/>
                    <a:pt x="5155057" y="480060"/>
                    <a:pt x="5177917" y="487680"/>
                  </a:cubicBezTo>
                  <a:cubicBezTo>
                    <a:pt x="5193157" y="502920"/>
                    <a:pt x="5200777" y="525780"/>
                    <a:pt x="5185537" y="541147"/>
                  </a:cubicBezTo>
                  <a:cubicBezTo>
                    <a:pt x="5185537" y="556387"/>
                    <a:pt x="5170297" y="564007"/>
                    <a:pt x="5155057" y="564007"/>
                  </a:cubicBezTo>
                  <a:cubicBezTo>
                    <a:pt x="5147437" y="564007"/>
                    <a:pt x="5139817" y="556387"/>
                    <a:pt x="5139817" y="556387"/>
                  </a:cubicBezTo>
                  <a:close/>
                  <a:moveTo>
                    <a:pt x="1654810" y="533527"/>
                  </a:moveTo>
                  <a:cubicBezTo>
                    <a:pt x="1647190" y="518287"/>
                    <a:pt x="1654810" y="495427"/>
                    <a:pt x="1670050" y="480060"/>
                  </a:cubicBezTo>
                  <a:cubicBezTo>
                    <a:pt x="1685290" y="472440"/>
                    <a:pt x="1708150" y="480060"/>
                    <a:pt x="1723390" y="495300"/>
                  </a:cubicBezTo>
                  <a:cubicBezTo>
                    <a:pt x="1731010" y="510540"/>
                    <a:pt x="1723390" y="533400"/>
                    <a:pt x="1708150" y="548767"/>
                  </a:cubicBezTo>
                  <a:cubicBezTo>
                    <a:pt x="1700530" y="548767"/>
                    <a:pt x="1692910" y="556387"/>
                    <a:pt x="1685290" y="556387"/>
                  </a:cubicBezTo>
                  <a:cubicBezTo>
                    <a:pt x="1677670" y="556387"/>
                    <a:pt x="1662430" y="548767"/>
                    <a:pt x="1654810" y="533527"/>
                  </a:cubicBezTo>
                  <a:close/>
                  <a:moveTo>
                    <a:pt x="4949190" y="449580"/>
                  </a:moveTo>
                  <a:cubicBezTo>
                    <a:pt x="4933950" y="441960"/>
                    <a:pt x="4926330" y="419100"/>
                    <a:pt x="4933950" y="403860"/>
                  </a:cubicBezTo>
                  <a:cubicBezTo>
                    <a:pt x="4949190" y="381000"/>
                    <a:pt x="4972050" y="373380"/>
                    <a:pt x="4987290" y="381000"/>
                  </a:cubicBezTo>
                  <a:cubicBezTo>
                    <a:pt x="5002530" y="396240"/>
                    <a:pt x="5010150" y="419100"/>
                    <a:pt x="5002530" y="434467"/>
                  </a:cubicBezTo>
                  <a:cubicBezTo>
                    <a:pt x="4994910" y="449707"/>
                    <a:pt x="4979670" y="457327"/>
                    <a:pt x="4972050" y="457327"/>
                  </a:cubicBezTo>
                  <a:cubicBezTo>
                    <a:pt x="4964430" y="457327"/>
                    <a:pt x="4956810" y="457327"/>
                    <a:pt x="4949190" y="449707"/>
                  </a:cubicBezTo>
                  <a:close/>
                  <a:moveTo>
                    <a:pt x="1845437" y="426847"/>
                  </a:moveTo>
                  <a:cubicBezTo>
                    <a:pt x="1830197" y="411607"/>
                    <a:pt x="1837817" y="388747"/>
                    <a:pt x="1860677" y="381127"/>
                  </a:cubicBezTo>
                  <a:cubicBezTo>
                    <a:pt x="1875917" y="365887"/>
                    <a:pt x="1898777" y="373507"/>
                    <a:pt x="1906397" y="396367"/>
                  </a:cubicBezTo>
                  <a:cubicBezTo>
                    <a:pt x="1921637" y="411607"/>
                    <a:pt x="1914017" y="434467"/>
                    <a:pt x="1891157" y="442087"/>
                  </a:cubicBezTo>
                  <a:cubicBezTo>
                    <a:pt x="1891157" y="449707"/>
                    <a:pt x="1883537" y="449707"/>
                    <a:pt x="1875917" y="449707"/>
                  </a:cubicBezTo>
                  <a:cubicBezTo>
                    <a:pt x="1860677" y="449707"/>
                    <a:pt x="1845437" y="442087"/>
                    <a:pt x="1845437" y="426847"/>
                  </a:cubicBezTo>
                  <a:close/>
                  <a:moveTo>
                    <a:pt x="4758563" y="358140"/>
                  </a:moveTo>
                  <a:cubicBezTo>
                    <a:pt x="4743323" y="350520"/>
                    <a:pt x="4735703" y="327660"/>
                    <a:pt x="4743323" y="312420"/>
                  </a:cubicBezTo>
                  <a:cubicBezTo>
                    <a:pt x="4750943" y="289560"/>
                    <a:pt x="4773803" y="281940"/>
                    <a:pt x="4789043" y="289560"/>
                  </a:cubicBezTo>
                  <a:cubicBezTo>
                    <a:pt x="4811903" y="297180"/>
                    <a:pt x="4819523" y="320040"/>
                    <a:pt x="4811903" y="343027"/>
                  </a:cubicBezTo>
                  <a:cubicBezTo>
                    <a:pt x="4804283" y="358267"/>
                    <a:pt x="4789043" y="365887"/>
                    <a:pt x="4773803" y="365887"/>
                  </a:cubicBezTo>
                  <a:cubicBezTo>
                    <a:pt x="4773803" y="365887"/>
                    <a:pt x="4766183" y="365887"/>
                    <a:pt x="4758563" y="358267"/>
                  </a:cubicBezTo>
                  <a:close/>
                  <a:moveTo>
                    <a:pt x="2036064" y="335407"/>
                  </a:moveTo>
                  <a:cubicBezTo>
                    <a:pt x="2028444" y="312547"/>
                    <a:pt x="2036064" y="289687"/>
                    <a:pt x="2051304" y="281940"/>
                  </a:cubicBezTo>
                  <a:cubicBezTo>
                    <a:pt x="2074164" y="274320"/>
                    <a:pt x="2097024" y="281940"/>
                    <a:pt x="2104644" y="304800"/>
                  </a:cubicBezTo>
                  <a:cubicBezTo>
                    <a:pt x="2112264" y="320040"/>
                    <a:pt x="2104644" y="342900"/>
                    <a:pt x="2081784" y="358267"/>
                  </a:cubicBezTo>
                  <a:cubicBezTo>
                    <a:pt x="2081784" y="358267"/>
                    <a:pt x="2074164" y="358267"/>
                    <a:pt x="2066544" y="358267"/>
                  </a:cubicBezTo>
                  <a:cubicBezTo>
                    <a:pt x="2051304" y="358267"/>
                    <a:pt x="2043684" y="350647"/>
                    <a:pt x="2036064" y="335407"/>
                  </a:cubicBezTo>
                  <a:close/>
                  <a:moveTo>
                    <a:pt x="4567809" y="281940"/>
                  </a:moveTo>
                  <a:cubicBezTo>
                    <a:pt x="4544949" y="274320"/>
                    <a:pt x="4537329" y="251460"/>
                    <a:pt x="4544949" y="228473"/>
                  </a:cubicBezTo>
                  <a:cubicBezTo>
                    <a:pt x="4552569" y="213233"/>
                    <a:pt x="4567809" y="205613"/>
                    <a:pt x="4590669" y="213233"/>
                  </a:cubicBezTo>
                  <a:cubicBezTo>
                    <a:pt x="4613529" y="213233"/>
                    <a:pt x="4621149" y="236093"/>
                    <a:pt x="4613529" y="258953"/>
                  </a:cubicBezTo>
                  <a:cubicBezTo>
                    <a:pt x="4605909" y="274193"/>
                    <a:pt x="4590669" y="281813"/>
                    <a:pt x="4575429" y="281813"/>
                  </a:cubicBezTo>
                  <a:cubicBezTo>
                    <a:pt x="4575429" y="281813"/>
                    <a:pt x="4567809" y="281813"/>
                    <a:pt x="4567809" y="281813"/>
                  </a:cubicBezTo>
                  <a:close/>
                  <a:moveTo>
                    <a:pt x="2234311" y="251333"/>
                  </a:moveTo>
                  <a:cubicBezTo>
                    <a:pt x="2226691" y="236093"/>
                    <a:pt x="2234311" y="213233"/>
                    <a:pt x="2257171" y="205613"/>
                  </a:cubicBezTo>
                  <a:cubicBezTo>
                    <a:pt x="2272411" y="197993"/>
                    <a:pt x="2295271" y="205613"/>
                    <a:pt x="2302891" y="228473"/>
                  </a:cubicBezTo>
                  <a:cubicBezTo>
                    <a:pt x="2310511" y="243713"/>
                    <a:pt x="2302891" y="266573"/>
                    <a:pt x="2280031" y="274193"/>
                  </a:cubicBezTo>
                  <a:cubicBezTo>
                    <a:pt x="2280031" y="274193"/>
                    <a:pt x="2272411" y="281813"/>
                    <a:pt x="2272411" y="281813"/>
                  </a:cubicBezTo>
                  <a:cubicBezTo>
                    <a:pt x="2249551" y="281813"/>
                    <a:pt x="2241931" y="266573"/>
                    <a:pt x="2234311" y="251333"/>
                  </a:cubicBezTo>
                  <a:close/>
                  <a:moveTo>
                    <a:pt x="4361942" y="213233"/>
                  </a:moveTo>
                  <a:cubicBezTo>
                    <a:pt x="4346702" y="205613"/>
                    <a:pt x="4331462" y="190373"/>
                    <a:pt x="4339082" y="167513"/>
                  </a:cubicBezTo>
                  <a:cubicBezTo>
                    <a:pt x="4346702" y="144653"/>
                    <a:pt x="4361942" y="137033"/>
                    <a:pt x="4384802" y="144653"/>
                  </a:cubicBezTo>
                  <a:cubicBezTo>
                    <a:pt x="4407662" y="144653"/>
                    <a:pt x="4415282" y="167513"/>
                    <a:pt x="4407662" y="190373"/>
                  </a:cubicBezTo>
                  <a:cubicBezTo>
                    <a:pt x="4407662" y="205613"/>
                    <a:pt x="4392422" y="213233"/>
                    <a:pt x="4377182" y="213233"/>
                  </a:cubicBezTo>
                  <a:cubicBezTo>
                    <a:pt x="4369562" y="213233"/>
                    <a:pt x="4369562" y="213233"/>
                    <a:pt x="4361942" y="213233"/>
                  </a:cubicBezTo>
                  <a:close/>
                  <a:moveTo>
                    <a:pt x="2432558" y="182753"/>
                  </a:moveTo>
                  <a:cubicBezTo>
                    <a:pt x="2432558" y="167513"/>
                    <a:pt x="2440178" y="144653"/>
                    <a:pt x="2463038" y="137033"/>
                  </a:cubicBezTo>
                  <a:cubicBezTo>
                    <a:pt x="2478278" y="129413"/>
                    <a:pt x="2501138" y="144653"/>
                    <a:pt x="2508758" y="159893"/>
                  </a:cubicBezTo>
                  <a:cubicBezTo>
                    <a:pt x="2516378" y="182753"/>
                    <a:pt x="2501138" y="205613"/>
                    <a:pt x="2485898" y="213360"/>
                  </a:cubicBezTo>
                  <a:cubicBezTo>
                    <a:pt x="2478278" y="213360"/>
                    <a:pt x="2478278" y="213360"/>
                    <a:pt x="2470658" y="213360"/>
                  </a:cubicBezTo>
                  <a:cubicBezTo>
                    <a:pt x="2455418" y="213360"/>
                    <a:pt x="2440178" y="198120"/>
                    <a:pt x="2432558" y="182880"/>
                  </a:cubicBezTo>
                  <a:close/>
                  <a:moveTo>
                    <a:pt x="4155948" y="160020"/>
                  </a:moveTo>
                  <a:cubicBezTo>
                    <a:pt x="4140708" y="160020"/>
                    <a:pt x="4125468" y="137160"/>
                    <a:pt x="4133088" y="114300"/>
                  </a:cubicBezTo>
                  <a:cubicBezTo>
                    <a:pt x="4133088" y="91440"/>
                    <a:pt x="4155948" y="83820"/>
                    <a:pt x="4178808" y="83820"/>
                  </a:cubicBezTo>
                  <a:cubicBezTo>
                    <a:pt x="4194048" y="91440"/>
                    <a:pt x="4209288" y="114300"/>
                    <a:pt x="4201668" y="129540"/>
                  </a:cubicBezTo>
                  <a:cubicBezTo>
                    <a:pt x="4201668" y="152400"/>
                    <a:pt x="4186428" y="160020"/>
                    <a:pt x="4163568" y="160020"/>
                  </a:cubicBezTo>
                  <a:cubicBezTo>
                    <a:pt x="4163568" y="160020"/>
                    <a:pt x="4163568" y="160020"/>
                    <a:pt x="4155948" y="160020"/>
                  </a:cubicBezTo>
                  <a:close/>
                  <a:moveTo>
                    <a:pt x="2646045" y="129540"/>
                  </a:moveTo>
                  <a:cubicBezTo>
                    <a:pt x="2638425" y="106680"/>
                    <a:pt x="2653665" y="91440"/>
                    <a:pt x="2668905" y="83820"/>
                  </a:cubicBezTo>
                  <a:cubicBezTo>
                    <a:pt x="2691765" y="76200"/>
                    <a:pt x="2714625" y="91440"/>
                    <a:pt x="2714625" y="114300"/>
                  </a:cubicBezTo>
                  <a:cubicBezTo>
                    <a:pt x="2722245" y="129540"/>
                    <a:pt x="2707005" y="152400"/>
                    <a:pt x="2684145" y="160020"/>
                  </a:cubicBezTo>
                  <a:cubicBezTo>
                    <a:pt x="2684145" y="160020"/>
                    <a:pt x="2684145" y="160020"/>
                    <a:pt x="2676525" y="160020"/>
                  </a:cubicBezTo>
                  <a:cubicBezTo>
                    <a:pt x="2661285" y="160020"/>
                    <a:pt x="2646045" y="144780"/>
                    <a:pt x="2646045" y="129540"/>
                  </a:cubicBezTo>
                  <a:close/>
                  <a:moveTo>
                    <a:pt x="3950081" y="121920"/>
                  </a:moveTo>
                  <a:cubicBezTo>
                    <a:pt x="3927221" y="114300"/>
                    <a:pt x="3919601" y="99060"/>
                    <a:pt x="3919601" y="76200"/>
                  </a:cubicBezTo>
                  <a:cubicBezTo>
                    <a:pt x="3919601" y="53340"/>
                    <a:pt x="3942461" y="45720"/>
                    <a:pt x="3965321" y="45720"/>
                  </a:cubicBezTo>
                  <a:cubicBezTo>
                    <a:pt x="3980561" y="45720"/>
                    <a:pt x="3995801" y="68580"/>
                    <a:pt x="3995801" y="91440"/>
                  </a:cubicBezTo>
                  <a:cubicBezTo>
                    <a:pt x="3988181" y="106680"/>
                    <a:pt x="3972941" y="121920"/>
                    <a:pt x="3957701" y="121920"/>
                  </a:cubicBezTo>
                  <a:cubicBezTo>
                    <a:pt x="3957701" y="121920"/>
                    <a:pt x="3950081" y="121920"/>
                    <a:pt x="3950081" y="121920"/>
                  </a:cubicBezTo>
                  <a:close/>
                  <a:moveTo>
                    <a:pt x="2851912" y="83820"/>
                  </a:moveTo>
                  <a:cubicBezTo>
                    <a:pt x="2851912" y="68580"/>
                    <a:pt x="2867152" y="45720"/>
                    <a:pt x="2882392" y="45720"/>
                  </a:cubicBezTo>
                  <a:cubicBezTo>
                    <a:pt x="2905252" y="38100"/>
                    <a:pt x="2928112" y="53340"/>
                    <a:pt x="2928112" y="76200"/>
                  </a:cubicBezTo>
                  <a:cubicBezTo>
                    <a:pt x="2928112" y="99060"/>
                    <a:pt x="2920492" y="114300"/>
                    <a:pt x="2897632" y="121920"/>
                  </a:cubicBezTo>
                  <a:cubicBezTo>
                    <a:pt x="2897632" y="121920"/>
                    <a:pt x="2890012" y="121920"/>
                    <a:pt x="2890012" y="121920"/>
                  </a:cubicBezTo>
                  <a:cubicBezTo>
                    <a:pt x="2874772" y="121920"/>
                    <a:pt x="2851912" y="106680"/>
                    <a:pt x="2851912" y="83820"/>
                  </a:cubicBezTo>
                  <a:close/>
                  <a:moveTo>
                    <a:pt x="3744087" y="91440"/>
                  </a:moveTo>
                  <a:cubicBezTo>
                    <a:pt x="3721227" y="91440"/>
                    <a:pt x="3705987" y="76200"/>
                    <a:pt x="3705987" y="53340"/>
                  </a:cubicBezTo>
                  <a:cubicBezTo>
                    <a:pt x="3705987" y="30480"/>
                    <a:pt x="3728847" y="15240"/>
                    <a:pt x="3751707" y="15240"/>
                  </a:cubicBezTo>
                  <a:cubicBezTo>
                    <a:pt x="3766947" y="22860"/>
                    <a:pt x="3782187" y="38100"/>
                    <a:pt x="3782187" y="60960"/>
                  </a:cubicBezTo>
                  <a:cubicBezTo>
                    <a:pt x="3782187" y="76200"/>
                    <a:pt x="3766947" y="91440"/>
                    <a:pt x="3744087" y="91440"/>
                  </a:cubicBezTo>
                  <a:close/>
                  <a:moveTo>
                    <a:pt x="3065399" y="60960"/>
                  </a:moveTo>
                  <a:cubicBezTo>
                    <a:pt x="3065399" y="38100"/>
                    <a:pt x="3080639" y="15240"/>
                    <a:pt x="3095879" y="15240"/>
                  </a:cubicBezTo>
                  <a:cubicBezTo>
                    <a:pt x="3118739" y="15240"/>
                    <a:pt x="3141599" y="30480"/>
                    <a:pt x="3141599" y="53340"/>
                  </a:cubicBezTo>
                  <a:cubicBezTo>
                    <a:pt x="3141599" y="68580"/>
                    <a:pt x="3126359" y="91440"/>
                    <a:pt x="3103499" y="91440"/>
                  </a:cubicBezTo>
                  <a:cubicBezTo>
                    <a:pt x="3080639" y="91440"/>
                    <a:pt x="3065399" y="76200"/>
                    <a:pt x="3065399" y="60960"/>
                  </a:cubicBezTo>
                  <a:close/>
                  <a:moveTo>
                    <a:pt x="3530600" y="83820"/>
                  </a:moveTo>
                  <a:cubicBezTo>
                    <a:pt x="3507740" y="76200"/>
                    <a:pt x="3492500" y="60960"/>
                    <a:pt x="3492500" y="38100"/>
                  </a:cubicBezTo>
                  <a:cubicBezTo>
                    <a:pt x="3492500" y="22860"/>
                    <a:pt x="3507740" y="0"/>
                    <a:pt x="3530600" y="7620"/>
                  </a:cubicBezTo>
                  <a:cubicBezTo>
                    <a:pt x="3553460" y="7620"/>
                    <a:pt x="3568700" y="22860"/>
                    <a:pt x="3568700" y="45720"/>
                  </a:cubicBezTo>
                  <a:cubicBezTo>
                    <a:pt x="3568700" y="60960"/>
                    <a:pt x="3553460" y="83820"/>
                    <a:pt x="3530600" y="83820"/>
                  </a:cubicBezTo>
                  <a:close/>
                  <a:moveTo>
                    <a:pt x="3278886" y="45720"/>
                  </a:moveTo>
                  <a:cubicBezTo>
                    <a:pt x="3278886" y="22860"/>
                    <a:pt x="3294126" y="7620"/>
                    <a:pt x="3316986" y="0"/>
                  </a:cubicBezTo>
                  <a:cubicBezTo>
                    <a:pt x="3339846" y="0"/>
                    <a:pt x="3355086" y="22860"/>
                    <a:pt x="3355086" y="38100"/>
                  </a:cubicBezTo>
                  <a:cubicBezTo>
                    <a:pt x="3355086" y="60960"/>
                    <a:pt x="3339846" y="76200"/>
                    <a:pt x="3316986" y="76200"/>
                  </a:cubicBezTo>
                  <a:cubicBezTo>
                    <a:pt x="3294126" y="76200"/>
                    <a:pt x="3278886" y="60960"/>
                    <a:pt x="3278886" y="45720"/>
                  </a:cubicBezTo>
                  <a:close/>
                </a:path>
              </a:pathLst>
            </a:custGeom>
            <a:solidFill>
              <a:srgbClr val="099936"/>
            </a:solidFill>
          </p:spPr>
        </p:sp>
      </p:grpSp>
      <p:grpSp>
        <p:nvGrpSpPr>
          <p:cNvPr id="27" name="Group 27"/>
          <p:cNvGrpSpPr/>
          <p:nvPr/>
        </p:nvGrpSpPr>
        <p:grpSpPr>
          <a:xfrm>
            <a:off x="14372985" y="3913002"/>
            <a:ext cx="507082" cy="515722"/>
            <a:chOff x="0" y="0"/>
            <a:chExt cx="549360" cy="558720"/>
          </a:xfrm>
        </p:grpSpPr>
        <p:sp>
          <p:nvSpPr>
            <p:cNvPr id="28" name="Freeform 28"/>
            <p:cNvSpPr/>
            <p:nvPr/>
          </p:nvSpPr>
          <p:spPr>
            <a:xfrm>
              <a:off x="38100" y="38100"/>
              <a:ext cx="473075" cy="482473"/>
            </a:xfrm>
            <a:custGeom>
              <a:avLst/>
              <a:gdLst/>
              <a:ahLst/>
              <a:cxnLst/>
              <a:rect l="l" t="t" r="r" b="b"/>
              <a:pathLst>
                <a:path w="473075" h="482473">
                  <a:moveTo>
                    <a:pt x="0" y="241300"/>
                  </a:moveTo>
                  <a:cubicBezTo>
                    <a:pt x="0" y="108077"/>
                    <a:pt x="105918" y="0"/>
                    <a:pt x="236601" y="0"/>
                  </a:cubicBezTo>
                  <a:cubicBezTo>
                    <a:pt x="367284" y="0"/>
                    <a:pt x="473075" y="108077"/>
                    <a:pt x="473075" y="241300"/>
                  </a:cubicBezTo>
                  <a:cubicBezTo>
                    <a:pt x="473075" y="374523"/>
                    <a:pt x="367157" y="482473"/>
                    <a:pt x="236601" y="482473"/>
                  </a:cubicBezTo>
                  <a:cubicBezTo>
                    <a:pt x="106045" y="482473"/>
                    <a:pt x="0" y="374523"/>
                    <a:pt x="0" y="241300"/>
                  </a:cubicBezTo>
                  <a:close/>
                </a:path>
              </a:pathLst>
            </a:custGeom>
            <a:solidFill>
              <a:srgbClr val="FFFFFF"/>
            </a:solidFill>
          </p:spPr>
        </p:sp>
        <p:sp>
          <p:nvSpPr>
            <p:cNvPr id="29" name="Freeform 29"/>
            <p:cNvSpPr/>
            <p:nvPr/>
          </p:nvSpPr>
          <p:spPr>
            <a:xfrm>
              <a:off x="0" y="0"/>
              <a:ext cx="549402" cy="558800"/>
            </a:xfrm>
            <a:custGeom>
              <a:avLst/>
              <a:gdLst/>
              <a:ahLst/>
              <a:cxnLst/>
              <a:rect l="l" t="t" r="r" b="b"/>
              <a:pathLst>
                <a:path w="549402" h="558800">
                  <a:moveTo>
                    <a:pt x="0" y="279400"/>
                  </a:moveTo>
                  <a:cubicBezTo>
                    <a:pt x="0" y="125730"/>
                    <a:pt x="122301" y="0"/>
                    <a:pt x="274701" y="0"/>
                  </a:cubicBezTo>
                  <a:lnTo>
                    <a:pt x="274701" y="38100"/>
                  </a:lnTo>
                  <a:lnTo>
                    <a:pt x="274701" y="0"/>
                  </a:lnTo>
                  <a:cubicBezTo>
                    <a:pt x="427101" y="0"/>
                    <a:pt x="549402" y="125730"/>
                    <a:pt x="549402" y="279400"/>
                  </a:cubicBezTo>
                  <a:lnTo>
                    <a:pt x="511302" y="279400"/>
                  </a:lnTo>
                  <a:lnTo>
                    <a:pt x="549402" y="279400"/>
                  </a:lnTo>
                  <a:cubicBezTo>
                    <a:pt x="549402" y="432943"/>
                    <a:pt x="427101" y="558800"/>
                    <a:pt x="274701" y="558800"/>
                  </a:cubicBezTo>
                  <a:lnTo>
                    <a:pt x="274701" y="520700"/>
                  </a:lnTo>
                  <a:lnTo>
                    <a:pt x="274701" y="558800"/>
                  </a:lnTo>
                  <a:cubicBezTo>
                    <a:pt x="122301" y="558673"/>
                    <a:pt x="0" y="432943"/>
                    <a:pt x="0" y="279400"/>
                  </a:cubicBezTo>
                  <a:lnTo>
                    <a:pt x="38100" y="279400"/>
                  </a:lnTo>
                  <a:lnTo>
                    <a:pt x="76200" y="279400"/>
                  </a:lnTo>
                  <a:lnTo>
                    <a:pt x="38100" y="279400"/>
                  </a:lnTo>
                  <a:lnTo>
                    <a:pt x="0" y="279400"/>
                  </a:lnTo>
                  <a:moveTo>
                    <a:pt x="76327" y="279400"/>
                  </a:moveTo>
                  <a:cubicBezTo>
                    <a:pt x="76327" y="300482"/>
                    <a:pt x="59182" y="317500"/>
                    <a:pt x="38227" y="317500"/>
                  </a:cubicBezTo>
                  <a:cubicBezTo>
                    <a:pt x="17272" y="317500"/>
                    <a:pt x="127" y="300355"/>
                    <a:pt x="127" y="279400"/>
                  </a:cubicBezTo>
                  <a:cubicBezTo>
                    <a:pt x="127" y="258445"/>
                    <a:pt x="17272" y="241300"/>
                    <a:pt x="38227" y="241300"/>
                  </a:cubicBezTo>
                  <a:cubicBezTo>
                    <a:pt x="59182" y="241300"/>
                    <a:pt x="76327" y="258445"/>
                    <a:pt x="76327" y="279400"/>
                  </a:cubicBezTo>
                  <a:cubicBezTo>
                    <a:pt x="76327" y="392303"/>
                    <a:pt x="165862" y="482473"/>
                    <a:pt x="274701" y="482473"/>
                  </a:cubicBezTo>
                  <a:cubicBezTo>
                    <a:pt x="383540" y="482473"/>
                    <a:pt x="473075" y="392176"/>
                    <a:pt x="473075" y="279400"/>
                  </a:cubicBezTo>
                  <a:cubicBezTo>
                    <a:pt x="473075" y="166624"/>
                    <a:pt x="383540" y="76327"/>
                    <a:pt x="274701" y="76327"/>
                  </a:cubicBezTo>
                  <a:lnTo>
                    <a:pt x="274701" y="38100"/>
                  </a:lnTo>
                  <a:lnTo>
                    <a:pt x="274701" y="76200"/>
                  </a:lnTo>
                  <a:cubicBezTo>
                    <a:pt x="165862" y="76327"/>
                    <a:pt x="76327" y="166497"/>
                    <a:pt x="76327" y="279400"/>
                  </a:cubicBezTo>
                  <a:close/>
                </a:path>
              </a:pathLst>
            </a:custGeom>
            <a:solidFill>
              <a:srgbClr val="099936"/>
            </a:solidFill>
          </p:spPr>
        </p:sp>
      </p:grpSp>
      <p:grpSp>
        <p:nvGrpSpPr>
          <p:cNvPr id="30" name="Group 30"/>
          <p:cNvGrpSpPr/>
          <p:nvPr/>
        </p:nvGrpSpPr>
        <p:grpSpPr>
          <a:xfrm>
            <a:off x="14372985" y="6975433"/>
            <a:ext cx="507082" cy="515722"/>
            <a:chOff x="0" y="0"/>
            <a:chExt cx="549360" cy="558720"/>
          </a:xfrm>
        </p:grpSpPr>
        <p:sp>
          <p:nvSpPr>
            <p:cNvPr id="31" name="Freeform 31"/>
            <p:cNvSpPr/>
            <p:nvPr/>
          </p:nvSpPr>
          <p:spPr>
            <a:xfrm>
              <a:off x="38100" y="38100"/>
              <a:ext cx="473075" cy="482473"/>
            </a:xfrm>
            <a:custGeom>
              <a:avLst/>
              <a:gdLst/>
              <a:ahLst/>
              <a:cxnLst/>
              <a:rect l="l" t="t" r="r" b="b"/>
              <a:pathLst>
                <a:path w="473075" h="482473">
                  <a:moveTo>
                    <a:pt x="0" y="241300"/>
                  </a:moveTo>
                  <a:cubicBezTo>
                    <a:pt x="0" y="108077"/>
                    <a:pt x="105918" y="0"/>
                    <a:pt x="236601" y="0"/>
                  </a:cubicBezTo>
                  <a:cubicBezTo>
                    <a:pt x="367284" y="0"/>
                    <a:pt x="473075" y="108077"/>
                    <a:pt x="473075" y="241300"/>
                  </a:cubicBezTo>
                  <a:cubicBezTo>
                    <a:pt x="473075" y="374523"/>
                    <a:pt x="367157" y="482473"/>
                    <a:pt x="236601" y="482473"/>
                  </a:cubicBezTo>
                  <a:cubicBezTo>
                    <a:pt x="106045" y="482473"/>
                    <a:pt x="0" y="374523"/>
                    <a:pt x="0" y="241300"/>
                  </a:cubicBezTo>
                  <a:close/>
                </a:path>
              </a:pathLst>
            </a:custGeom>
            <a:solidFill>
              <a:srgbClr val="FFFFFF"/>
            </a:solidFill>
          </p:spPr>
        </p:sp>
        <p:sp>
          <p:nvSpPr>
            <p:cNvPr id="32" name="Freeform 32"/>
            <p:cNvSpPr/>
            <p:nvPr/>
          </p:nvSpPr>
          <p:spPr>
            <a:xfrm>
              <a:off x="0" y="0"/>
              <a:ext cx="549402" cy="558800"/>
            </a:xfrm>
            <a:custGeom>
              <a:avLst/>
              <a:gdLst/>
              <a:ahLst/>
              <a:cxnLst/>
              <a:rect l="l" t="t" r="r" b="b"/>
              <a:pathLst>
                <a:path w="549402" h="558800">
                  <a:moveTo>
                    <a:pt x="0" y="279400"/>
                  </a:moveTo>
                  <a:cubicBezTo>
                    <a:pt x="0" y="125730"/>
                    <a:pt x="122301" y="0"/>
                    <a:pt x="274701" y="0"/>
                  </a:cubicBezTo>
                  <a:lnTo>
                    <a:pt x="274701" y="38100"/>
                  </a:lnTo>
                  <a:lnTo>
                    <a:pt x="274701" y="0"/>
                  </a:lnTo>
                  <a:cubicBezTo>
                    <a:pt x="427101" y="0"/>
                    <a:pt x="549402" y="125730"/>
                    <a:pt x="549402" y="279400"/>
                  </a:cubicBezTo>
                  <a:lnTo>
                    <a:pt x="511302" y="279400"/>
                  </a:lnTo>
                  <a:lnTo>
                    <a:pt x="549402" y="279400"/>
                  </a:lnTo>
                  <a:cubicBezTo>
                    <a:pt x="549402" y="432943"/>
                    <a:pt x="427101" y="558800"/>
                    <a:pt x="274701" y="558800"/>
                  </a:cubicBezTo>
                  <a:lnTo>
                    <a:pt x="274701" y="520700"/>
                  </a:lnTo>
                  <a:lnTo>
                    <a:pt x="274701" y="558800"/>
                  </a:lnTo>
                  <a:cubicBezTo>
                    <a:pt x="122301" y="558673"/>
                    <a:pt x="0" y="432943"/>
                    <a:pt x="0" y="279400"/>
                  </a:cubicBezTo>
                  <a:lnTo>
                    <a:pt x="38100" y="279400"/>
                  </a:lnTo>
                  <a:lnTo>
                    <a:pt x="76200" y="279400"/>
                  </a:lnTo>
                  <a:lnTo>
                    <a:pt x="38100" y="279400"/>
                  </a:lnTo>
                  <a:lnTo>
                    <a:pt x="0" y="279400"/>
                  </a:lnTo>
                  <a:moveTo>
                    <a:pt x="76327" y="279400"/>
                  </a:moveTo>
                  <a:cubicBezTo>
                    <a:pt x="76327" y="300482"/>
                    <a:pt x="59182" y="317500"/>
                    <a:pt x="38227" y="317500"/>
                  </a:cubicBezTo>
                  <a:cubicBezTo>
                    <a:pt x="17272" y="317500"/>
                    <a:pt x="127" y="300355"/>
                    <a:pt x="127" y="279400"/>
                  </a:cubicBezTo>
                  <a:cubicBezTo>
                    <a:pt x="127" y="258445"/>
                    <a:pt x="17272" y="241300"/>
                    <a:pt x="38227" y="241300"/>
                  </a:cubicBezTo>
                  <a:cubicBezTo>
                    <a:pt x="59182" y="241300"/>
                    <a:pt x="76327" y="258445"/>
                    <a:pt x="76327" y="279400"/>
                  </a:cubicBezTo>
                  <a:cubicBezTo>
                    <a:pt x="76327" y="392303"/>
                    <a:pt x="165862" y="482473"/>
                    <a:pt x="274701" y="482473"/>
                  </a:cubicBezTo>
                  <a:cubicBezTo>
                    <a:pt x="383540" y="482473"/>
                    <a:pt x="473075" y="392176"/>
                    <a:pt x="473075" y="279400"/>
                  </a:cubicBezTo>
                  <a:cubicBezTo>
                    <a:pt x="473075" y="166624"/>
                    <a:pt x="383540" y="76327"/>
                    <a:pt x="274701" y="76327"/>
                  </a:cubicBezTo>
                  <a:lnTo>
                    <a:pt x="274701" y="38100"/>
                  </a:lnTo>
                  <a:lnTo>
                    <a:pt x="274701" y="76200"/>
                  </a:lnTo>
                  <a:cubicBezTo>
                    <a:pt x="165862" y="76327"/>
                    <a:pt x="76327" y="166497"/>
                    <a:pt x="76327" y="279400"/>
                  </a:cubicBezTo>
                  <a:close/>
                </a:path>
              </a:pathLst>
            </a:custGeom>
            <a:solidFill>
              <a:srgbClr val="099936"/>
            </a:solidFill>
          </p:spPr>
        </p:sp>
      </p:grpSp>
      <p:grpSp>
        <p:nvGrpSpPr>
          <p:cNvPr id="33" name="Group 33"/>
          <p:cNvGrpSpPr/>
          <p:nvPr/>
        </p:nvGrpSpPr>
        <p:grpSpPr>
          <a:xfrm>
            <a:off x="14513878" y="7124966"/>
            <a:ext cx="219315" cy="216656"/>
            <a:chOff x="0" y="0"/>
            <a:chExt cx="237600" cy="234720"/>
          </a:xfrm>
        </p:grpSpPr>
        <p:sp>
          <p:nvSpPr>
            <p:cNvPr id="34" name="Freeform 34"/>
            <p:cNvSpPr/>
            <p:nvPr/>
          </p:nvSpPr>
          <p:spPr>
            <a:xfrm>
              <a:off x="0" y="0"/>
              <a:ext cx="237490" cy="234696"/>
            </a:xfrm>
            <a:custGeom>
              <a:avLst/>
              <a:gdLst/>
              <a:ahLst/>
              <a:cxnLst/>
              <a:rect l="l" t="t" r="r" b="b"/>
              <a:pathLst>
                <a:path w="237490" h="234696">
                  <a:moveTo>
                    <a:pt x="0" y="117348"/>
                  </a:moveTo>
                  <a:cubicBezTo>
                    <a:pt x="0" y="52578"/>
                    <a:pt x="53213" y="0"/>
                    <a:pt x="118745" y="0"/>
                  </a:cubicBezTo>
                  <a:cubicBezTo>
                    <a:pt x="184277" y="0"/>
                    <a:pt x="237490" y="52578"/>
                    <a:pt x="237490" y="117348"/>
                  </a:cubicBezTo>
                  <a:cubicBezTo>
                    <a:pt x="237490" y="182118"/>
                    <a:pt x="184277" y="234696"/>
                    <a:pt x="118745" y="234696"/>
                  </a:cubicBezTo>
                  <a:cubicBezTo>
                    <a:pt x="53213" y="234696"/>
                    <a:pt x="0" y="182118"/>
                    <a:pt x="0" y="117348"/>
                  </a:cubicBezTo>
                  <a:close/>
                </a:path>
              </a:pathLst>
            </a:custGeom>
            <a:solidFill>
              <a:srgbClr val="099936"/>
            </a:solidFill>
          </p:spPr>
        </p:sp>
      </p:grpSp>
      <p:grpSp>
        <p:nvGrpSpPr>
          <p:cNvPr id="35" name="Group 35"/>
          <p:cNvGrpSpPr/>
          <p:nvPr/>
        </p:nvGrpSpPr>
        <p:grpSpPr>
          <a:xfrm>
            <a:off x="14516869" y="4062535"/>
            <a:ext cx="219315" cy="216656"/>
            <a:chOff x="0" y="0"/>
            <a:chExt cx="237600" cy="234720"/>
          </a:xfrm>
        </p:grpSpPr>
        <p:sp>
          <p:nvSpPr>
            <p:cNvPr id="36" name="Freeform 36"/>
            <p:cNvSpPr/>
            <p:nvPr/>
          </p:nvSpPr>
          <p:spPr>
            <a:xfrm>
              <a:off x="0" y="0"/>
              <a:ext cx="237490" cy="234696"/>
            </a:xfrm>
            <a:custGeom>
              <a:avLst/>
              <a:gdLst/>
              <a:ahLst/>
              <a:cxnLst/>
              <a:rect l="l" t="t" r="r" b="b"/>
              <a:pathLst>
                <a:path w="237490" h="234696">
                  <a:moveTo>
                    <a:pt x="0" y="117348"/>
                  </a:moveTo>
                  <a:cubicBezTo>
                    <a:pt x="0" y="52578"/>
                    <a:pt x="53213" y="0"/>
                    <a:pt x="118745" y="0"/>
                  </a:cubicBezTo>
                  <a:cubicBezTo>
                    <a:pt x="184277" y="0"/>
                    <a:pt x="237490" y="52578"/>
                    <a:pt x="237490" y="117348"/>
                  </a:cubicBezTo>
                  <a:cubicBezTo>
                    <a:pt x="237490" y="182118"/>
                    <a:pt x="184277" y="234696"/>
                    <a:pt x="118745" y="234696"/>
                  </a:cubicBezTo>
                  <a:cubicBezTo>
                    <a:pt x="53213" y="234696"/>
                    <a:pt x="0" y="182118"/>
                    <a:pt x="0" y="117348"/>
                  </a:cubicBezTo>
                  <a:close/>
                </a:path>
              </a:pathLst>
            </a:custGeom>
            <a:solidFill>
              <a:srgbClr val="099936"/>
            </a:solidFill>
          </p:spPr>
        </p:sp>
      </p:grpSp>
      <p:grpSp>
        <p:nvGrpSpPr>
          <p:cNvPr id="37" name="Group 37"/>
          <p:cNvGrpSpPr/>
          <p:nvPr/>
        </p:nvGrpSpPr>
        <p:grpSpPr>
          <a:xfrm>
            <a:off x="9655291" y="3446026"/>
            <a:ext cx="4512106" cy="4512106"/>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190500" cap="sq">
              <a:solidFill>
                <a:srgbClr val="099936"/>
              </a:solidFill>
              <a:prstDash val="solid"/>
              <a:miter/>
            </a:ln>
          </p:spPr>
        </p:sp>
        <p:sp>
          <p:nvSpPr>
            <p:cNvPr id="39" name="TextBox 39"/>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40" name="Freeform 40"/>
          <p:cNvSpPr/>
          <p:nvPr/>
        </p:nvSpPr>
        <p:spPr>
          <a:xfrm>
            <a:off x="11285417" y="4601281"/>
            <a:ext cx="1251853" cy="1303541"/>
          </a:xfrm>
          <a:custGeom>
            <a:avLst/>
            <a:gdLst/>
            <a:ahLst/>
            <a:cxnLst/>
            <a:rect l="l" t="t" r="r" b="b"/>
            <a:pathLst>
              <a:path w="1251853" h="1303541">
                <a:moveTo>
                  <a:pt x="0" y="0"/>
                </a:moveTo>
                <a:lnTo>
                  <a:pt x="1251853" y="0"/>
                </a:lnTo>
                <a:lnTo>
                  <a:pt x="1251853" y="1303541"/>
                </a:lnTo>
                <a:lnTo>
                  <a:pt x="0" y="130354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41" name="TextBox 41"/>
          <p:cNvSpPr txBox="1"/>
          <p:nvPr/>
        </p:nvSpPr>
        <p:spPr>
          <a:xfrm>
            <a:off x="10426816" y="5857197"/>
            <a:ext cx="2969056" cy="446532"/>
          </a:xfrm>
          <a:prstGeom prst="rect">
            <a:avLst/>
          </a:prstGeom>
        </p:spPr>
        <p:txBody>
          <a:bodyPr lIns="0" tIns="0" rIns="0" bIns="0" rtlCol="0" anchor="t">
            <a:spAutoFit/>
          </a:bodyPr>
          <a:lstStyle/>
          <a:p>
            <a:pPr algn="ctr">
              <a:lnSpc>
                <a:spcPts val="3847"/>
              </a:lnSpc>
            </a:pPr>
            <a:r>
              <a:rPr lang="es-ES" sz="2748" spc="137" dirty="0" smtClean="0">
                <a:solidFill>
                  <a:srgbClr val="1C5739"/>
                </a:solidFill>
                <a:latin typeface="Open Sauce"/>
              </a:rPr>
              <a:t>Biogás</a:t>
            </a:r>
            <a:endParaRPr lang="es-ES" sz="2748" spc="137" dirty="0">
              <a:solidFill>
                <a:srgbClr val="1C5739"/>
              </a:solidFill>
              <a:latin typeface="Open Sauce"/>
            </a:endParaRPr>
          </a:p>
        </p:txBody>
      </p:sp>
      <p:sp>
        <p:nvSpPr>
          <p:cNvPr id="42" name="TextBox 42"/>
          <p:cNvSpPr txBox="1"/>
          <p:nvPr/>
        </p:nvSpPr>
        <p:spPr>
          <a:xfrm>
            <a:off x="1482178" y="6304300"/>
            <a:ext cx="4874957" cy="830997"/>
          </a:xfrm>
          <a:prstGeom prst="rect">
            <a:avLst/>
          </a:prstGeom>
        </p:spPr>
        <p:txBody>
          <a:bodyPr wrap="square" lIns="0" tIns="0" rIns="0" bIns="0" rtlCol="0" anchor="t">
            <a:spAutoFit/>
          </a:bodyPr>
          <a:lstStyle/>
          <a:p>
            <a:pPr lvl="0">
              <a:spcBef>
                <a:spcPct val="0"/>
              </a:spcBef>
            </a:pPr>
            <a:r>
              <a:rPr lang="es-ES" spc="145" dirty="0" smtClean="0">
                <a:solidFill>
                  <a:srgbClr val="231F20"/>
                </a:solidFill>
                <a:latin typeface="Open Sauce"/>
              </a:rPr>
              <a:t>Proponer recomendaciones y acciones futuras para fomentar la implementación de biogás en Cuba</a:t>
            </a:r>
            <a:endParaRPr lang="es-ES" spc="145" dirty="0">
              <a:solidFill>
                <a:srgbClr val="231F20"/>
              </a:solidFill>
              <a:latin typeface="Open Sauce"/>
            </a:endParaRPr>
          </a:p>
        </p:txBody>
      </p:sp>
      <p:sp>
        <p:nvSpPr>
          <p:cNvPr id="43" name="TextBox 43"/>
          <p:cNvSpPr txBox="1"/>
          <p:nvPr/>
        </p:nvSpPr>
        <p:spPr>
          <a:xfrm>
            <a:off x="1482178" y="2738938"/>
            <a:ext cx="3465904" cy="375632"/>
          </a:xfrm>
          <a:prstGeom prst="rect">
            <a:avLst/>
          </a:prstGeom>
        </p:spPr>
        <p:txBody>
          <a:bodyPr lIns="0" tIns="0" rIns="0" bIns="0" rtlCol="0" anchor="t">
            <a:spAutoFit/>
          </a:bodyPr>
          <a:lstStyle/>
          <a:p>
            <a:pPr marL="0" lvl="0" indent="0">
              <a:lnSpc>
                <a:spcPts val="3199"/>
              </a:lnSpc>
              <a:spcBef>
                <a:spcPct val="0"/>
              </a:spcBef>
            </a:pPr>
            <a:r>
              <a:rPr lang="es-ES" sz="2318" spc="227" dirty="0" smtClean="0">
                <a:solidFill>
                  <a:srgbClr val="099936"/>
                </a:solidFill>
                <a:latin typeface="Open Sauce Bold"/>
              </a:rPr>
              <a:t>Innovación</a:t>
            </a:r>
            <a:endParaRPr lang="es-ES" sz="2318" spc="227" dirty="0">
              <a:solidFill>
                <a:srgbClr val="099936"/>
              </a:solidFill>
              <a:latin typeface="Open Sauce Bold"/>
            </a:endParaRPr>
          </a:p>
        </p:txBody>
      </p:sp>
      <p:sp>
        <p:nvSpPr>
          <p:cNvPr id="44" name="TextBox 44"/>
          <p:cNvSpPr txBox="1"/>
          <p:nvPr/>
        </p:nvSpPr>
        <p:spPr>
          <a:xfrm>
            <a:off x="1482178" y="4761439"/>
            <a:ext cx="4482343" cy="830997"/>
          </a:xfrm>
          <a:prstGeom prst="rect">
            <a:avLst/>
          </a:prstGeom>
        </p:spPr>
        <p:txBody>
          <a:bodyPr lIns="0" tIns="0" rIns="0" bIns="0" rtlCol="0" anchor="t">
            <a:spAutoFit/>
          </a:bodyPr>
          <a:lstStyle/>
          <a:p>
            <a:pPr marL="0" lvl="0" indent="0">
              <a:spcBef>
                <a:spcPct val="0"/>
              </a:spcBef>
            </a:pPr>
            <a:r>
              <a:rPr lang="es-ES" spc="145" dirty="0" smtClean="0">
                <a:solidFill>
                  <a:srgbClr val="231F20"/>
                </a:solidFill>
                <a:latin typeface="Open Sauce"/>
              </a:rPr>
              <a:t>Describir la situación energética en Cuba y su dependencia de combustibles fósiles.</a:t>
            </a:r>
            <a:endParaRPr lang="es-ES" spc="145" dirty="0">
              <a:solidFill>
                <a:srgbClr val="231F20"/>
              </a:solidFill>
              <a:latin typeface="Open Sauce"/>
            </a:endParaRPr>
          </a:p>
        </p:txBody>
      </p:sp>
      <p:sp>
        <p:nvSpPr>
          <p:cNvPr id="45" name="TextBox 45"/>
          <p:cNvSpPr txBox="1"/>
          <p:nvPr/>
        </p:nvSpPr>
        <p:spPr>
          <a:xfrm>
            <a:off x="1482178" y="4270049"/>
            <a:ext cx="3465904" cy="375632"/>
          </a:xfrm>
          <a:prstGeom prst="rect">
            <a:avLst/>
          </a:prstGeom>
        </p:spPr>
        <p:txBody>
          <a:bodyPr lIns="0" tIns="0" rIns="0" bIns="0" rtlCol="0" anchor="t">
            <a:spAutoFit/>
          </a:bodyPr>
          <a:lstStyle/>
          <a:p>
            <a:pPr marL="0" lvl="0" indent="0">
              <a:lnSpc>
                <a:spcPts val="3199"/>
              </a:lnSpc>
              <a:spcBef>
                <a:spcPct val="0"/>
              </a:spcBef>
            </a:pPr>
            <a:r>
              <a:rPr lang="es-ES" sz="2318" spc="227" dirty="0" smtClean="0">
                <a:solidFill>
                  <a:srgbClr val="099936"/>
                </a:solidFill>
                <a:latin typeface="Open Sauce Bold"/>
              </a:rPr>
              <a:t>Sostenibilidad</a:t>
            </a:r>
            <a:endParaRPr lang="es-ES" sz="2318" spc="227" dirty="0">
              <a:solidFill>
                <a:srgbClr val="099936"/>
              </a:solidFill>
              <a:latin typeface="Open Sauce Bold"/>
            </a:endParaRPr>
          </a:p>
        </p:txBody>
      </p:sp>
      <p:sp>
        <p:nvSpPr>
          <p:cNvPr id="46" name="TextBox 46"/>
          <p:cNvSpPr txBox="1"/>
          <p:nvPr/>
        </p:nvSpPr>
        <p:spPr>
          <a:xfrm>
            <a:off x="1482178" y="3226692"/>
            <a:ext cx="4482343" cy="830997"/>
          </a:xfrm>
          <a:prstGeom prst="rect">
            <a:avLst/>
          </a:prstGeom>
        </p:spPr>
        <p:txBody>
          <a:bodyPr lIns="0" tIns="0" rIns="0" bIns="0" rtlCol="0" anchor="t">
            <a:spAutoFit/>
          </a:bodyPr>
          <a:lstStyle/>
          <a:p>
            <a:pPr marL="0" lvl="0" indent="0">
              <a:spcBef>
                <a:spcPct val="0"/>
              </a:spcBef>
            </a:pPr>
            <a:r>
              <a:rPr lang="es-ES" spc="145" dirty="0" smtClean="0">
                <a:solidFill>
                  <a:srgbClr val="231F20"/>
                </a:solidFill>
                <a:latin typeface="Open Sauce"/>
              </a:rPr>
              <a:t>Evaluar la viabilidad técnica y económica de la utilización de equipos domésticos a biogás</a:t>
            </a:r>
            <a:endParaRPr lang="es-ES" spc="145" dirty="0">
              <a:solidFill>
                <a:srgbClr val="231F20"/>
              </a:solidFill>
              <a:latin typeface="Open Sauce"/>
            </a:endParaRPr>
          </a:p>
        </p:txBody>
      </p:sp>
      <p:sp>
        <p:nvSpPr>
          <p:cNvPr id="47" name="TextBox 47"/>
          <p:cNvSpPr txBox="1"/>
          <p:nvPr/>
        </p:nvSpPr>
        <p:spPr>
          <a:xfrm>
            <a:off x="1482178" y="5800228"/>
            <a:ext cx="3465904" cy="375632"/>
          </a:xfrm>
          <a:prstGeom prst="rect">
            <a:avLst/>
          </a:prstGeom>
        </p:spPr>
        <p:txBody>
          <a:bodyPr lIns="0" tIns="0" rIns="0" bIns="0" rtlCol="0" anchor="t">
            <a:spAutoFit/>
          </a:bodyPr>
          <a:lstStyle/>
          <a:p>
            <a:pPr marL="0" lvl="0" indent="0">
              <a:lnSpc>
                <a:spcPts val="3199"/>
              </a:lnSpc>
              <a:spcBef>
                <a:spcPct val="0"/>
              </a:spcBef>
            </a:pPr>
            <a:r>
              <a:rPr lang="es-ES" sz="2318" spc="227" dirty="0" smtClean="0">
                <a:solidFill>
                  <a:srgbClr val="099936"/>
                </a:solidFill>
                <a:latin typeface="Open Sauce Bold"/>
              </a:rPr>
              <a:t>Desarrollo</a:t>
            </a:r>
            <a:endParaRPr lang="es-ES" sz="2318" spc="227" dirty="0">
              <a:solidFill>
                <a:srgbClr val="099936"/>
              </a:solidFill>
              <a:latin typeface="Open Sauce Bold"/>
            </a:endParaRPr>
          </a:p>
        </p:txBody>
      </p:sp>
      <p:sp>
        <p:nvSpPr>
          <p:cNvPr id="48" name="TextBox 48"/>
          <p:cNvSpPr txBox="1"/>
          <p:nvPr/>
        </p:nvSpPr>
        <p:spPr>
          <a:xfrm>
            <a:off x="1482178" y="7804777"/>
            <a:ext cx="4482343" cy="1077218"/>
          </a:xfrm>
          <a:prstGeom prst="rect">
            <a:avLst/>
          </a:prstGeom>
        </p:spPr>
        <p:txBody>
          <a:bodyPr lIns="0" tIns="0" rIns="0" bIns="0" rtlCol="0" anchor="t">
            <a:spAutoFit/>
          </a:bodyPr>
          <a:lstStyle/>
          <a:p>
            <a:pPr marL="0" lvl="0" indent="0">
              <a:lnSpc>
                <a:spcPts val="2055"/>
              </a:lnSpc>
              <a:spcBef>
                <a:spcPct val="0"/>
              </a:spcBef>
            </a:pPr>
            <a:r>
              <a:rPr lang="es-ES" spc="145" dirty="0" smtClean="0">
                <a:solidFill>
                  <a:srgbClr val="231F20"/>
                </a:solidFill>
                <a:latin typeface="Open Sauce"/>
              </a:rPr>
              <a:t>Investigar los beneficios ambientales y sociales asociados con la adopción de esta tecnología en el contexto cubano</a:t>
            </a:r>
            <a:endParaRPr lang="es-ES" spc="145" dirty="0">
              <a:solidFill>
                <a:srgbClr val="231F20"/>
              </a:solidFill>
              <a:latin typeface="Open Sauce"/>
            </a:endParaRPr>
          </a:p>
        </p:txBody>
      </p:sp>
      <p:sp>
        <p:nvSpPr>
          <p:cNvPr id="49" name="TextBox 49"/>
          <p:cNvSpPr txBox="1"/>
          <p:nvPr/>
        </p:nvSpPr>
        <p:spPr>
          <a:xfrm>
            <a:off x="1482178" y="7330406"/>
            <a:ext cx="3465904" cy="375632"/>
          </a:xfrm>
          <a:prstGeom prst="rect">
            <a:avLst/>
          </a:prstGeom>
        </p:spPr>
        <p:txBody>
          <a:bodyPr lIns="0" tIns="0" rIns="0" bIns="0" rtlCol="0" anchor="t">
            <a:spAutoFit/>
          </a:bodyPr>
          <a:lstStyle/>
          <a:p>
            <a:pPr marL="0" lvl="0" indent="0">
              <a:lnSpc>
                <a:spcPts val="3199"/>
              </a:lnSpc>
              <a:spcBef>
                <a:spcPct val="0"/>
              </a:spcBef>
            </a:pPr>
            <a:r>
              <a:rPr lang="es-ES" sz="2318" spc="227" dirty="0" smtClean="0">
                <a:solidFill>
                  <a:srgbClr val="099936"/>
                </a:solidFill>
                <a:latin typeface="Open Sauce Bold"/>
              </a:rPr>
              <a:t>Eficiencia</a:t>
            </a:r>
            <a:endParaRPr lang="es-ES" sz="2318" spc="227" dirty="0">
              <a:solidFill>
                <a:srgbClr val="099936"/>
              </a:solidFill>
              <a:latin typeface="Open Sauce Bold"/>
            </a:endParaRPr>
          </a:p>
        </p:txBody>
      </p:sp>
      <p:sp>
        <p:nvSpPr>
          <p:cNvPr id="51" name="Freeform 51"/>
          <p:cNvSpPr/>
          <p:nvPr/>
        </p:nvSpPr>
        <p:spPr>
          <a:xfrm>
            <a:off x="16322124" y="7754894"/>
            <a:ext cx="4118443" cy="3654183"/>
          </a:xfrm>
          <a:custGeom>
            <a:avLst/>
            <a:gdLst/>
            <a:ahLst/>
            <a:cxnLst/>
            <a:rect l="l" t="t" r="r" b="b"/>
            <a:pathLst>
              <a:path w="4118443" h="3654183">
                <a:moveTo>
                  <a:pt x="0" y="0"/>
                </a:moveTo>
                <a:lnTo>
                  <a:pt x="4118443" y="0"/>
                </a:lnTo>
                <a:lnTo>
                  <a:pt x="4118443" y="3654183"/>
                </a:lnTo>
                <a:lnTo>
                  <a:pt x="0" y="3654183"/>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52" name="Freeform 52"/>
          <p:cNvSpPr/>
          <p:nvPr/>
        </p:nvSpPr>
        <p:spPr>
          <a:xfrm flipH="1" flipV="1">
            <a:off x="-2059222" y="-798391"/>
            <a:ext cx="4118443" cy="3654183"/>
          </a:xfrm>
          <a:custGeom>
            <a:avLst/>
            <a:gdLst/>
            <a:ahLst/>
            <a:cxnLst/>
            <a:rect l="l" t="t" r="r" b="b"/>
            <a:pathLst>
              <a:path w="4118443" h="3654183">
                <a:moveTo>
                  <a:pt x="4118444" y="3654182"/>
                </a:moveTo>
                <a:lnTo>
                  <a:pt x="0" y="3654182"/>
                </a:lnTo>
                <a:lnTo>
                  <a:pt x="0" y="0"/>
                </a:lnTo>
                <a:lnTo>
                  <a:pt x="4118444" y="0"/>
                </a:lnTo>
                <a:lnTo>
                  <a:pt x="4118444" y="3654182"/>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55" name="Freeform 48">
            <a:extLst>
              <a:ext uri="{FF2B5EF4-FFF2-40B4-BE49-F238E27FC236}">
                <a16:creationId xmlns="" xmlns:a16="http://schemas.microsoft.com/office/drawing/2014/main" id="{43CE568F-0D99-3240-B457-596F8F2FACE8}"/>
              </a:ext>
            </a:extLst>
          </p:cNvPr>
          <p:cNvSpPr>
            <a:spLocks noChangeArrowheads="1"/>
          </p:cNvSpPr>
          <p:nvPr/>
        </p:nvSpPr>
        <p:spPr bwMode="auto">
          <a:xfrm>
            <a:off x="6897334" y="2609503"/>
            <a:ext cx="1646362" cy="1392729"/>
          </a:xfrm>
          <a:custGeom>
            <a:avLst/>
            <a:gdLst>
              <a:gd name="connsiteX0" fmla="*/ 299507 w 598826"/>
              <a:gd name="connsiteY0" fmla="*/ 508509 h 598445"/>
              <a:gd name="connsiteX1" fmla="*/ 594266 w 598826"/>
              <a:gd name="connsiteY1" fmla="*/ 581476 h 598445"/>
              <a:gd name="connsiteX2" fmla="*/ 597504 w 598826"/>
              <a:gd name="connsiteY2" fmla="*/ 593995 h 598445"/>
              <a:gd name="connsiteX3" fmla="*/ 589588 w 598826"/>
              <a:gd name="connsiteY3" fmla="*/ 598287 h 598445"/>
              <a:gd name="connsiteX4" fmla="*/ 584910 w 598826"/>
              <a:gd name="connsiteY4" fmla="*/ 597214 h 598445"/>
              <a:gd name="connsiteX5" fmla="*/ 13833 w 598826"/>
              <a:gd name="connsiteY5" fmla="*/ 597214 h 598445"/>
              <a:gd name="connsiteX6" fmla="*/ 1239 w 598826"/>
              <a:gd name="connsiteY6" fmla="*/ 593995 h 598445"/>
              <a:gd name="connsiteX7" fmla="*/ 4477 w 598826"/>
              <a:gd name="connsiteY7" fmla="*/ 581476 h 598445"/>
              <a:gd name="connsiteX8" fmla="*/ 299507 w 598826"/>
              <a:gd name="connsiteY8" fmla="*/ 508509 h 598445"/>
              <a:gd name="connsiteX9" fmla="*/ 209123 w 598826"/>
              <a:gd name="connsiteY9" fmla="*/ 70950 h 598445"/>
              <a:gd name="connsiteX10" fmla="*/ 173184 w 598826"/>
              <a:gd name="connsiteY10" fmla="*/ 335302 h 598445"/>
              <a:gd name="connsiteX11" fmla="*/ 313343 w 598826"/>
              <a:gd name="connsiteY11" fmla="*/ 261831 h 598445"/>
              <a:gd name="connsiteX12" fmla="*/ 321609 w 598826"/>
              <a:gd name="connsiteY12" fmla="*/ 261831 h 598445"/>
              <a:gd name="connsiteX13" fmla="*/ 326281 w 598826"/>
              <a:gd name="connsiteY13" fmla="*/ 268674 h 598445"/>
              <a:gd name="connsiteX14" fmla="*/ 344609 w 598826"/>
              <a:gd name="connsiteY14" fmla="*/ 388964 h 598445"/>
              <a:gd name="connsiteX15" fmla="*/ 351078 w 598826"/>
              <a:gd name="connsiteY15" fmla="*/ 389325 h 598445"/>
              <a:gd name="connsiteX16" fmla="*/ 358984 w 598826"/>
              <a:gd name="connsiteY16" fmla="*/ 390405 h 598445"/>
              <a:gd name="connsiteX17" fmla="*/ 389532 w 598826"/>
              <a:gd name="connsiteY17" fmla="*/ 175034 h 598445"/>
              <a:gd name="connsiteX18" fmla="*/ 249733 w 598826"/>
              <a:gd name="connsiteY18" fmla="*/ 248145 h 598445"/>
              <a:gd name="connsiteX19" fmla="*/ 241467 w 598826"/>
              <a:gd name="connsiteY19" fmla="*/ 248145 h 598445"/>
              <a:gd name="connsiteX20" fmla="*/ 236435 w 598826"/>
              <a:gd name="connsiteY20" fmla="*/ 241662 h 598445"/>
              <a:gd name="connsiteX21" fmla="*/ 208404 w 598826"/>
              <a:gd name="connsiteY21" fmla="*/ 0 h 598445"/>
              <a:gd name="connsiteX22" fmla="*/ 208763 w 598826"/>
              <a:gd name="connsiteY22" fmla="*/ 0 h 598445"/>
              <a:gd name="connsiteX23" fmla="*/ 217388 w 598826"/>
              <a:gd name="connsiteY23" fmla="*/ 7923 h 598445"/>
              <a:gd name="connsiteX24" fmla="*/ 252248 w 598826"/>
              <a:gd name="connsiteY24" fmla="*/ 226176 h 598445"/>
              <a:gd name="connsiteX25" fmla="*/ 396719 w 598826"/>
              <a:gd name="connsiteY25" fmla="*/ 150544 h 598445"/>
              <a:gd name="connsiteX26" fmla="*/ 406422 w 598826"/>
              <a:gd name="connsiteY26" fmla="*/ 151264 h 598445"/>
              <a:gd name="connsiteX27" fmla="*/ 410016 w 598826"/>
              <a:gd name="connsiteY27" fmla="*/ 160268 h 598445"/>
              <a:gd name="connsiteX28" fmla="*/ 376594 w 598826"/>
              <a:gd name="connsiteY28" fmla="*/ 395087 h 598445"/>
              <a:gd name="connsiteX29" fmla="*/ 424032 w 598826"/>
              <a:gd name="connsiteY29" fmla="*/ 439746 h 598445"/>
              <a:gd name="connsiteX30" fmla="*/ 462486 w 598826"/>
              <a:gd name="connsiteY30" fmla="*/ 442267 h 598445"/>
              <a:gd name="connsiteX31" fmla="*/ 493033 w 598826"/>
              <a:gd name="connsiteY31" fmla="*/ 473600 h 598445"/>
              <a:gd name="connsiteX32" fmla="*/ 492674 w 598826"/>
              <a:gd name="connsiteY32" fmla="*/ 517539 h 598445"/>
              <a:gd name="connsiteX33" fmla="*/ 484049 w 598826"/>
              <a:gd name="connsiteY33" fmla="*/ 522941 h 598445"/>
              <a:gd name="connsiteX34" fmla="*/ 480455 w 598826"/>
              <a:gd name="connsiteY34" fmla="*/ 522221 h 598445"/>
              <a:gd name="connsiteX35" fmla="*/ 475783 w 598826"/>
              <a:gd name="connsiteY35" fmla="*/ 510336 h 598445"/>
              <a:gd name="connsiteX36" fmla="*/ 476142 w 598826"/>
              <a:gd name="connsiteY36" fmla="*/ 480083 h 598445"/>
              <a:gd name="connsiteX37" fmla="*/ 455298 w 598826"/>
              <a:gd name="connsiteY37" fmla="*/ 458834 h 598445"/>
              <a:gd name="connsiteX38" fmla="*/ 403907 w 598826"/>
              <a:gd name="connsiteY38" fmla="*/ 479363 h 598445"/>
              <a:gd name="connsiteX39" fmla="*/ 392047 w 598826"/>
              <a:gd name="connsiteY39" fmla="*/ 484045 h 598445"/>
              <a:gd name="connsiteX40" fmla="*/ 387375 w 598826"/>
              <a:gd name="connsiteY40" fmla="*/ 472160 h 598445"/>
              <a:gd name="connsiteX41" fmla="*/ 407860 w 598826"/>
              <a:gd name="connsiteY41" fmla="*/ 447309 h 598445"/>
              <a:gd name="connsiteX42" fmla="*/ 349640 w 598826"/>
              <a:gd name="connsiteY42" fmla="*/ 407332 h 598445"/>
              <a:gd name="connsiteX43" fmla="*/ 274170 w 598826"/>
              <a:gd name="connsiteY43" fmla="*/ 472520 h 598445"/>
              <a:gd name="connsiteX44" fmla="*/ 265186 w 598826"/>
              <a:gd name="connsiteY44" fmla="*/ 480803 h 598445"/>
              <a:gd name="connsiteX45" fmla="*/ 264467 w 598826"/>
              <a:gd name="connsiteY45" fmla="*/ 480803 h 598445"/>
              <a:gd name="connsiteX46" fmla="*/ 256201 w 598826"/>
              <a:gd name="connsiteY46" fmla="*/ 471079 h 598445"/>
              <a:gd name="connsiteX47" fmla="*/ 262670 w 598826"/>
              <a:gd name="connsiteY47" fmla="*/ 443708 h 598445"/>
              <a:gd name="connsiteX48" fmla="*/ 218466 w 598826"/>
              <a:gd name="connsiteY48" fmla="*/ 431102 h 598445"/>
              <a:gd name="connsiteX49" fmla="*/ 184685 w 598826"/>
              <a:gd name="connsiteY49" fmla="*/ 487286 h 598445"/>
              <a:gd name="connsiteX50" fmla="*/ 178216 w 598826"/>
              <a:gd name="connsiteY50" fmla="*/ 498091 h 598445"/>
              <a:gd name="connsiteX51" fmla="*/ 176059 w 598826"/>
              <a:gd name="connsiteY51" fmla="*/ 498451 h 598445"/>
              <a:gd name="connsiteX52" fmla="*/ 167075 w 598826"/>
              <a:gd name="connsiteY52" fmla="*/ 491608 h 598445"/>
              <a:gd name="connsiteX53" fmla="*/ 165278 w 598826"/>
              <a:gd name="connsiteY53" fmla="*/ 476481 h 598445"/>
              <a:gd name="connsiteX54" fmla="*/ 132215 w 598826"/>
              <a:gd name="connsiteY54" fmla="*/ 471799 h 598445"/>
              <a:gd name="connsiteX55" fmla="*/ 117121 w 598826"/>
              <a:gd name="connsiteY55" fmla="*/ 489087 h 598445"/>
              <a:gd name="connsiteX56" fmla="*/ 118559 w 598826"/>
              <a:gd name="connsiteY56" fmla="*/ 512137 h 598445"/>
              <a:gd name="connsiteX57" fmla="*/ 114605 w 598826"/>
              <a:gd name="connsiteY57" fmla="*/ 524022 h 598445"/>
              <a:gd name="connsiteX58" fmla="*/ 110652 w 598826"/>
              <a:gd name="connsiteY58" fmla="*/ 525102 h 598445"/>
              <a:gd name="connsiteX59" fmla="*/ 102027 w 598826"/>
              <a:gd name="connsiteY59" fmla="*/ 520060 h 598445"/>
              <a:gd name="connsiteX60" fmla="*/ 99871 w 598826"/>
              <a:gd name="connsiteY60" fmla="*/ 483324 h 598445"/>
              <a:gd name="connsiteX61" fmla="*/ 124309 w 598826"/>
              <a:gd name="connsiteY61" fmla="*/ 455593 h 598445"/>
              <a:gd name="connsiteX62" fmla="*/ 168153 w 598826"/>
              <a:gd name="connsiteY62" fmla="*/ 456673 h 598445"/>
              <a:gd name="connsiteX63" fmla="*/ 174263 w 598826"/>
              <a:gd name="connsiteY63" fmla="*/ 442987 h 598445"/>
              <a:gd name="connsiteX64" fmla="*/ 213794 w 598826"/>
              <a:gd name="connsiteY64" fmla="*/ 413455 h 598445"/>
              <a:gd name="connsiteX65" fmla="*/ 271655 w 598826"/>
              <a:gd name="connsiteY65" fmla="*/ 427501 h 598445"/>
              <a:gd name="connsiteX66" fmla="*/ 326640 w 598826"/>
              <a:gd name="connsiteY66" fmla="*/ 390765 h 598445"/>
              <a:gd name="connsiteX67" fmla="*/ 310468 w 598826"/>
              <a:gd name="connsiteY67" fmla="*/ 283800 h 598445"/>
              <a:gd name="connsiteX68" fmla="*/ 165997 w 598826"/>
              <a:gd name="connsiteY68" fmla="*/ 359072 h 598445"/>
              <a:gd name="connsiteX69" fmla="*/ 156294 w 598826"/>
              <a:gd name="connsiteY69" fmla="*/ 358712 h 598445"/>
              <a:gd name="connsiteX70" fmla="*/ 152700 w 598826"/>
              <a:gd name="connsiteY70" fmla="*/ 350068 h 598445"/>
              <a:gd name="connsiteX71" fmla="*/ 199419 w 598826"/>
              <a:gd name="connsiteY71" fmla="*/ 7923 h 598445"/>
              <a:gd name="connsiteX72" fmla="*/ 208404 w 598826"/>
              <a:gd name="connsiteY72" fmla="*/ 0 h 59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98826" h="598445">
                <a:moveTo>
                  <a:pt x="299507" y="508509"/>
                </a:moveTo>
                <a:cubicBezTo>
                  <a:pt x="406336" y="508509"/>
                  <a:pt x="513120" y="532831"/>
                  <a:pt x="594266" y="581476"/>
                </a:cubicBezTo>
                <a:cubicBezTo>
                  <a:pt x="598944" y="583980"/>
                  <a:pt x="600023" y="589702"/>
                  <a:pt x="597504" y="593995"/>
                </a:cubicBezTo>
                <a:cubicBezTo>
                  <a:pt x="595705" y="596856"/>
                  <a:pt x="592826" y="598287"/>
                  <a:pt x="589588" y="598287"/>
                </a:cubicBezTo>
                <a:cubicBezTo>
                  <a:pt x="588148" y="598287"/>
                  <a:pt x="586349" y="597929"/>
                  <a:pt x="584910" y="597214"/>
                </a:cubicBezTo>
                <a:cubicBezTo>
                  <a:pt x="427657" y="502786"/>
                  <a:pt x="171087" y="502786"/>
                  <a:pt x="13833" y="597214"/>
                </a:cubicBezTo>
                <a:cubicBezTo>
                  <a:pt x="9515" y="599717"/>
                  <a:pt x="3758" y="598287"/>
                  <a:pt x="1239" y="593995"/>
                </a:cubicBezTo>
                <a:cubicBezTo>
                  <a:pt x="-1280" y="589702"/>
                  <a:pt x="159" y="583980"/>
                  <a:pt x="4477" y="581476"/>
                </a:cubicBezTo>
                <a:cubicBezTo>
                  <a:pt x="85803" y="532831"/>
                  <a:pt x="192677" y="508509"/>
                  <a:pt x="299507" y="508509"/>
                </a:cubicBezTo>
                <a:close/>
                <a:moveTo>
                  <a:pt x="209123" y="70950"/>
                </a:moveTo>
                <a:lnTo>
                  <a:pt x="173184" y="335302"/>
                </a:lnTo>
                <a:lnTo>
                  <a:pt x="313343" y="261831"/>
                </a:lnTo>
                <a:cubicBezTo>
                  <a:pt x="315859" y="260750"/>
                  <a:pt x="319093" y="260750"/>
                  <a:pt x="321609" y="261831"/>
                </a:cubicBezTo>
                <a:cubicBezTo>
                  <a:pt x="324124" y="263271"/>
                  <a:pt x="325921" y="265792"/>
                  <a:pt x="326281" y="268674"/>
                </a:cubicBezTo>
                <a:lnTo>
                  <a:pt x="344609" y="388964"/>
                </a:lnTo>
                <a:cubicBezTo>
                  <a:pt x="346765" y="388964"/>
                  <a:pt x="348922" y="388964"/>
                  <a:pt x="351078" y="389325"/>
                </a:cubicBezTo>
                <a:cubicBezTo>
                  <a:pt x="353593" y="389685"/>
                  <a:pt x="356109" y="390045"/>
                  <a:pt x="358984" y="390405"/>
                </a:cubicBezTo>
                <a:lnTo>
                  <a:pt x="389532" y="175034"/>
                </a:lnTo>
                <a:lnTo>
                  <a:pt x="249733" y="248145"/>
                </a:lnTo>
                <a:cubicBezTo>
                  <a:pt x="246857" y="249586"/>
                  <a:pt x="243982" y="249586"/>
                  <a:pt x="241467" y="248145"/>
                </a:cubicBezTo>
                <a:cubicBezTo>
                  <a:pt x="238951" y="247065"/>
                  <a:pt x="236795" y="244543"/>
                  <a:pt x="236435" y="241662"/>
                </a:cubicBezTo>
                <a:close/>
                <a:moveTo>
                  <a:pt x="208404" y="0"/>
                </a:moveTo>
                <a:lnTo>
                  <a:pt x="208763" y="0"/>
                </a:lnTo>
                <a:cubicBezTo>
                  <a:pt x="213076" y="0"/>
                  <a:pt x="217029" y="3241"/>
                  <a:pt x="217388" y="7923"/>
                </a:cubicBezTo>
                <a:lnTo>
                  <a:pt x="252248" y="226176"/>
                </a:lnTo>
                <a:lnTo>
                  <a:pt x="396719" y="150544"/>
                </a:lnTo>
                <a:cubicBezTo>
                  <a:pt x="399954" y="149103"/>
                  <a:pt x="403547" y="149463"/>
                  <a:pt x="406422" y="151264"/>
                </a:cubicBezTo>
                <a:cubicBezTo>
                  <a:pt x="409297" y="153425"/>
                  <a:pt x="410735" y="157026"/>
                  <a:pt x="410016" y="160268"/>
                </a:cubicBezTo>
                <a:lnTo>
                  <a:pt x="376594" y="395087"/>
                </a:lnTo>
                <a:cubicBezTo>
                  <a:pt x="397438" y="403371"/>
                  <a:pt x="414329" y="419217"/>
                  <a:pt x="424032" y="439746"/>
                </a:cubicBezTo>
                <a:cubicBezTo>
                  <a:pt x="436251" y="436144"/>
                  <a:pt x="449907" y="436505"/>
                  <a:pt x="462486" y="442267"/>
                </a:cubicBezTo>
                <a:cubicBezTo>
                  <a:pt x="476502" y="448029"/>
                  <a:pt x="487283" y="459194"/>
                  <a:pt x="493033" y="473600"/>
                </a:cubicBezTo>
                <a:cubicBezTo>
                  <a:pt x="498424" y="487646"/>
                  <a:pt x="498424" y="503493"/>
                  <a:pt x="492674" y="517539"/>
                </a:cubicBezTo>
                <a:cubicBezTo>
                  <a:pt x="490877" y="520780"/>
                  <a:pt x="487642" y="522941"/>
                  <a:pt x="484049" y="522941"/>
                </a:cubicBezTo>
                <a:cubicBezTo>
                  <a:pt x="482970" y="522941"/>
                  <a:pt x="481892" y="522581"/>
                  <a:pt x="480455" y="522221"/>
                </a:cubicBezTo>
                <a:cubicBezTo>
                  <a:pt x="476142" y="520060"/>
                  <a:pt x="473986" y="514658"/>
                  <a:pt x="475783" y="510336"/>
                </a:cubicBezTo>
                <a:cubicBezTo>
                  <a:pt x="479736" y="500612"/>
                  <a:pt x="480095" y="490167"/>
                  <a:pt x="476142" y="480083"/>
                </a:cubicBezTo>
                <a:cubicBezTo>
                  <a:pt x="472189" y="470719"/>
                  <a:pt x="465001" y="462796"/>
                  <a:pt x="455298" y="458834"/>
                </a:cubicBezTo>
                <a:cubicBezTo>
                  <a:pt x="435532" y="450190"/>
                  <a:pt x="412532" y="459554"/>
                  <a:pt x="403907" y="479363"/>
                </a:cubicBezTo>
                <a:cubicBezTo>
                  <a:pt x="402110" y="483684"/>
                  <a:pt x="396719" y="485845"/>
                  <a:pt x="392047" y="484045"/>
                </a:cubicBezTo>
                <a:cubicBezTo>
                  <a:pt x="387375" y="482244"/>
                  <a:pt x="385219" y="476481"/>
                  <a:pt x="387375" y="472160"/>
                </a:cubicBezTo>
                <a:cubicBezTo>
                  <a:pt x="391688" y="461715"/>
                  <a:pt x="398875" y="453432"/>
                  <a:pt x="407860" y="447309"/>
                </a:cubicBezTo>
                <a:cubicBezTo>
                  <a:pt x="397079" y="424620"/>
                  <a:pt x="374797" y="409133"/>
                  <a:pt x="349640" y="407332"/>
                </a:cubicBezTo>
                <a:cubicBezTo>
                  <a:pt x="310827" y="404451"/>
                  <a:pt x="277045" y="433623"/>
                  <a:pt x="274170" y="472520"/>
                </a:cubicBezTo>
                <a:cubicBezTo>
                  <a:pt x="274170" y="477202"/>
                  <a:pt x="269858" y="480803"/>
                  <a:pt x="265186" y="480803"/>
                </a:cubicBezTo>
                <a:cubicBezTo>
                  <a:pt x="264826" y="480803"/>
                  <a:pt x="264826" y="480803"/>
                  <a:pt x="264467" y="480803"/>
                </a:cubicBezTo>
                <a:cubicBezTo>
                  <a:pt x="259795" y="480443"/>
                  <a:pt x="255842" y="476121"/>
                  <a:pt x="256201" y="471079"/>
                </a:cubicBezTo>
                <a:cubicBezTo>
                  <a:pt x="256920" y="461715"/>
                  <a:pt x="259076" y="452351"/>
                  <a:pt x="262670" y="443708"/>
                </a:cubicBezTo>
                <a:cubicBezTo>
                  <a:pt x="251170" y="432183"/>
                  <a:pt x="234639" y="427141"/>
                  <a:pt x="218466" y="431102"/>
                </a:cubicBezTo>
                <a:cubicBezTo>
                  <a:pt x="193669" y="437225"/>
                  <a:pt x="178575" y="462436"/>
                  <a:pt x="184685" y="487286"/>
                </a:cubicBezTo>
                <a:cubicBezTo>
                  <a:pt x="186122" y="491968"/>
                  <a:pt x="183247" y="497010"/>
                  <a:pt x="178216" y="498091"/>
                </a:cubicBezTo>
                <a:cubicBezTo>
                  <a:pt x="177497" y="498451"/>
                  <a:pt x="176778" y="498451"/>
                  <a:pt x="176059" y="498451"/>
                </a:cubicBezTo>
                <a:cubicBezTo>
                  <a:pt x="171747" y="498451"/>
                  <a:pt x="168153" y="495570"/>
                  <a:pt x="167075" y="491608"/>
                </a:cubicBezTo>
                <a:cubicBezTo>
                  <a:pt x="165997" y="486566"/>
                  <a:pt x="165278" y="481524"/>
                  <a:pt x="165278" y="476481"/>
                </a:cubicBezTo>
                <a:cubicBezTo>
                  <a:pt x="156294" y="468558"/>
                  <a:pt x="143356" y="466397"/>
                  <a:pt x="132215" y="471799"/>
                </a:cubicBezTo>
                <a:cubicBezTo>
                  <a:pt x="125027" y="475401"/>
                  <a:pt x="119637" y="481524"/>
                  <a:pt x="117121" y="489087"/>
                </a:cubicBezTo>
                <a:cubicBezTo>
                  <a:pt x="114605" y="496650"/>
                  <a:pt x="114965" y="504933"/>
                  <a:pt x="118559" y="512137"/>
                </a:cubicBezTo>
                <a:cubicBezTo>
                  <a:pt x="120715" y="516458"/>
                  <a:pt x="118918" y="521861"/>
                  <a:pt x="114605" y="524022"/>
                </a:cubicBezTo>
                <a:cubicBezTo>
                  <a:pt x="112809" y="524742"/>
                  <a:pt x="111730" y="525102"/>
                  <a:pt x="110652" y="525102"/>
                </a:cubicBezTo>
                <a:cubicBezTo>
                  <a:pt x="107058" y="525102"/>
                  <a:pt x="103824" y="523301"/>
                  <a:pt x="102027" y="520060"/>
                </a:cubicBezTo>
                <a:cubicBezTo>
                  <a:pt x="96636" y="508535"/>
                  <a:pt x="95558" y="495209"/>
                  <a:pt x="99871" y="483324"/>
                </a:cubicBezTo>
                <a:cubicBezTo>
                  <a:pt x="104183" y="471079"/>
                  <a:pt x="112809" y="461355"/>
                  <a:pt x="124309" y="455593"/>
                </a:cubicBezTo>
                <a:cubicBezTo>
                  <a:pt x="138684" y="448750"/>
                  <a:pt x="155215" y="449110"/>
                  <a:pt x="168153" y="456673"/>
                </a:cubicBezTo>
                <a:cubicBezTo>
                  <a:pt x="169950" y="451991"/>
                  <a:pt x="171747" y="447309"/>
                  <a:pt x="174263" y="442987"/>
                </a:cubicBezTo>
                <a:cubicBezTo>
                  <a:pt x="183247" y="428221"/>
                  <a:pt x="197263" y="417777"/>
                  <a:pt x="213794" y="413455"/>
                </a:cubicBezTo>
                <a:cubicBezTo>
                  <a:pt x="234639" y="408413"/>
                  <a:pt x="256201" y="413815"/>
                  <a:pt x="271655" y="427501"/>
                </a:cubicBezTo>
                <a:cubicBezTo>
                  <a:pt x="284592" y="409133"/>
                  <a:pt x="304358" y="395447"/>
                  <a:pt x="326640" y="390765"/>
                </a:cubicBezTo>
                <a:lnTo>
                  <a:pt x="310468" y="283800"/>
                </a:lnTo>
                <a:lnTo>
                  <a:pt x="165997" y="359072"/>
                </a:lnTo>
                <a:cubicBezTo>
                  <a:pt x="163122" y="360873"/>
                  <a:pt x="159528" y="360873"/>
                  <a:pt x="156294" y="358712"/>
                </a:cubicBezTo>
                <a:cubicBezTo>
                  <a:pt x="153778" y="356551"/>
                  <a:pt x="152340" y="353309"/>
                  <a:pt x="152700" y="350068"/>
                </a:cubicBezTo>
                <a:lnTo>
                  <a:pt x="199419" y="7923"/>
                </a:lnTo>
                <a:cubicBezTo>
                  <a:pt x="200138" y="3602"/>
                  <a:pt x="204091" y="0"/>
                  <a:pt x="208404" y="0"/>
                </a:cubicBezTo>
                <a:close/>
              </a:path>
            </a:pathLst>
          </a:custGeom>
          <a:solidFill>
            <a:schemeClr val="bg1"/>
          </a:solidFill>
          <a:ln>
            <a:noFill/>
          </a:ln>
          <a:effectLst/>
        </p:spPr>
        <p:txBody>
          <a:bodyPr wrap="square" anchor="ctr">
            <a:noAutofit/>
          </a:bodyPr>
          <a:lstStyle/>
          <a:p>
            <a:endParaRPr lang="en-US" dirty="0">
              <a:latin typeface="Lato Light" panose="020F0502020204030203" pitchFamily="34" charset="0"/>
            </a:endParaRPr>
          </a:p>
        </p:txBody>
      </p:sp>
      <p:sp>
        <p:nvSpPr>
          <p:cNvPr id="56" name="Freeform 42">
            <a:extLst>
              <a:ext uri="{FF2B5EF4-FFF2-40B4-BE49-F238E27FC236}">
                <a16:creationId xmlns="" xmlns:a16="http://schemas.microsoft.com/office/drawing/2014/main" id="{3FFC26C1-DF85-1F4E-8797-E1D920E12AB8}"/>
              </a:ext>
            </a:extLst>
          </p:cNvPr>
          <p:cNvSpPr>
            <a:spLocks noChangeArrowheads="1"/>
          </p:cNvSpPr>
          <p:nvPr/>
        </p:nvSpPr>
        <p:spPr bwMode="auto">
          <a:xfrm>
            <a:off x="15459888" y="2383743"/>
            <a:ext cx="1451803" cy="1472642"/>
          </a:xfrm>
          <a:custGeom>
            <a:avLst/>
            <a:gdLst>
              <a:gd name="connsiteX0" fmla="*/ 45498 w 558129"/>
              <a:gd name="connsiteY0" fmla="*/ 523875 h 599238"/>
              <a:gd name="connsiteX1" fmla="*/ 55203 w 558129"/>
              <a:gd name="connsiteY1" fmla="*/ 533220 h 599238"/>
              <a:gd name="connsiteX2" fmla="*/ 45498 w 558129"/>
              <a:gd name="connsiteY2" fmla="*/ 542566 h 599238"/>
              <a:gd name="connsiteX3" fmla="*/ 36512 w 558129"/>
              <a:gd name="connsiteY3" fmla="*/ 533220 h 599238"/>
              <a:gd name="connsiteX4" fmla="*/ 45498 w 558129"/>
              <a:gd name="connsiteY4" fmla="*/ 523875 h 599238"/>
              <a:gd name="connsiteX5" fmla="*/ 495071 w 558129"/>
              <a:gd name="connsiteY5" fmla="*/ 438625 h 599238"/>
              <a:gd name="connsiteX6" fmla="*/ 457626 w 558129"/>
              <a:gd name="connsiteY6" fmla="*/ 449789 h 599238"/>
              <a:gd name="connsiteX7" fmla="*/ 394257 w 558129"/>
              <a:gd name="connsiteY7" fmla="*/ 470675 h 599238"/>
              <a:gd name="connsiteX8" fmla="*/ 396057 w 558129"/>
              <a:gd name="connsiteY8" fmla="*/ 490842 h 599238"/>
              <a:gd name="connsiteX9" fmla="*/ 394977 w 558129"/>
              <a:gd name="connsiteY9" fmla="*/ 497684 h 599238"/>
              <a:gd name="connsiteX10" fmla="*/ 492911 w 558129"/>
              <a:gd name="connsiteY10" fmla="*/ 464193 h 599238"/>
              <a:gd name="connsiteX11" fmla="*/ 510913 w 558129"/>
              <a:gd name="connsiteY11" fmla="*/ 456991 h 599238"/>
              <a:gd name="connsiteX12" fmla="*/ 507313 w 558129"/>
              <a:gd name="connsiteY12" fmla="*/ 443667 h 599238"/>
              <a:gd name="connsiteX13" fmla="*/ 495071 w 558129"/>
              <a:gd name="connsiteY13" fmla="*/ 438625 h 599238"/>
              <a:gd name="connsiteX14" fmla="*/ 117017 w 558129"/>
              <a:gd name="connsiteY14" fmla="*/ 422059 h 599238"/>
              <a:gd name="connsiteX15" fmla="*/ 100815 w 558129"/>
              <a:gd name="connsiteY15" fmla="*/ 428542 h 599238"/>
              <a:gd name="connsiteX16" fmla="*/ 93614 w 558129"/>
              <a:gd name="connsiteY16" fmla="*/ 445467 h 599238"/>
              <a:gd name="connsiteX17" fmla="*/ 93253 w 558129"/>
              <a:gd name="connsiteY17" fmla="*/ 538738 h 599238"/>
              <a:gd name="connsiteX18" fmla="*/ 110536 w 558129"/>
              <a:gd name="connsiteY18" fmla="*/ 561426 h 599238"/>
              <a:gd name="connsiteX19" fmla="*/ 526756 w 558129"/>
              <a:gd name="connsiteY19" fmla="*/ 494443 h 599238"/>
              <a:gd name="connsiteX20" fmla="*/ 540077 w 558129"/>
              <a:gd name="connsiteY20" fmla="*/ 477158 h 599238"/>
              <a:gd name="connsiteX21" fmla="*/ 536117 w 558129"/>
              <a:gd name="connsiteY21" fmla="*/ 469955 h 599238"/>
              <a:gd name="connsiteX22" fmla="*/ 499752 w 558129"/>
              <a:gd name="connsiteY22" fmla="*/ 481119 h 599238"/>
              <a:gd name="connsiteX23" fmla="*/ 368333 w 558129"/>
              <a:gd name="connsiteY23" fmla="*/ 522172 h 599238"/>
              <a:gd name="connsiteX24" fmla="*/ 311445 w 558129"/>
              <a:gd name="connsiteY24" fmla="*/ 529735 h 599238"/>
              <a:gd name="connsiteX25" fmla="*/ 235114 w 558129"/>
              <a:gd name="connsiteY25" fmla="*/ 523613 h 599238"/>
              <a:gd name="connsiteX26" fmla="*/ 227193 w 558129"/>
              <a:gd name="connsiteY26" fmla="*/ 513530 h 599238"/>
              <a:gd name="connsiteX27" fmla="*/ 237274 w 558129"/>
              <a:gd name="connsiteY27" fmla="*/ 505607 h 599238"/>
              <a:gd name="connsiteX28" fmla="*/ 362572 w 558129"/>
              <a:gd name="connsiteY28" fmla="*/ 504887 h 599238"/>
              <a:gd name="connsiteX29" fmla="*/ 362932 w 558129"/>
              <a:gd name="connsiteY29" fmla="*/ 504887 h 599238"/>
              <a:gd name="connsiteX30" fmla="*/ 378054 w 558129"/>
              <a:gd name="connsiteY30" fmla="*/ 489402 h 599238"/>
              <a:gd name="connsiteX31" fmla="*/ 372653 w 558129"/>
              <a:gd name="connsiteY31" fmla="*/ 467794 h 599238"/>
              <a:gd name="connsiteX32" fmla="*/ 356811 w 558129"/>
              <a:gd name="connsiteY32" fmla="*/ 462033 h 599238"/>
              <a:gd name="connsiteX33" fmla="*/ 242675 w 558129"/>
              <a:gd name="connsiteY33" fmla="*/ 443667 h 599238"/>
              <a:gd name="connsiteX34" fmla="*/ 117377 w 558129"/>
              <a:gd name="connsiteY34" fmla="*/ 422059 h 599238"/>
              <a:gd name="connsiteX35" fmla="*/ 21603 w 558129"/>
              <a:gd name="connsiteY35" fmla="*/ 422059 h 599238"/>
              <a:gd name="connsiteX36" fmla="*/ 18363 w 558129"/>
              <a:gd name="connsiteY36" fmla="*/ 425300 h 599238"/>
              <a:gd name="connsiteX37" fmla="*/ 18363 w 558129"/>
              <a:gd name="connsiteY37" fmla="*/ 558545 h 599238"/>
              <a:gd name="connsiteX38" fmla="*/ 21603 w 558129"/>
              <a:gd name="connsiteY38" fmla="*/ 562146 h 599238"/>
              <a:gd name="connsiteX39" fmla="*/ 72010 w 558129"/>
              <a:gd name="connsiteY39" fmla="*/ 562146 h 599238"/>
              <a:gd name="connsiteX40" fmla="*/ 75251 w 558129"/>
              <a:gd name="connsiteY40" fmla="*/ 558545 h 599238"/>
              <a:gd name="connsiteX41" fmla="*/ 75251 w 558129"/>
              <a:gd name="connsiteY41" fmla="*/ 425300 h 599238"/>
              <a:gd name="connsiteX42" fmla="*/ 72010 w 558129"/>
              <a:gd name="connsiteY42" fmla="*/ 422059 h 599238"/>
              <a:gd name="connsiteX43" fmla="*/ 241235 w 558129"/>
              <a:gd name="connsiteY43" fmla="*/ 168536 h 599238"/>
              <a:gd name="connsiteX44" fmla="*/ 241235 w 558129"/>
              <a:gd name="connsiteY44" fmla="*/ 204908 h 599238"/>
              <a:gd name="connsiteX45" fmla="*/ 286961 w 558129"/>
              <a:gd name="connsiteY45" fmla="*/ 251003 h 599238"/>
              <a:gd name="connsiteX46" fmla="*/ 334848 w 558129"/>
              <a:gd name="connsiteY46" fmla="*/ 251003 h 599238"/>
              <a:gd name="connsiteX47" fmla="*/ 380575 w 558129"/>
              <a:gd name="connsiteY47" fmla="*/ 204908 h 599238"/>
              <a:gd name="connsiteX48" fmla="*/ 380575 w 558129"/>
              <a:gd name="connsiteY48" fmla="*/ 168536 h 599238"/>
              <a:gd name="connsiteX49" fmla="*/ 241235 w 558129"/>
              <a:gd name="connsiteY49" fmla="*/ 110917 h 599238"/>
              <a:gd name="connsiteX50" fmla="*/ 241235 w 558129"/>
              <a:gd name="connsiteY50" fmla="*/ 150530 h 599238"/>
              <a:gd name="connsiteX51" fmla="*/ 380575 w 558129"/>
              <a:gd name="connsiteY51" fmla="*/ 150530 h 599238"/>
              <a:gd name="connsiteX52" fmla="*/ 380575 w 558129"/>
              <a:gd name="connsiteY52" fmla="*/ 110917 h 599238"/>
              <a:gd name="connsiteX53" fmla="*/ 356811 w 558129"/>
              <a:gd name="connsiteY53" fmla="*/ 110917 h 599238"/>
              <a:gd name="connsiteX54" fmla="*/ 264998 w 558129"/>
              <a:gd name="connsiteY54" fmla="*/ 110917 h 599238"/>
              <a:gd name="connsiteX55" fmla="*/ 264998 w 558129"/>
              <a:gd name="connsiteY55" fmla="*/ 0 h 599238"/>
              <a:gd name="connsiteX56" fmla="*/ 273999 w 558129"/>
              <a:gd name="connsiteY56" fmla="*/ 9003 h 599238"/>
              <a:gd name="connsiteX57" fmla="*/ 273999 w 558129"/>
              <a:gd name="connsiteY57" fmla="*/ 92911 h 599238"/>
              <a:gd name="connsiteX58" fmla="*/ 347810 w 558129"/>
              <a:gd name="connsiteY58" fmla="*/ 92911 h 599238"/>
              <a:gd name="connsiteX59" fmla="*/ 347810 w 558129"/>
              <a:gd name="connsiteY59" fmla="*/ 9003 h 599238"/>
              <a:gd name="connsiteX60" fmla="*/ 356811 w 558129"/>
              <a:gd name="connsiteY60" fmla="*/ 0 h 599238"/>
              <a:gd name="connsiteX61" fmla="*/ 365813 w 558129"/>
              <a:gd name="connsiteY61" fmla="*/ 9003 h 599238"/>
              <a:gd name="connsiteX62" fmla="*/ 365813 w 558129"/>
              <a:gd name="connsiteY62" fmla="*/ 92911 h 599238"/>
              <a:gd name="connsiteX63" fmla="*/ 389936 w 558129"/>
              <a:gd name="connsiteY63" fmla="*/ 92911 h 599238"/>
              <a:gd name="connsiteX64" fmla="*/ 408299 w 558129"/>
              <a:gd name="connsiteY64" fmla="*/ 92911 h 599238"/>
              <a:gd name="connsiteX65" fmla="*/ 417300 w 558129"/>
              <a:gd name="connsiteY65" fmla="*/ 101914 h 599238"/>
              <a:gd name="connsiteX66" fmla="*/ 408299 w 558129"/>
              <a:gd name="connsiteY66" fmla="*/ 110917 h 599238"/>
              <a:gd name="connsiteX67" fmla="*/ 398937 w 558129"/>
              <a:gd name="connsiteY67" fmla="*/ 110917 h 599238"/>
              <a:gd name="connsiteX68" fmla="*/ 398937 w 558129"/>
              <a:gd name="connsiteY68" fmla="*/ 204908 h 599238"/>
              <a:gd name="connsiteX69" fmla="*/ 334848 w 558129"/>
              <a:gd name="connsiteY69" fmla="*/ 269009 h 599238"/>
              <a:gd name="connsiteX70" fmla="*/ 315765 w 558129"/>
              <a:gd name="connsiteY70" fmla="*/ 269009 h 599238"/>
              <a:gd name="connsiteX71" fmla="*/ 282641 w 558129"/>
              <a:gd name="connsiteY71" fmla="*/ 351116 h 599238"/>
              <a:gd name="connsiteX72" fmla="*/ 343129 w 558129"/>
              <a:gd name="connsiteY72" fmla="*/ 342473 h 599238"/>
              <a:gd name="connsiteX73" fmla="*/ 351410 w 558129"/>
              <a:gd name="connsiteY73" fmla="*/ 345714 h 599238"/>
              <a:gd name="connsiteX74" fmla="*/ 352851 w 558129"/>
              <a:gd name="connsiteY74" fmla="*/ 355077 h 599238"/>
              <a:gd name="connsiteX75" fmla="*/ 316846 w 558129"/>
              <a:gd name="connsiteY75" fmla="*/ 443306 h 599238"/>
              <a:gd name="connsiteX76" fmla="*/ 356451 w 558129"/>
              <a:gd name="connsiteY76" fmla="*/ 443667 h 599238"/>
              <a:gd name="connsiteX77" fmla="*/ 384175 w 558129"/>
              <a:gd name="connsiteY77" fmla="*/ 454470 h 599238"/>
              <a:gd name="connsiteX78" fmla="*/ 451145 w 558129"/>
              <a:gd name="connsiteY78" fmla="*/ 432863 h 599238"/>
              <a:gd name="connsiteX79" fmla="*/ 495071 w 558129"/>
              <a:gd name="connsiteY79" fmla="*/ 420259 h 599238"/>
              <a:gd name="connsiteX80" fmla="*/ 521715 w 558129"/>
              <a:gd name="connsiteY80" fmla="*/ 432143 h 599238"/>
              <a:gd name="connsiteX81" fmla="*/ 528916 w 558129"/>
              <a:gd name="connsiteY81" fmla="*/ 451949 h 599238"/>
              <a:gd name="connsiteX82" fmla="*/ 547639 w 558129"/>
              <a:gd name="connsiteY82" fmla="*/ 456271 h 599238"/>
              <a:gd name="connsiteX83" fmla="*/ 558080 w 558129"/>
              <a:gd name="connsiteY83" fmla="*/ 478238 h 599238"/>
              <a:gd name="connsiteX84" fmla="*/ 537557 w 558129"/>
              <a:gd name="connsiteY84" fmla="*/ 509208 h 599238"/>
              <a:gd name="connsiteX85" fmla="*/ 260317 w 558129"/>
              <a:gd name="connsiteY85" fmla="*/ 599238 h 599238"/>
              <a:gd name="connsiteX86" fmla="*/ 106215 w 558129"/>
              <a:gd name="connsiteY86" fmla="*/ 579071 h 599238"/>
              <a:gd name="connsiteX87" fmla="*/ 90013 w 558129"/>
              <a:gd name="connsiteY87" fmla="*/ 570429 h 599238"/>
              <a:gd name="connsiteX88" fmla="*/ 72010 w 558129"/>
              <a:gd name="connsiteY88" fmla="*/ 580152 h 599238"/>
              <a:gd name="connsiteX89" fmla="*/ 21603 w 558129"/>
              <a:gd name="connsiteY89" fmla="*/ 580152 h 599238"/>
              <a:gd name="connsiteX90" fmla="*/ 0 w 558129"/>
              <a:gd name="connsiteY90" fmla="*/ 558545 h 599238"/>
              <a:gd name="connsiteX91" fmla="*/ 0 w 558129"/>
              <a:gd name="connsiteY91" fmla="*/ 425300 h 599238"/>
              <a:gd name="connsiteX92" fmla="*/ 21603 w 558129"/>
              <a:gd name="connsiteY92" fmla="*/ 404053 h 599238"/>
              <a:gd name="connsiteX93" fmla="*/ 72010 w 558129"/>
              <a:gd name="connsiteY93" fmla="*/ 404053 h 599238"/>
              <a:gd name="connsiteX94" fmla="*/ 90013 w 558129"/>
              <a:gd name="connsiteY94" fmla="*/ 414137 h 599238"/>
              <a:gd name="connsiteX95" fmla="*/ 118097 w 558129"/>
              <a:gd name="connsiteY95" fmla="*/ 404053 h 599238"/>
              <a:gd name="connsiteX96" fmla="*/ 252036 w 558129"/>
              <a:gd name="connsiteY96" fmla="*/ 428181 h 599238"/>
              <a:gd name="connsiteX97" fmla="*/ 297763 w 558129"/>
              <a:gd name="connsiteY97" fmla="*/ 442226 h 599238"/>
              <a:gd name="connsiteX98" fmla="*/ 329807 w 558129"/>
              <a:gd name="connsiteY98" fmla="*/ 362640 h 599238"/>
              <a:gd name="connsiteX99" fmla="*/ 270039 w 558129"/>
              <a:gd name="connsiteY99" fmla="*/ 370922 h 599238"/>
              <a:gd name="connsiteX100" fmla="*/ 261398 w 558129"/>
              <a:gd name="connsiteY100" fmla="*/ 367681 h 599238"/>
              <a:gd name="connsiteX101" fmla="*/ 260317 w 558129"/>
              <a:gd name="connsiteY101" fmla="*/ 358678 h 599238"/>
              <a:gd name="connsiteX102" fmla="*/ 296323 w 558129"/>
              <a:gd name="connsiteY102" fmla="*/ 269009 h 599238"/>
              <a:gd name="connsiteX103" fmla="*/ 286961 w 558129"/>
              <a:gd name="connsiteY103" fmla="*/ 269009 h 599238"/>
              <a:gd name="connsiteX104" fmla="*/ 222872 w 558129"/>
              <a:gd name="connsiteY104" fmla="*/ 204908 h 599238"/>
              <a:gd name="connsiteX105" fmla="*/ 222872 w 558129"/>
              <a:gd name="connsiteY105" fmla="*/ 110917 h 599238"/>
              <a:gd name="connsiteX106" fmla="*/ 213511 w 558129"/>
              <a:gd name="connsiteY106" fmla="*/ 110917 h 599238"/>
              <a:gd name="connsiteX107" fmla="*/ 204509 w 558129"/>
              <a:gd name="connsiteY107" fmla="*/ 101914 h 599238"/>
              <a:gd name="connsiteX108" fmla="*/ 213511 w 558129"/>
              <a:gd name="connsiteY108" fmla="*/ 92911 h 599238"/>
              <a:gd name="connsiteX109" fmla="*/ 231873 w 558129"/>
              <a:gd name="connsiteY109" fmla="*/ 92911 h 599238"/>
              <a:gd name="connsiteX110" fmla="*/ 255997 w 558129"/>
              <a:gd name="connsiteY110" fmla="*/ 92911 h 599238"/>
              <a:gd name="connsiteX111" fmla="*/ 255997 w 558129"/>
              <a:gd name="connsiteY111" fmla="*/ 9003 h 599238"/>
              <a:gd name="connsiteX112" fmla="*/ 264998 w 558129"/>
              <a:gd name="connsiteY112" fmla="*/ 0 h 5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558129" h="599238">
                <a:moveTo>
                  <a:pt x="45498" y="523875"/>
                </a:moveTo>
                <a:cubicBezTo>
                  <a:pt x="50889" y="523875"/>
                  <a:pt x="55203" y="527829"/>
                  <a:pt x="55203" y="533220"/>
                </a:cubicBezTo>
                <a:cubicBezTo>
                  <a:pt x="55203" y="538252"/>
                  <a:pt x="50889" y="542566"/>
                  <a:pt x="45498" y="542566"/>
                </a:cubicBezTo>
                <a:cubicBezTo>
                  <a:pt x="40466" y="542566"/>
                  <a:pt x="36512" y="538252"/>
                  <a:pt x="36512" y="533220"/>
                </a:cubicBezTo>
                <a:cubicBezTo>
                  <a:pt x="36512" y="527829"/>
                  <a:pt x="40466" y="523875"/>
                  <a:pt x="45498" y="523875"/>
                </a:cubicBezTo>
                <a:close/>
                <a:moveTo>
                  <a:pt x="495071" y="438625"/>
                </a:moveTo>
                <a:cubicBezTo>
                  <a:pt x="486430" y="438625"/>
                  <a:pt x="473828" y="443667"/>
                  <a:pt x="457626" y="449789"/>
                </a:cubicBezTo>
                <a:cubicBezTo>
                  <a:pt x="440703" y="456271"/>
                  <a:pt x="420180" y="464193"/>
                  <a:pt x="394257" y="470675"/>
                </a:cubicBezTo>
                <a:cubicBezTo>
                  <a:pt x="396057" y="476437"/>
                  <a:pt x="396777" y="483280"/>
                  <a:pt x="396057" y="490842"/>
                </a:cubicBezTo>
                <a:cubicBezTo>
                  <a:pt x="396057" y="493003"/>
                  <a:pt x="395337" y="495164"/>
                  <a:pt x="394977" y="497684"/>
                </a:cubicBezTo>
                <a:cubicBezTo>
                  <a:pt x="438903" y="486881"/>
                  <a:pt x="470588" y="473556"/>
                  <a:pt x="492911" y="464193"/>
                </a:cubicBezTo>
                <a:cubicBezTo>
                  <a:pt x="499392" y="461312"/>
                  <a:pt x="505513" y="458792"/>
                  <a:pt x="510913" y="456991"/>
                </a:cubicBezTo>
                <a:cubicBezTo>
                  <a:pt x="511273" y="451589"/>
                  <a:pt x="509833" y="446908"/>
                  <a:pt x="507313" y="443667"/>
                </a:cubicBezTo>
                <a:cubicBezTo>
                  <a:pt x="504432" y="440065"/>
                  <a:pt x="500472" y="438625"/>
                  <a:pt x="495071" y="438625"/>
                </a:cubicBezTo>
                <a:close/>
                <a:moveTo>
                  <a:pt x="117017" y="422059"/>
                </a:moveTo>
                <a:cubicBezTo>
                  <a:pt x="110896" y="422059"/>
                  <a:pt x="105135" y="424220"/>
                  <a:pt x="100815" y="428542"/>
                </a:cubicBezTo>
                <a:cubicBezTo>
                  <a:pt x="96134" y="432863"/>
                  <a:pt x="93614" y="438985"/>
                  <a:pt x="93614" y="445467"/>
                </a:cubicBezTo>
                <a:lnTo>
                  <a:pt x="93253" y="538738"/>
                </a:lnTo>
                <a:cubicBezTo>
                  <a:pt x="93253" y="549182"/>
                  <a:pt x="100455" y="558545"/>
                  <a:pt x="110536" y="561426"/>
                </a:cubicBezTo>
                <a:cubicBezTo>
                  <a:pt x="185067" y="581232"/>
                  <a:pt x="374454" y="614003"/>
                  <a:pt x="526756" y="494443"/>
                </a:cubicBezTo>
                <a:cubicBezTo>
                  <a:pt x="531436" y="491202"/>
                  <a:pt x="539717" y="483280"/>
                  <a:pt x="540077" y="477158"/>
                </a:cubicBezTo>
                <a:cubicBezTo>
                  <a:pt x="540077" y="476077"/>
                  <a:pt x="540438" y="473556"/>
                  <a:pt x="536117" y="469955"/>
                </a:cubicBezTo>
                <a:cubicBezTo>
                  <a:pt x="532876" y="467074"/>
                  <a:pt x="515954" y="474277"/>
                  <a:pt x="499752" y="481119"/>
                </a:cubicBezTo>
                <a:cubicBezTo>
                  <a:pt x="472028" y="492643"/>
                  <a:pt x="430262" y="510289"/>
                  <a:pt x="368333" y="522172"/>
                </a:cubicBezTo>
                <a:cubicBezTo>
                  <a:pt x="354651" y="527214"/>
                  <a:pt x="335568" y="529735"/>
                  <a:pt x="311445" y="529735"/>
                </a:cubicBezTo>
                <a:cubicBezTo>
                  <a:pt x="289842" y="529735"/>
                  <a:pt x="264278" y="527574"/>
                  <a:pt x="235114" y="523613"/>
                </a:cubicBezTo>
                <a:cubicBezTo>
                  <a:pt x="230073" y="523253"/>
                  <a:pt x="226473" y="518571"/>
                  <a:pt x="227193" y="513530"/>
                </a:cubicBezTo>
                <a:cubicBezTo>
                  <a:pt x="227913" y="508848"/>
                  <a:pt x="232593" y="505247"/>
                  <a:pt x="237274" y="505607"/>
                </a:cubicBezTo>
                <a:cubicBezTo>
                  <a:pt x="312525" y="516050"/>
                  <a:pt x="346730" y="511009"/>
                  <a:pt x="362572" y="504887"/>
                </a:cubicBezTo>
                <a:lnTo>
                  <a:pt x="362932" y="504887"/>
                </a:lnTo>
                <a:cubicBezTo>
                  <a:pt x="377334" y="499125"/>
                  <a:pt x="378054" y="491922"/>
                  <a:pt x="378054" y="489402"/>
                </a:cubicBezTo>
                <a:cubicBezTo>
                  <a:pt x="378774" y="479678"/>
                  <a:pt x="376614" y="472476"/>
                  <a:pt x="372653" y="467794"/>
                </a:cubicBezTo>
                <a:cubicBezTo>
                  <a:pt x="366173" y="461672"/>
                  <a:pt x="357171" y="462033"/>
                  <a:pt x="356811" y="462033"/>
                </a:cubicBezTo>
                <a:cubicBezTo>
                  <a:pt x="274719" y="463113"/>
                  <a:pt x="259957" y="454110"/>
                  <a:pt x="242675" y="443667"/>
                </a:cubicBezTo>
                <a:cubicBezTo>
                  <a:pt x="227553" y="434664"/>
                  <a:pt x="209910" y="424580"/>
                  <a:pt x="117377" y="422059"/>
                </a:cubicBezTo>
                <a:close/>
                <a:moveTo>
                  <a:pt x="21603" y="422059"/>
                </a:moveTo>
                <a:cubicBezTo>
                  <a:pt x="19803" y="422059"/>
                  <a:pt x="18363" y="423860"/>
                  <a:pt x="18363" y="425300"/>
                </a:cubicBezTo>
                <a:lnTo>
                  <a:pt x="18363" y="558545"/>
                </a:lnTo>
                <a:cubicBezTo>
                  <a:pt x="18363" y="560345"/>
                  <a:pt x="19803" y="562146"/>
                  <a:pt x="21603" y="562146"/>
                </a:cubicBezTo>
                <a:lnTo>
                  <a:pt x="72010" y="562146"/>
                </a:lnTo>
                <a:cubicBezTo>
                  <a:pt x="73811" y="562146"/>
                  <a:pt x="75251" y="560345"/>
                  <a:pt x="75251" y="558545"/>
                </a:cubicBezTo>
                <a:lnTo>
                  <a:pt x="75251" y="425300"/>
                </a:lnTo>
                <a:cubicBezTo>
                  <a:pt x="75251" y="423860"/>
                  <a:pt x="73811" y="422059"/>
                  <a:pt x="72010" y="422059"/>
                </a:cubicBezTo>
                <a:close/>
                <a:moveTo>
                  <a:pt x="241235" y="168536"/>
                </a:moveTo>
                <a:lnTo>
                  <a:pt x="241235" y="204908"/>
                </a:lnTo>
                <a:cubicBezTo>
                  <a:pt x="241235" y="230116"/>
                  <a:pt x="261758" y="251003"/>
                  <a:pt x="286961" y="251003"/>
                </a:cubicBezTo>
                <a:lnTo>
                  <a:pt x="334848" y="251003"/>
                </a:lnTo>
                <a:cubicBezTo>
                  <a:pt x="360412" y="251003"/>
                  <a:pt x="380575" y="230116"/>
                  <a:pt x="380575" y="204908"/>
                </a:cubicBezTo>
                <a:lnTo>
                  <a:pt x="380575" y="168536"/>
                </a:lnTo>
                <a:close/>
                <a:moveTo>
                  <a:pt x="241235" y="110917"/>
                </a:moveTo>
                <a:lnTo>
                  <a:pt x="241235" y="150530"/>
                </a:lnTo>
                <a:lnTo>
                  <a:pt x="380575" y="150530"/>
                </a:lnTo>
                <a:lnTo>
                  <a:pt x="380575" y="110917"/>
                </a:lnTo>
                <a:lnTo>
                  <a:pt x="356811" y="110917"/>
                </a:lnTo>
                <a:lnTo>
                  <a:pt x="264998" y="110917"/>
                </a:lnTo>
                <a:close/>
                <a:moveTo>
                  <a:pt x="264998" y="0"/>
                </a:moveTo>
                <a:cubicBezTo>
                  <a:pt x="270039" y="0"/>
                  <a:pt x="273999" y="3961"/>
                  <a:pt x="273999" y="9003"/>
                </a:cubicBezTo>
                <a:lnTo>
                  <a:pt x="273999" y="92911"/>
                </a:lnTo>
                <a:lnTo>
                  <a:pt x="347810" y="92911"/>
                </a:lnTo>
                <a:lnTo>
                  <a:pt x="347810" y="9003"/>
                </a:lnTo>
                <a:cubicBezTo>
                  <a:pt x="347810" y="3961"/>
                  <a:pt x="351771" y="0"/>
                  <a:pt x="356811" y="0"/>
                </a:cubicBezTo>
                <a:cubicBezTo>
                  <a:pt x="361852" y="0"/>
                  <a:pt x="365813" y="3961"/>
                  <a:pt x="365813" y="9003"/>
                </a:cubicBezTo>
                <a:lnTo>
                  <a:pt x="365813" y="92911"/>
                </a:lnTo>
                <a:lnTo>
                  <a:pt x="389936" y="92911"/>
                </a:lnTo>
                <a:lnTo>
                  <a:pt x="408299" y="92911"/>
                </a:lnTo>
                <a:cubicBezTo>
                  <a:pt x="413339" y="92911"/>
                  <a:pt x="417300" y="97232"/>
                  <a:pt x="417300" y="101914"/>
                </a:cubicBezTo>
                <a:cubicBezTo>
                  <a:pt x="417300" y="106955"/>
                  <a:pt x="413339" y="110917"/>
                  <a:pt x="408299" y="110917"/>
                </a:cubicBezTo>
                <a:lnTo>
                  <a:pt x="398937" y="110917"/>
                </a:lnTo>
                <a:lnTo>
                  <a:pt x="398937" y="204908"/>
                </a:lnTo>
                <a:cubicBezTo>
                  <a:pt x="398937" y="240199"/>
                  <a:pt x="370133" y="269009"/>
                  <a:pt x="334848" y="269009"/>
                </a:cubicBezTo>
                <a:lnTo>
                  <a:pt x="315765" y="269009"/>
                </a:lnTo>
                <a:lnTo>
                  <a:pt x="282641" y="351116"/>
                </a:lnTo>
                <a:lnTo>
                  <a:pt x="343129" y="342473"/>
                </a:lnTo>
                <a:cubicBezTo>
                  <a:pt x="346370" y="342113"/>
                  <a:pt x="349610" y="343193"/>
                  <a:pt x="351410" y="345714"/>
                </a:cubicBezTo>
                <a:cubicBezTo>
                  <a:pt x="353571" y="348235"/>
                  <a:pt x="353931" y="351836"/>
                  <a:pt x="352851" y="355077"/>
                </a:cubicBezTo>
                <a:lnTo>
                  <a:pt x="316846" y="443306"/>
                </a:lnTo>
                <a:cubicBezTo>
                  <a:pt x="327647" y="443667"/>
                  <a:pt x="340609" y="444027"/>
                  <a:pt x="356451" y="443667"/>
                </a:cubicBezTo>
                <a:cubicBezTo>
                  <a:pt x="357531" y="443667"/>
                  <a:pt x="373014" y="443306"/>
                  <a:pt x="384175" y="454470"/>
                </a:cubicBezTo>
                <a:cubicBezTo>
                  <a:pt x="411539" y="447988"/>
                  <a:pt x="433502" y="439705"/>
                  <a:pt x="451145" y="432863"/>
                </a:cubicBezTo>
                <a:cubicBezTo>
                  <a:pt x="468787" y="425661"/>
                  <a:pt x="483189" y="420619"/>
                  <a:pt x="495071" y="420259"/>
                </a:cubicBezTo>
                <a:cubicBezTo>
                  <a:pt x="506233" y="420259"/>
                  <a:pt x="515234" y="424220"/>
                  <a:pt x="521715" y="432143"/>
                </a:cubicBezTo>
                <a:cubicBezTo>
                  <a:pt x="525675" y="437544"/>
                  <a:pt x="528196" y="444387"/>
                  <a:pt x="528916" y="451949"/>
                </a:cubicBezTo>
                <a:cubicBezTo>
                  <a:pt x="536477" y="450869"/>
                  <a:pt x="542598" y="451589"/>
                  <a:pt x="547639" y="456271"/>
                </a:cubicBezTo>
                <a:cubicBezTo>
                  <a:pt x="557000" y="463833"/>
                  <a:pt x="558440" y="472476"/>
                  <a:pt x="558080" y="478238"/>
                </a:cubicBezTo>
                <a:cubicBezTo>
                  <a:pt x="557360" y="494803"/>
                  <a:pt x="539717" y="507768"/>
                  <a:pt x="537557" y="509208"/>
                </a:cubicBezTo>
                <a:cubicBezTo>
                  <a:pt x="447904" y="579792"/>
                  <a:pt x="346010" y="599238"/>
                  <a:pt x="260317" y="599238"/>
                </a:cubicBezTo>
                <a:cubicBezTo>
                  <a:pt x="195148" y="599238"/>
                  <a:pt x="139340" y="587714"/>
                  <a:pt x="106215" y="579071"/>
                </a:cubicBezTo>
                <a:cubicBezTo>
                  <a:pt x="99734" y="577271"/>
                  <a:pt x="94334" y="574390"/>
                  <a:pt x="90013" y="570429"/>
                </a:cubicBezTo>
                <a:cubicBezTo>
                  <a:pt x="86052" y="576190"/>
                  <a:pt x="79572" y="580152"/>
                  <a:pt x="72010" y="580152"/>
                </a:cubicBezTo>
                <a:lnTo>
                  <a:pt x="21603" y="580152"/>
                </a:lnTo>
                <a:cubicBezTo>
                  <a:pt x="9721" y="580152"/>
                  <a:pt x="0" y="570429"/>
                  <a:pt x="0" y="558545"/>
                </a:cubicBezTo>
                <a:lnTo>
                  <a:pt x="0" y="425300"/>
                </a:lnTo>
                <a:cubicBezTo>
                  <a:pt x="0" y="413417"/>
                  <a:pt x="9721" y="404053"/>
                  <a:pt x="21603" y="404053"/>
                </a:cubicBezTo>
                <a:lnTo>
                  <a:pt x="72010" y="404053"/>
                </a:lnTo>
                <a:cubicBezTo>
                  <a:pt x="79572" y="404053"/>
                  <a:pt x="86413" y="408015"/>
                  <a:pt x="90013" y="414137"/>
                </a:cubicBezTo>
                <a:cubicBezTo>
                  <a:pt x="97934" y="407295"/>
                  <a:pt x="107656" y="403693"/>
                  <a:pt x="118097" y="404053"/>
                </a:cubicBezTo>
                <a:cubicBezTo>
                  <a:pt x="215311" y="406574"/>
                  <a:pt x="234754" y="418098"/>
                  <a:pt x="252036" y="428181"/>
                </a:cubicBezTo>
                <a:cubicBezTo>
                  <a:pt x="261758" y="433943"/>
                  <a:pt x="270759" y="439345"/>
                  <a:pt x="297763" y="442226"/>
                </a:cubicBezTo>
                <a:lnTo>
                  <a:pt x="329807" y="362640"/>
                </a:lnTo>
                <a:lnTo>
                  <a:pt x="270039" y="370922"/>
                </a:lnTo>
                <a:cubicBezTo>
                  <a:pt x="266438" y="371643"/>
                  <a:pt x="263198" y="370202"/>
                  <a:pt x="261398" y="367681"/>
                </a:cubicBezTo>
                <a:cubicBezTo>
                  <a:pt x="259237" y="365161"/>
                  <a:pt x="258877" y="361920"/>
                  <a:pt x="260317" y="358678"/>
                </a:cubicBezTo>
                <a:lnTo>
                  <a:pt x="296323" y="269009"/>
                </a:lnTo>
                <a:lnTo>
                  <a:pt x="286961" y="269009"/>
                </a:lnTo>
                <a:cubicBezTo>
                  <a:pt x="251676" y="269009"/>
                  <a:pt x="222872" y="240199"/>
                  <a:pt x="222872" y="204908"/>
                </a:cubicBezTo>
                <a:lnTo>
                  <a:pt x="222872" y="110917"/>
                </a:lnTo>
                <a:lnTo>
                  <a:pt x="213511" y="110917"/>
                </a:lnTo>
                <a:cubicBezTo>
                  <a:pt x="208470" y="110917"/>
                  <a:pt x="204509" y="106955"/>
                  <a:pt x="204509" y="101914"/>
                </a:cubicBezTo>
                <a:cubicBezTo>
                  <a:pt x="204509" y="97232"/>
                  <a:pt x="208470" y="92911"/>
                  <a:pt x="213511" y="92911"/>
                </a:cubicBezTo>
                <a:lnTo>
                  <a:pt x="231873" y="92911"/>
                </a:lnTo>
                <a:lnTo>
                  <a:pt x="255997" y="92911"/>
                </a:lnTo>
                <a:lnTo>
                  <a:pt x="255997" y="9003"/>
                </a:lnTo>
                <a:cubicBezTo>
                  <a:pt x="255997" y="3961"/>
                  <a:pt x="259957" y="0"/>
                  <a:pt x="264998" y="0"/>
                </a:cubicBezTo>
                <a:close/>
              </a:path>
            </a:pathLst>
          </a:custGeom>
          <a:solidFill>
            <a:schemeClr val="bg1"/>
          </a:solidFill>
          <a:ln>
            <a:noFill/>
          </a:ln>
          <a:effectLst/>
        </p:spPr>
        <p:txBody>
          <a:bodyPr wrap="square" anchor="ctr">
            <a:noAutofit/>
          </a:bodyPr>
          <a:lstStyle/>
          <a:p>
            <a:endParaRPr lang="en-US" dirty="0">
              <a:latin typeface="Lato Light" panose="020F0502020204030203"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0"/>
            <a:ext cx="9551719" cy="5372843"/>
            <a:chOff x="0" y="0"/>
            <a:chExt cx="6089457" cy="3425320"/>
          </a:xfrm>
        </p:grpSpPr>
        <p:sp>
          <p:nvSpPr>
            <p:cNvPr id="3" name="Freeform 3"/>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solidFill>
              <a:srgbClr val="F9D549"/>
            </a:solidFill>
          </p:spPr>
        </p:sp>
        <p:sp>
          <p:nvSpPr>
            <p:cNvPr id="4" name="Freeform 4"/>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blipFill>
              <a:blip r:embed="rId2"/>
              <a:stretch>
                <a:fillRect t="-83416" b="-83416"/>
              </a:stretch>
            </a:blipFill>
          </p:spPr>
        </p:sp>
      </p:grpSp>
      <p:grpSp>
        <p:nvGrpSpPr>
          <p:cNvPr id="5" name="Group 5"/>
          <p:cNvGrpSpPr/>
          <p:nvPr/>
        </p:nvGrpSpPr>
        <p:grpSpPr>
          <a:xfrm rot="-1660488">
            <a:off x="-4233206" y="5189176"/>
            <a:ext cx="8282376" cy="404757"/>
            <a:chOff x="0" y="0"/>
            <a:chExt cx="2181367" cy="106603"/>
          </a:xfrm>
        </p:grpSpPr>
        <p:sp>
          <p:nvSpPr>
            <p:cNvPr id="6" name="Freeform 6"/>
            <p:cNvSpPr/>
            <p:nvPr/>
          </p:nvSpPr>
          <p:spPr>
            <a:xfrm>
              <a:off x="0" y="0"/>
              <a:ext cx="2181366" cy="106603"/>
            </a:xfrm>
            <a:custGeom>
              <a:avLst/>
              <a:gdLst/>
              <a:ahLst/>
              <a:cxnLst/>
              <a:rect l="l" t="t" r="r" b="b"/>
              <a:pathLst>
                <a:path w="2181366" h="106603">
                  <a:moveTo>
                    <a:pt x="0" y="0"/>
                  </a:moveTo>
                  <a:lnTo>
                    <a:pt x="2181366" y="0"/>
                  </a:lnTo>
                  <a:lnTo>
                    <a:pt x="2181366" y="106603"/>
                  </a:lnTo>
                  <a:lnTo>
                    <a:pt x="0" y="106603"/>
                  </a:lnTo>
                  <a:close/>
                </a:path>
              </a:pathLst>
            </a:custGeom>
            <a:solidFill>
              <a:srgbClr val="099936"/>
            </a:solidFill>
          </p:spPr>
        </p:sp>
        <p:sp>
          <p:nvSpPr>
            <p:cNvPr id="7" name="TextBox 7"/>
            <p:cNvSpPr txBox="1"/>
            <p:nvPr/>
          </p:nvSpPr>
          <p:spPr>
            <a:xfrm>
              <a:off x="0" y="-19050"/>
              <a:ext cx="2181367" cy="125653"/>
            </a:xfrm>
            <a:prstGeom prst="rect">
              <a:avLst/>
            </a:prstGeom>
          </p:spPr>
          <p:txBody>
            <a:bodyPr lIns="50800" tIns="50800" rIns="50800" bIns="50800" rtlCol="0" anchor="ctr"/>
            <a:lstStyle/>
            <a:p>
              <a:pPr algn="ctr">
                <a:lnSpc>
                  <a:spcPts val="2859"/>
                </a:lnSpc>
              </a:pPr>
              <a:endParaRPr/>
            </a:p>
          </p:txBody>
        </p:sp>
      </p:grpSp>
      <p:grpSp>
        <p:nvGrpSpPr>
          <p:cNvPr id="8" name="Group 8"/>
          <p:cNvGrpSpPr/>
          <p:nvPr/>
        </p:nvGrpSpPr>
        <p:grpSpPr>
          <a:xfrm rot="-1747322">
            <a:off x="3921959" y="1003562"/>
            <a:ext cx="8282376" cy="111180"/>
            <a:chOff x="0" y="0"/>
            <a:chExt cx="2181367" cy="29282"/>
          </a:xfrm>
        </p:grpSpPr>
        <p:sp>
          <p:nvSpPr>
            <p:cNvPr id="9" name="Freeform 9"/>
            <p:cNvSpPr/>
            <p:nvPr/>
          </p:nvSpPr>
          <p:spPr>
            <a:xfrm>
              <a:off x="0" y="0"/>
              <a:ext cx="2181366" cy="29282"/>
            </a:xfrm>
            <a:custGeom>
              <a:avLst/>
              <a:gdLst/>
              <a:ahLst/>
              <a:cxnLst/>
              <a:rect l="l" t="t" r="r" b="b"/>
              <a:pathLst>
                <a:path w="2181366" h="29282">
                  <a:moveTo>
                    <a:pt x="0" y="0"/>
                  </a:moveTo>
                  <a:lnTo>
                    <a:pt x="2181366" y="0"/>
                  </a:lnTo>
                  <a:lnTo>
                    <a:pt x="2181366" y="29282"/>
                  </a:lnTo>
                  <a:lnTo>
                    <a:pt x="0" y="29282"/>
                  </a:lnTo>
                  <a:close/>
                </a:path>
              </a:pathLst>
            </a:custGeom>
            <a:solidFill>
              <a:srgbClr val="099936"/>
            </a:solidFill>
          </p:spPr>
        </p:sp>
        <p:sp>
          <p:nvSpPr>
            <p:cNvPr id="10" name="TextBox 10"/>
            <p:cNvSpPr txBox="1"/>
            <p:nvPr/>
          </p:nvSpPr>
          <p:spPr>
            <a:xfrm>
              <a:off x="0" y="-19050"/>
              <a:ext cx="2181367" cy="48332"/>
            </a:xfrm>
            <a:prstGeom prst="rect">
              <a:avLst/>
            </a:prstGeom>
          </p:spPr>
          <p:txBody>
            <a:bodyPr lIns="50800" tIns="50800" rIns="50800" bIns="50800" rtlCol="0" anchor="ctr"/>
            <a:lstStyle/>
            <a:p>
              <a:pPr algn="ctr">
                <a:lnSpc>
                  <a:spcPts val="2859"/>
                </a:lnSpc>
              </a:pPr>
              <a:endParaRPr/>
            </a:p>
          </p:txBody>
        </p:sp>
      </p:grpSp>
      <p:grpSp>
        <p:nvGrpSpPr>
          <p:cNvPr id="11" name="Group 11"/>
          <p:cNvGrpSpPr/>
          <p:nvPr/>
        </p:nvGrpSpPr>
        <p:grpSpPr>
          <a:xfrm>
            <a:off x="12691275" y="2179745"/>
            <a:ext cx="4486336" cy="1594049"/>
            <a:chOff x="0" y="0"/>
            <a:chExt cx="4073040" cy="1447200"/>
          </a:xfrm>
        </p:grpSpPr>
        <p:sp>
          <p:nvSpPr>
            <p:cNvPr id="12" name="Freeform 12"/>
            <p:cNvSpPr/>
            <p:nvPr/>
          </p:nvSpPr>
          <p:spPr>
            <a:xfrm>
              <a:off x="0" y="0"/>
              <a:ext cx="4073017" cy="1447165"/>
            </a:xfrm>
            <a:custGeom>
              <a:avLst/>
              <a:gdLst/>
              <a:ahLst/>
              <a:cxnLst/>
              <a:rect l="l" t="t" r="r" b="b"/>
              <a:pathLst>
                <a:path w="4073017" h="1447165">
                  <a:moveTo>
                    <a:pt x="3349244" y="0"/>
                  </a:moveTo>
                  <a:cubicBezTo>
                    <a:pt x="0" y="0"/>
                    <a:pt x="0" y="0"/>
                    <a:pt x="0" y="0"/>
                  </a:cubicBezTo>
                  <a:cubicBezTo>
                    <a:pt x="0" y="1447165"/>
                    <a:pt x="0" y="1447165"/>
                    <a:pt x="0" y="1447165"/>
                  </a:cubicBezTo>
                  <a:cubicBezTo>
                    <a:pt x="3349244" y="1447165"/>
                    <a:pt x="3349244" y="1447165"/>
                    <a:pt x="3349244" y="1447165"/>
                  </a:cubicBezTo>
                  <a:cubicBezTo>
                    <a:pt x="3747897" y="1447165"/>
                    <a:pt x="4073017" y="1122172"/>
                    <a:pt x="4073017" y="723519"/>
                  </a:cubicBezTo>
                  <a:cubicBezTo>
                    <a:pt x="4073017" y="324866"/>
                    <a:pt x="3747897" y="0"/>
                    <a:pt x="3349244" y="0"/>
                  </a:cubicBezTo>
                  <a:close/>
                </a:path>
              </a:pathLst>
            </a:custGeom>
            <a:solidFill>
              <a:srgbClr val="F2F2F2"/>
            </a:solidFill>
          </p:spPr>
        </p:sp>
      </p:grpSp>
      <p:grpSp>
        <p:nvGrpSpPr>
          <p:cNvPr id="13" name="Group 13"/>
          <p:cNvGrpSpPr/>
          <p:nvPr/>
        </p:nvGrpSpPr>
        <p:grpSpPr>
          <a:xfrm>
            <a:off x="11638092" y="1512782"/>
            <a:ext cx="2264977" cy="2263391"/>
            <a:chOff x="0" y="0"/>
            <a:chExt cx="2056320" cy="2054880"/>
          </a:xfrm>
        </p:grpSpPr>
        <p:sp>
          <p:nvSpPr>
            <p:cNvPr id="14" name="Freeform 14"/>
            <p:cNvSpPr/>
            <p:nvPr/>
          </p:nvSpPr>
          <p:spPr>
            <a:xfrm>
              <a:off x="0" y="0"/>
              <a:ext cx="2056384" cy="2054860"/>
            </a:xfrm>
            <a:custGeom>
              <a:avLst/>
              <a:gdLst/>
              <a:ahLst/>
              <a:cxnLst/>
              <a:rect l="l" t="t" r="r" b="b"/>
              <a:pathLst>
                <a:path w="2056384" h="2054860">
                  <a:moveTo>
                    <a:pt x="0" y="1027430"/>
                  </a:moveTo>
                  <a:cubicBezTo>
                    <a:pt x="0" y="459994"/>
                    <a:pt x="460375" y="0"/>
                    <a:pt x="1028192" y="0"/>
                  </a:cubicBezTo>
                  <a:cubicBezTo>
                    <a:pt x="1596009" y="0"/>
                    <a:pt x="2056384" y="459994"/>
                    <a:pt x="2056384" y="1027430"/>
                  </a:cubicBezTo>
                  <a:cubicBezTo>
                    <a:pt x="2056384" y="1594866"/>
                    <a:pt x="1596009" y="2054860"/>
                    <a:pt x="1028192" y="2054860"/>
                  </a:cubicBezTo>
                  <a:cubicBezTo>
                    <a:pt x="460375" y="2054860"/>
                    <a:pt x="0" y="1594866"/>
                    <a:pt x="0" y="1027430"/>
                  </a:cubicBezTo>
                  <a:close/>
                </a:path>
              </a:pathLst>
            </a:custGeom>
            <a:solidFill>
              <a:srgbClr val="099936"/>
            </a:solidFill>
          </p:spPr>
        </p:sp>
      </p:grpSp>
      <p:grpSp>
        <p:nvGrpSpPr>
          <p:cNvPr id="15" name="Group 15"/>
          <p:cNvGrpSpPr/>
          <p:nvPr/>
        </p:nvGrpSpPr>
        <p:grpSpPr>
          <a:xfrm>
            <a:off x="10928304" y="4033124"/>
            <a:ext cx="4490302" cy="1596428"/>
            <a:chOff x="0" y="0"/>
            <a:chExt cx="4076640" cy="1449360"/>
          </a:xfrm>
        </p:grpSpPr>
        <p:sp>
          <p:nvSpPr>
            <p:cNvPr id="16" name="Freeform 16"/>
            <p:cNvSpPr/>
            <p:nvPr/>
          </p:nvSpPr>
          <p:spPr>
            <a:xfrm>
              <a:off x="0" y="0"/>
              <a:ext cx="4076573" cy="1449324"/>
            </a:xfrm>
            <a:custGeom>
              <a:avLst/>
              <a:gdLst/>
              <a:ahLst/>
              <a:cxnLst/>
              <a:rect l="l" t="t" r="r" b="b"/>
              <a:pathLst>
                <a:path w="4076573" h="1449324">
                  <a:moveTo>
                    <a:pt x="3352165" y="0"/>
                  </a:moveTo>
                  <a:cubicBezTo>
                    <a:pt x="0" y="0"/>
                    <a:pt x="0" y="0"/>
                    <a:pt x="0" y="0"/>
                  </a:cubicBezTo>
                  <a:cubicBezTo>
                    <a:pt x="0" y="1449324"/>
                    <a:pt x="0" y="1449324"/>
                    <a:pt x="0" y="1449324"/>
                  </a:cubicBezTo>
                  <a:cubicBezTo>
                    <a:pt x="3352165" y="1449324"/>
                    <a:pt x="3352165" y="1449324"/>
                    <a:pt x="3352165" y="1449324"/>
                  </a:cubicBezTo>
                  <a:cubicBezTo>
                    <a:pt x="3751199" y="1449324"/>
                    <a:pt x="4076573" y="1123823"/>
                    <a:pt x="4076573" y="724662"/>
                  </a:cubicBezTo>
                  <a:cubicBezTo>
                    <a:pt x="4076573" y="325501"/>
                    <a:pt x="3751199" y="0"/>
                    <a:pt x="3352165" y="0"/>
                  </a:cubicBezTo>
                  <a:close/>
                </a:path>
              </a:pathLst>
            </a:custGeom>
            <a:solidFill>
              <a:srgbClr val="F2F2F2"/>
            </a:solidFill>
          </p:spPr>
        </p:sp>
      </p:grpSp>
      <p:grpSp>
        <p:nvGrpSpPr>
          <p:cNvPr id="17" name="Group 17"/>
          <p:cNvGrpSpPr/>
          <p:nvPr/>
        </p:nvGrpSpPr>
        <p:grpSpPr>
          <a:xfrm>
            <a:off x="9871949" y="3363782"/>
            <a:ext cx="2267356" cy="2265770"/>
            <a:chOff x="0" y="0"/>
            <a:chExt cx="2058480" cy="2057040"/>
          </a:xfrm>
        </p:grpSpPr>
        <p:sp>
          <p:nvSpPr>
            <p:cNvPr id="18" name="Freeform 18"/>
            <p:cNvSpPr/>
            <p:nvPr/>
          </p:nvSpPr>
          <p:spPr>
            <a:xfrm>
              <a:off x="0" y="0"/>
              <a:ext cx="2058416" cy="2057146"/>
            </a:xfrm>
            <a:custGeom>
              <a:avLst/>
              <a:gdLst/>
              <a:ahLst/>
              <a:cxnLst/>
              <a:rect l="l" t="t" r="r" b="b"/>
              <a:pathLst>
                <a:path w="2058416" h="2057146">
                  <a:moveTo>
                    <a:pt x="0" y="1028573"/>
                  </a:moveTo>
                  <a:cubicBezTo>
                    <a:pt x="0" y="460502"/>
                    <a:pt x="460756" y="0"/>
                    <a:pt x="1029208" y="0"/>
                  </a:cubicBezTo>
                  <a:cubicBezTo>
                    <a:pt x="1597660" y="0"/>
                    <a:pt x="2058416" y="460502"/>
                    <a:pt x="2058416" y="1028573"/>
                  </a:cubicBezTo>
                  <a:cubicBezTo>
                    <a:pt x="2058416" y="1596644"/>
                    <a:pt x="1597660" y="2057146"/>
                    <a:pt x="1029208" y="2057146"/>
                  </a:cubicBezTo>
                  <a:cubicBezTo>
                    <a:pt x="460756" y="2057146"/>
                    <a:pt x="0" y="1596517"/>
                    <a:pt x="0" y="1028573"/>
                  </a:cubicBezTo>
                  <a:close/>
                </a:path>
              </a:pathLst>
            </a:custGeom>
            <a:solidFill>
              <a:srgbClr val="099936"/>
            </a:solidFill>
          </p:spPr>
        </p:sp>
      </p:grpSp>
      <p:grpSp>
        <p:nvGrpSpPr>
          <p:cNvPr id="19" name="Group 19"/>
          <p:cNvGrpSpPr/>
          <p:nvPr/>
        </p:nvGrpSpPr>
        <p:grpSpPr>
          <a:xfrm>
            <a:off x="9190711" y="5888883"/>
            <a:ext cx="4489509" cy="1594842"/>
            <a:chOff x="0" y="0"/>
            <a:chExt cx="4075920" cy="1447920"/>
          </a:xfrm>
        </p:grpSpPr>
        <p:sp>
          <p:nvSpPr>
            <p:cNvPr id="20" name="Freeform 20"/>
            <p:cNvSpPr/>
            <p:nvPr/>
          </p:nvSpPr>
          <p:spPr>
            <a:xfrm>
              <a:off x="0" y="0"/>
              <a:ext cx="4075811" cy="1447927"/>
            </a:xfrm>
            <a:custGeom>
              <a:avLst/>
              <a:gdLst/>
              <a:ahLst/>
              <a:cxnLst/>
              <a:rect l="l" t="t" r="r" b="b"/>
              <a:pathLst>
                <a:path w="4075811" h="1447927">
                  <a:moveTo>
                    <a:pt x="3351530" y="0"/>
                  </a:moveTo>
                  <a:cubicBezTo>
                    <a:pt x="0" y="0"/>
                    <a:pt x="0" y="0"/>
                    <a:pt x="0" y="0"/>
                  </a:cubicBezTo>
                  <a:cubicBezTo>
                    <a:pt x="0" y="1447927"/>
                    <a:pt x="0" y="1447927"/>
                    <a:pt x="0" y="1447927"/>
                  </a:cubicBezTo>
                  <a:cubicBezTo>
                    <a:pt x="3351530" y="1447927"/>
                    <a:pt x="3351530" y="1447927"/>
                    <a:pt x="3351530" y="1447927"/>
                  </a:cubicBezTo>
                  <a:cubicBezTo>
                    <a:pt x="3750564" y="1447927"/>
                    <a:pt x="4075811" y="1122807"/>
                    <a:pt x="4075811" y="724027"/>
                  </a:cubicBezTo>
                  <a:cubicBezTo>
                    <a:pt x="4075811" y="325247"/>
                    <a:pt x="3750564" y="0"/>
                    <a:pt x="3351530" y="0"/>
                  </a:cubicBezTo>
                  <a:close/>
                </a:path>
              </a:pathLst>
            </a:custGeom>
            <a:solidFill>
              <a:srgbClr val="F2F2F2"/>
            </a:solidFill>
          </p:spPr>
        </p:sp>
      </p:grpSp>
      <p:grpSp>
        <p:nvGrpSpPr>
          <p:cNvPr id="21" name="Group 21"/>
          <p:cNvGrpSpPr/>
          <p:nvPr/>
        </p:nvGrpSpPr>
        <p:grpSpPr>
          <a:xfrm>
            <a:off x="8001122" y="5217162"/>
            <a:ext cx="2264184" cy="2264184"/>
            <a:chOff x="0" y="0"/>
            <a:chExt cx="2055600" cy="2055600"/>
          </a:xfrm>
        </p:grpSpPr>
        <p:sp>
          <p:nvSpPr>
            <p:cNvPr id="22" name="Freeform 22"/>
            <p:cNvSpPr/>
            <p:nvPr/>
          </p:nvSpPr>
          <p:spPr>
            <a:xfrm>
              <a:off x="0" y="0"/>
              <a:ext cx="2055622" cy="2055622"/>
            </a:xfrm>
            <a:custGeom>
              <a:avLst/>
              <a:gdLst/>
              <a:ahLst/>
              <a:cxnLst/>
              <a:rect l="l" t="t" r="r" b="b"/>
              <a:pathLst>
                <a:path w="2055622" h="2055622">
                  <a:moveTo>
                    <a:pt x="0" y="1027811"/>
                  </a:moveTo>
                  <a:cubicBezTo>
                    <a:pt x="0" y="460121"/>
                    <a:pt x="460121" y="0"/>
                    <a:pt x="1027811" y="0"/>
                  </a:cubicBezTo>
                  <a:cubicBezTo>
                    <a:pt x="1595501" y="0"/>
                    <a:pt x="2055622" y="460121"/>
                    <a:pt x="2055622" y="1027811"/>
                  </a:cubicBezTo>
                  <a:cubicBezTo>
                    <a:pt x="2055622" y="1595501"/>
                    <a:pt x="1595501" y="2055622"/>
                    <a:pt x="1027811" y="2055622"/>
                  </a:cubicBezTo>
                  <a:cubicBezTo>
                    <a:pt x="460121" y="2055622"/>
                    <a:pt x="0" y="1595501"/>
                    <a:pt x="0" y="1027811"/>
                  </a:cubicBezTo>
                  <a:close/>
                </a:path>
              </a:pathLst>
            </a:custGeom>
            <a:solidFill>
              <a:srgbClr val="099936"/>
            </a:solidFill>
          </p:spPr>
        </p:sp>
      </p:grpSp>
      <p:grpSp>
        <p:nvGrpSpPr>
          <p:cNvPr id="23" name="Group 23"/>
          <p:cNvGrpSpPr/>
          <p:nvPr/>
        </p:nvGrpSpPr>
        <p:grpSpPr>
          <a:xfrm>
            <a:off x="7353193" y="7739090"/>
            <a:ext cx="4487922" cy="1594049"/>
            <a:chOff x="0" y="0"/>
            <a:chExt cx="4074480" cy="1447200"/>
          </a:xfrm>
        </p:grpSpPr>
        <p:sp>
          <p:nvSpPr>
            <p:cNvPr id="24" name="Freeform 24"/>
            <p:cNvSpPr/>
            <p:nvPr/>
          </p:nvSpPr>
          <p:spPr>
            <a:xfrm>
              <a:off x="0" y="0"/>
              <a:ext cx="4074414" cy="1447165"/>
            </a:xfrm>
            <a:custGeom>
              <a:avLst/>
              <a:gdLst/>
              <a:ahLst/>
              <a:cxnLst/>
              <a:rect l="l" t="t" r="r" b="b"/>
              <a:pathLst>
                <a:path w="4074414" h="1447165">
                  <a:moveTo>
                    <a:pt x="3350387" y="0"/>
                  </a:moveTo>
                  <a:cubicBezTo>
                    <a:pt x="0" y="0"/>
                    <a:pt x="0" y="0"/>
                    <a:pt x="0" y="0"/>
                  </a:cubicBezTo>
                  <a:cubicBezTo>
                    <a:pt x="0" y="1447165"/>
                    <a:pt x="0" y="1447165"/>
                    <a:pt x="0" y="1447165"/>
                  </a:cubicBezTo>
                  <a:cubicBezTo>
                    <a:pt x="3350387" y="1447165"/>
                    <a:pt x="3350387" y="1447165"/>
                    <a:pt x="3350387" y="1447165"/>
                  </a:cubicBezTo>
                  <a:cubicBezTo>
                    <a:pt x="3749294" y="1447165"/>
                    <a:pt x="4074414" y="1122172"/>
                    <a:pt x="4074414" y="723519"/>
                  </a:cubicBezTo>
                  <a:cubicBezTo>
                    <a:pt x="4074414" y="324866"/>
                    <a:pt x="3749294" y="0"/>
                    <a:pt x="3350387" y="0"/>
                  </a:cubicBezTo>
                  <a:close/>
                </a:path>
              </a:pathLst>
            </a:custGeom>
            <a:solidFill>
              <a:srgbClr val="F2F2F2"/>
            </a:solidFill>
          </p:spPr>
        </p:sp>
      </p:grpSp>
      <p:grpSp>
        <p:nvGrpSpPr>
          <p:cNvPr id="25" name="Group 25"/>
          <p:cNvGrpSpPr/>
          <p:nvPr/>
        </p:nvGrpSpPr>
        <p:grpSpPr>
          <a:xfrm>
            <a:off x="6238151" y="7067369"/>
            <a:ext cx="2263391" cy="2265770"/>
            <a:chOff x="0" y="0"/>
            <a:chExt cx="2054880" cy="2057040"/>
          </a:xfrm>
        </p:grpSpPr>
        <p:sp>
          <p:nvSpPr>
            <p:cNvPr id="26" name="Freeform 26"/>
            <p:cNvSpPr/>
            <p:nvPr/>
          </p:nvSpPr>
          <p:spPr>
            <a:xfrm>
              <a:off x="0" y="0"/>
              <a:ext cx="2054860" cy="2057146"/>
            </a:xfrm>
            <a:custGeom>
              <a:avLst/>
              <a:gdLst/>
              <a:ahLst/>
              <a:cxnLst/>
              <a:rect l="l" t="t" r="r" b="b"/>
              <a:pathLst>
                <a:path w="2054860" h="2057146">
                  <a:moveTo>
                    <a:pt x="0" y="1028573"/>
                  </a:moveTo>
                  <a:cubicBezTo>
                    <a:pt x="0" y="460502"/>
                    <a:pt x="459994" y="0"/>
                    <a:pt x="1027430" y="0"/>
                  </a:cubicBezTo>
                  <a:cubicBezTo>
                    <a:pt x="1594866" y="0"/>
                    <a:pt x="2054860" y="460502"/>
                    <a:pt x="2054860" y="1028573"/>
                  </a:cubicBezTo>
                  <a:cubicBezTo>
                    <a:pt x="2054860" y="1596644"/>
                    <a:pt x="1594866" y="2057146"/>
                    <a:pt x="1027430" y="2057146"/>
                  </a:cubicBezTo>
                  <a:cubicBezTo>
                    <a:pt x="459994" y="2057146"/>
                    <a:pt x="0" y="1596517"/>
                    <a:pt x="0" y="1028573"/>
                  </a:cubicBezTo>
                  <a:close/>
                </a:path>
              </a:pathLst>
            </a:custGeom>
            <a:solidFill>
              <a:srgbClr val="099936"/>
            </a:solidFill>
          </p:spPr>
        </p:sp>
      </p:grpSp>
      <p:sp>
        <p:nvSpPr>
          <p:cNvPr id="27" name="TextBox 27"/>
          <p:cNvSpPr txBox="1"/>
          <p:nvPr/>
        </p:nvSpPr>
        <p:spPr>
          <a:xfrm>
            <a:off x="8627889" y="8274722"/>
            <a:ext cx="2732632" cy="376834"/>
          </a:xfrm>
          <a:prstGeom prst="rect">
            <a:avLst/>
          </a:prstGeom>
        </p:spPr>
        <p:txBody>
          <a:bodyPr lIns="0" tIns="0" rIns="0" bIns="0" rtlCol="0" anchor="t">
            <a:spAutoFit/>
          </a:bodyPr>
          <a:lstStyle/>
          <a:p>
            <a:pPr algn="ctr">
              <a:lnSpc>
                <a:spcPts val="3231"/>
              </a:lnSpc>
            </a:pPr>
            <a:r>
              <a:rPr lang="es-ES" sz="2341" spc="229" dirty="0" smtClean="0">
                <a:solidFill>
                  <a:srgbClr val="231F20"/>
                </a:solidFill>
                <a:latin typeface="Open Sauce Bold"/>
              </a:rPr>
              <a:t>Investigación</a:t>
            </a:r>
            <a:r>
              <a:rPr lang="en-US" sz="2341" spc="229" dirty="0" smtClean="0">
                <a:solidFill>
                  <a:srgbClr val="231F20"/>
                </a:solidFill>
                <a:latin typeface="Open Sauce Bold"/>
              </a:rPr>
              <a:t> </a:t>
            </a:r>
            <a:endParaRPr lang="en-US" sz="2341" spc="229" dirty="0">
              <a:solidFill>
                <a:srgbClr val="231F20"/>
              </a:solidFill>
              <a:latin typeface="Open Sauce Bold"/>
            </a:endParaRPr>
          </a:p>
        </p:txBody>
      </p:sp>
      <p:sp>
        <p:nvSpPr>
          <p:cNvPr id="30" name="Freeform 30"/>
          <p:cNvSpPr/>
          <p:nvPr/>
        </p:nvSpPr>
        <p:spPr>
          <a:xfrm>
            <a:off x="7007481" y="7667300"/>
            <a:ext cx="724731" cy="1065909"/>
          </a:xfrm>
          <a:custGeom>
            <a:avLst/>
            <a:gdLst/>
            <a:ahLst/>
            <a:cxnLst/>
            <a:rect l="l" t="t" r="r" b="b"/>
            <a:pathLst>
              <a:path w="724731" h="1065909">
                <a:moveTo>
                  <a:pt x="0" y="0"/>
                </a:moveTo>
                <a:lnTo>
                  <a:pt x="724731" y="0"/>
                </a:lnTo>
                <a:lnTo>
                  <a:pt x="724731" y="1065908"/>
                </a:lnTo>
                <a:lnTo>
                  <a:pt x="0" y="1065908"/>
                </a:lnTo>
                <a:lnTo>
                  <a:pt x="0" y="0"/>
                </a:lnTo>
                <a:close/>
              </a:path>
            </a:pathLst>
          </a:custGeom>
          <a:blipFill>
            <a:blip r:embed="rId3">
              <a:extLst>
                <a:ext uri="{96DAC541-7B7A-43D3-8B79-37D633B846F1}">
                  <asvg:svgBlip xmlns:asvg="http://schemas.microsoft.com/office/drawing/2016/SVG/main" xmlns="" r:embed="rId8"/>
                </a:ext>
              </a:extLst>
            </a:blip>
            <a:stretch>
              <a:fillRect/>
            </a:stretch>
          </a:blipFill>
        </p:spPr>
      </p:sp>
      <p:sp>
        <p:nvSpPr>
          <p:cNvPr id="32" name="TextBox 32"/>
          <p:cNvSpPr txBox="1"/>
          <p:nvPr/>
        </p:nvSpPr>
        <p:spPr>
          <a:xfrm>
            <a:off x="10421132" y="6270343"/>
            <a:ext cx="2732632" cy="787203"/>
          </a:xfrm>
          <a:prstGeom prst="rect">
            <a:avLst/>
          </a:prstGeom>
        </p:spPr>
        <p:txBody>
          <a:bodyPr lIns="0" tIns="0" rIns="0" bIns="0" rtlCol="0" anchor="t">
            <a:spAutoFit/>
          </a:bodyPr>
          <a:lstStyle/>
          <a:p>
            <a:pPr algn="ctr">
              <a:lnSpc>
                <a:spcPts val="3231"/>
              </a:lnSpc>
            </a:pPr>
            <a:r>
              <a:rPr lang="es-ES" sz="2341" spc="229" dirty="0" smtClean="0">
                <a:solidFill>
                  <a:srgbClr val="231F20"/>
                </a:solidFill>
                <a:latin typeface="Open Sauce Bold"/>
              </a:rPr>
              <a:t>Diseños y pruebas</a:t>
            </a:r>
            <a:endParaRPr lang="es-ES" sz="2341" spc="229" dirty="0">
              <a:solidFill>
                <a:srgbClr val="231F20"/>
              </a:solidFill>
              <a:latin typeface="Open Sauce Bold"/>
            </a:endParaRPr>
          </a:p>
        </p:txBody>
      </p:sp>
      <p:sp>
        <p:nvSpPr>
          <p:cNvPr id="33" name="TextBox 33"/>
          <p:cNvSpPr txBox="1"/>
          <p:nvPr/>
        </p:nvSpPr>
        <p:spPr>
          <a:xfrm>
            <a:off x="12201811" y="4616861"/>
            <a:ext cx="2732632" cy="376834"/>
          </a:xfrm>
          <a:prstGeom prst="rect">
            <a:avLst/>
          </a:prstGeom>
        </p:spPr>
        <p:txBody>
          <a:bodyPr lIns="0" tIns="0" rIns="0" bIns="0" rtlCol="0" anchor="t">
            <a:spAutoFit/>
          </a:bodyPr>
          <a:lstStyle/>
          <a:p>
            <a:pPr algn="ctr">
              <a:lnSpc>
                <a:spcPts val="3231"/>
              </a:lnSpc>
            </a:pPr>
            <a:r>
              <a:rPr lang="es-ES" sz="2341" spc="229" dirty="0" smtClean="0">
                <a:solidFill>
                  <a:srgbClr val="231F20"/>
                </a:solidFill>
                <a:latin typeface="Open Sauce Bold"/>
              </a:rPr>
              <a:t>Resultados</a:t>
            </a:r>
            <a:r>
              <a:rPr lang="en-US" sz="2341" spc="229" dirty="0" smtClean="0">
                <a:solidFill>
                  <a:srgbClr val="231F20"/>
                </a:solidFill>
                <a:latin typeface="Open Sauce Bold"/>
              </a:rPr>
              <a:t> </a:t>
            </a:r>
            <a:endParaRPr lang="en-US" sz="2341" spc="229" dirty="0">
              <a:solidFill>
                <a:srgbClr val="231F20"/>
              </a:solidFill>
              <a:latin typeface="Open Sauce Bold"/>
            </a:endParaRPr>
          </a:p>
        </p:txBody>
      </p:sp>
      <p:sp>
        <p:nvSpPr>
          <p:cNvPr id="34" name="TextBox 34"/>
          <p:cNvSpPr txBox="1"/>
          <p:nvPr/>
        </p:nvSpPr>
        <p:spPr>
          <a:xfrm>
            <a:off x="14052289" y="2693795"/>
            <a:ext cx="2732632" cy="376834"/>
          </a:xfrm>
          <a:prstGeom prst="rect">
            <a:avLst/>
          </a:prstGeom>
        </p:spPr>
        <p:txBody>
          <a:bodyPr lIns="0" tIns="0" rIns="0" bIns="0" rtlCol="0" anchor="t">
            <a:spAutoFit/>
          </a:bodyPr>
          <a:lstStyle/>
          <a:p>
            <a:pPr algn="ctr">
              <a:lnSpc>
                <a:spcPts val="3231"/>
              </a:lnSpc>
            </a:pPr>
            <a:r>
              <a:rPr lang="es-ES" sz="2341" spc="229" dirty="0" smtClean="0">
                <a:solidFill>
                  <a:srgbClr val="231F20"/>
                </a:solidFill>
                <a:latin typeface="Open Sauce Bold"/>
              </a:rPr>
              <a:t>Conclusiones</a:t>
            </a:r>
            <a:endParaRPr lang="es-ES" sz="2341" spc="229" dirty="0">
              <a:solidFill>
                <a:srgbClr val="231F20"/>
              </a:solidFill>
              <a:latin typeface="Open Sauce Bold"/>
            </a:endParaRPr>
          </a:p>
        </p:txBody>
      </p:sp>
      <p:sp>
        <p:nvSpPr>
          <p:cNvPr id="35" name="TextBox 35"/>
          <p:cNvSpPr txBox="1"/>
          <p:nvPr/>
        </p:nvSpPr>
        <p:spPr>
          <a:xfrm>
            <a:off x="2866143" y="4850436"/>
            <a:ext cx="5761746" cy="728726"/>
          </a:xfrm>
          <a:prstGeom prst="rect">
            <a:avLst/>
          </a:prstGeom>
        </p:spPr>
        <p:txBody>
          <a:bodyPr wrap="square" lIns="0" tIns="0" rIns="0" bIns="0" rtlCol="0" anchor="t">
            <a:spAutoFit/>
          </a:bodyPr>
          <a:lstStyle/>
          <a:p>
            <a:pPr>
              <a:lnSpc>
                <a:spcPts val="5628"/>
              </a:lnSpc>
            </a:pPr>
            <a:r>
              <a:rPr lang="es-ES" sz="5684" spc="198" dirty="0" smtClean="0">
                <a:solidFill>
                  <a:srgbClr val="040506"/>
                </a:solidFill>
                <a:latin typeface="Codec Pro ExtraBold"/>
              </a:rPr>
              <a:t>Etapas</a:t>
            </a:r>
            <a:endParaRPr lang="es-ES" sz="5684" spc="198" dirty="0">
              <a:solidFill>
                <a:srgbClr val="040506"/>
              </a:solidFill>
              <a:latin typeface="Codec Pro ExtraBold"/>
            </a:endParaRPr>
          </a:p>
        </p:txBody>
      </p:sp>
      <p:sp>
        <p:nvSpPr>
          <p:cNvPr id="36" name="TextBox 36"/>
          <p:cNvSpPr txBox="1"/>
          <p:nvPr/>
        </p:nvSpPr>
        <p:spPr>
          <a:xfrm>
            <a:off x="765510" y="6109560"/>
            <a:ext cx="4867551" cy="1603003"/>
          </a:xfrm>
          <a:prstGeom prst="rect">
            <a:avLst/>
          </a:prstGeom>
        </p:spPr>
        <p:txBody>
          <a:bodyPr wrap="square" lIns="0" tIns="0" rIns="0" bIns="0" rtlCol="0" anchor="t">
            <a:spAutoFit/>
          </a:bodyPr>
          <a:lstStyle/>
          <a:p>
            <a:pPr>
              <a:lnSpc>
                <a:spcPts val="2545"/>
              </a:lnSpc>
            </a:pPr>
            <a:r>
              <a:rPr lang="en-US" sz="2000" spc="180" dirty="0" smtClean="0">
                <a:solidFill>
                  <a:srgbClr val="231F20"/>
                </a:solidFill>
                <a:latin typeface="Open Sauce"/>
              </a:rPr>
              <a:t>S</a:t>
            </a:r>
            <a:r>
              <a:rPr lang="es-ES" sz="2000" spc="180" dirty="0" smtClean="0">
                <a:solidFill>
                  <a:srgbClr val="231F20"/>
                </a:solidFill>
                <a:latin typeface="Open Sauce"/>
              </a:rPr>
              <a:t>e llevó a cabo en la provincia de Villa Clara, municipios Placetas y Santa Clara, durante el período de marzo 2022 a junio 2023</a:t>
            </a:r>
            <a:endParaRPr lang="es-ES" sz="2000" spc="180" dirty="0">
              <a:solidFill>
                <a:srgbClr val="231F20"/>
              </a:solidFill>
              <a:latin typeface="Open Sauce"/>
            </a:endParaRPr>
          </a:p>
        </p:txBody>
      </p:sp>
      <p:sp>
        <p:nvSpPr>
          <p:cNvPr id="37" name="Freeform 34">
            <a:extLst>
              <a:ext uri="{FF2B5EF4-FFF2-40B4-BE49-F238E27FC236}">
                <a16:creationId xmlns="" xmlns:a16="http://schemas.microsoft.com/office/drawing/2014/main" id="{72DAF551-12D2-A84C-AD49-68C9FFE6E5A4}"/>
              </a:ext>
            </a:extLst>
          </p:cNvPr>
          <p:cNvSpPr>
            <a:spLocks noChangeArrowheads="1"/>
          </p:cNvSpPr>
          <p:nvPr/>
        </p:nvSpPr>
        <p:spPr bwMode="auto">
          <a:xfrm>
            <a:off x="12139235" y="2074566"/>
            <a:ext cx="1318368" cy="1168881"/>
          </a:xfrm>
          <a:custGeom>
            <a:avLst/>
            <a:gdLst>
              <a:gd name="connsiteX0" fmla="*/ 46037 w 599370"/>
              <a:gd name="connsiteY0" fmla="*/ 487363 h 562720"/>
              <a:gd name="connsiteX1" fmla="*/ 55196 w 599370"/>
              <a:gd name="connsiteY1" fmla="*/ 496349 h 562720"/>
              <a:gd name="connsiteX2" fmla="*/ 46037 w 599370"/>
              <a:gd name="connsiteY2" fmla="*/ 506054 h 562720"/>
              <a:gd name="connsiteX3" fmla="*/ 36512 w 599370"/>
              <a:gd name="connsiteY3" fmla="*/ 496349 h 562720"/>
              <a:gd name="connsiteX4" fmla="*/ 46037 w 599370"/>
              <a:gd name="connsiteY4" fmla="*/ 487363 h 562720"/>
              <a:gd name="connsiteX5" fmla="*/ 494793 w 599370"/>
              <a:gd name="connsiteY5" fmla="*/ 402055 h 562720"/>
              <a:gd name="connsiteX6" fmla="*/ 457396 w 599370"/>
              <a:gd name="connsiteY6" fmla="*/ 413582 h 562720"/>
              <a:gd name="connsiteX7" fmla="*/ 394109 w 599370"/>
              <a:gd name="connsiteY7" fmla="*/ 434116 h 562720"/>
              <a:gd name="connsiteX8" fmla="*/ 395907 w 599370"/>
              <a:gd name="connsiteY8" fmla="*/ 454649 h 562720"/>
              <a:gd name="connsiteX9" fmla="*/ 394468 w 599370"/>
              <a:gd name="connsiteY9" fmla="*/ 461494 h 562720"/>
              <a:gd name="connsiteX10" fmla="*/ 492276 w 599370"/>
              <a:gd name="connsiteY10" fmla="*/ 427992 h 562720"/>
              <a:gd name="connsiteX11" fmla="*/ 510615 w 599370"/>
              <a:gd name="connsiteY11" fmla="*/ 420427 h 562720"/>
              <a:gd name="connsiteX12" fmla="*/ 507019 w 599370"/>
              <a:gd name="connsiteY12" fmla="*/ 407098 h 562720"/>
              <a:gd name="connsiteX13" fmla="*/ 494793 w 599370"/>
              <a:gd name="connsiteY13" fmla="*/ 402055 h 562720"/>
              <a:gd name="connsiteX14" fmla="*/ 116507 w 599370"/>
              <a:gd name="connsiteY14" fmla="*/ 385844 h 562720"/>
              <a:gd name="connsiteX15" fmla="*/ 101044 w 599370"/>
              <a:gd name="connsiteY15" fmla="*/ 392328 h 562720"/>
              <a:gd name="connsiteX16" fmla="*/ 93853 w 599370"/>
              <a:gd name="connsiteY16" fmla="*/ 408899 h 562720"/>
              <a:gd name="connsiteX17" fmla="*/ 93133 w 599370"/>
              <a:gd name="connsiteY17" fmla="*/ 502561 h 562720"/>
              <a:gd name="connsiteX18" fmla="*/ 110394 w 599370"/>
              <a:gd name="connsiteY18" fmla="*/ 525256 h 562720"/>
              <a:gd name="connsiteX19" fmla="*/ 526437 w 599370"/>
              <a:gd name="connsiteY19" fmla="*/ 458251 h 562720"/>
              <a:gd name="connsiteX20" fmla="*/ 539742 w 599370"/>
              <a:gd name="connsiteY20" fmla="*/ 440960 h 562720"/>
              <a:gd name="connsiteX21" fmla="*/ 535787 w 599370"/>
              <a:gd name="connsiteY21" fmla="*/ 433395 h 562720"/>
              <a:gd name="connsiteX22" fmla="*/ 499468 w 599370"/>
              <a:gd name="connsiteY22" fmla="*/ 444562 h 562720"/>
              <a:gd name="connsiteX23" fmla="*/ 367859 w 599370"/>
              <a:gd name="connsiteY23" fmla="*/ 485629 h 562720"/>
              <a:gd name="connsiteX24" fmla="*/ 311403 w 599370"/>
              <a:gd name="connsiteY24" fmla="*/ 493555 h 562720"/>
              <a:gd name="connsiteX25" fmla="*/ 234811 w 599370"/>
              <a:gd name="connsiteY25" fmla="*/ 487431 h 562720"/>
              <a:gd name="connsiteX26" fmla="*/ 226900 w 599370"/>
              <a:gd name="connsiteY26" fmla="*/ 477344 h 562720"/>
              <a:gd name="connsiteX27" fmla="*/ 237328 w 599370"/>
              <a:gd name="connsiteY27" fmla="*/ 469419 h 562720"/>
              <a:gd name="connsiteX28" fmla="*/ 362465 w 599370"/>
              <a:gd name="connsiteY28" fmla="*/ 468698 h 562720"/>
              <a:gd name="connsiteX29" fmla="*/ 362825 w 599370"/>
              <a:gd name="connsiteY29" fmla="*/ 468338 h 562720"/>
              <a:gd name="connsiteX30" fmla="*/ 377568 w 599370"/>
              <a:gd name="connsiteY30" fmla="*/ 453208 h 562720"/>
              <a:gd name="connsiteX31" fmla="*/ 372174 w 599370"/>
              <a:gd name="connsiteY31" fmla="*/ 431594 h 562720"/>
              <a:gd name="connsiteX32" fmla="*/ 356712 w 599370"/>
              <a:gd name="connsiteY32" fmla="*/ 425830 h 562720"/>
              <a:gd name="connsiteX33" fmla="*/ 242722 w 599370"/>
              <a:gd name="connsiteY33" fmla="*/ 407458 h 562720"/>
              <a:gd name="connsiteX34" fmla="*/ 117226 w 599370"/>
              <a:gd name="connsiteY34" fmla="*/ 385844 h 562720"/>
              <a:gd name="connsiteX35" fmla="*/ 116507 w 599370"/>
              <a:gd name="connsiteY35" fmla="*/ 385844 h 562720"/>
              <a:gd name="connsiteX36" fmla="*/ 21575 w 599370"/>
              <a:gd name="connsiteY36" fmla="*/ 385844 h 562720"/>
              <a:gd name="connsiteX37" fmla="*/ 17979 w 599370"/>
              <a:gd name="connsiteY37" fmla="*/ 389086 h 562720"/>
              <a:gd name="connsiteX38" fmla="*/ 17979 w 599370"/>
              <a:gd name="connsiteY38" fmla="*/ 522374 h 562720"/>
              <a:gd name="connsiteX39" fmla="*/ 21575 w 599370"/>
              <a:gd name="connsiteY39" fmla="*/ 525616 h 562720"/>
              <a:gd name="connsiteX40" fmla="*/ 71558 w 599370"/>
              <a:gd name="connsiteY40" fmla="*/ 525616 h 562720"/>
              <a:gd name="connsiteX41" fmla="*/ 75154 w 599370"/>
              <a:gd name="connsiteY41" fmla="*/ 522374 h 562720"/>
              <a:gd name="connsiteX42" fmla="*/ 75154 w 599370"/>
              <a:gd name="connsiteY42" fmla="*/ 389086 h 562720"/>
              <a:gd name="connsiteX43" fmla="*/ 71558 w 599370"/>
              <a:gd name="connsiteY43" fmla="*/ 385844 h 562720"/>
              <a:gd name="connsiteX44" fmla="*/ 424674 w 599370"/>
              <a:gd name="connsiteY44" fmla="*/ 348019 h 562720"/>
              <a:gd name="connsiteX45" fmla="*/ 408852 w 599370"/>
              <a:gd name="connsiteY45" fmla="*/ 363870 h 562720"/>
              <a:gd name="connsiteX46" fmla="*/ 424674 w 599370"/>
              <a:gd name="connsiteY46" fmla="*/ 379720 h 562720"/>
              <a:gd name="connsiteX47" fmla="*/ 457396 w 599370"/>
              <a:gd name="connsiteY47" fmla="*/ 379720 h 562720"/>
              <a:gd name="connsiteX48" fmla="*/ 485085 w 599370"/>
              <a:gd name="connsiteY48" fmla="*/ 348019 h 562720"/>
              <a:gd name="connsiteX49" fmla="*/ 590616 w 599370"/>
              <a:gd name="connsiteY49" fmla="*/ 260350 h 562720"/>
              <a:gd name="connsiteX50" fmla="*/ 599348 w 599370"/>
              <a:gd name="connsiteY50" fmla="*/ 270108 h 562720"/>
              <a:gd name="connsiteX51" fmla="*/ 566241 w 599370"/>
              <a:gd name="connsiteY51" fmla="*/ 380703 h 562720"/>
              <a:gd name="connsiteX52" fmla="*/ 558237 w 599370"/>
              <a:gd name="connsiteY52" fmla="*/ 385401 h 562720"/>
              <a:gd name="connsiteX53" fmla="*/ 553508 w 599370"/>
              <a:gd name="connsiteY53" fmla="*/ 384317 h 562720"/>
              <a:gd name="connsiteX54" fmla="*/ 550234 w 599370"/>
              <a:gd name="connsiteY54" fmla="*/ 371667 h 562720"/>
              <a:gd name="connsiteX55" fmla="*/ 581157 w 599370"/>
              <a:gd name="connsiteY55" fmla="*/ 269024 h 562720"/>
              <a:gd name="connsiteX56" fmla="*/ 590616 w 599370"/>
              <a:gd name="connsiteY56" fmla="*/ 260350 h 562720"/>
              <a:gd name="connsiteX57" fmla="*/ 415324 w 599370"/>
              <a:gd name="connsiteY57" fmla="*/ 198161 h 562720"/>
              <a:gd name="connsiteX58" fmla="*/ 399862 w 599370"/>
              <a:gd name="connsiteY58" fmla="*/ 214011 h 562720"/>
              <a:gd name="connsiteX59" fmla="*/ 415324 w 599370"/>
              <a:gd name="connsiteY59" fmla="*/ 229862 h 562720"/>
              <a:gd name="connsiteX60" fmla="*/ 469982 w 599370"/>
              <a:gd name="connsiteY60" fmla="*/ 229862 h 562720"/>
              <a:gd name="connsiteX61" fmla="*/ 478972 w 599370"/>
              <a:gd name="connsiteY61" fmla="*/ 238868 h 562720"/>
              <a:gd name="connsiteX62" fmla="*/ 469982 w 599370"/>
              <a:gd name="connsiteY62" fmla="*/ 247874 h 562720"/>
              <a:gd name="connsiteX63" fmla="*/ 454160 w 599370"/>
              <a:gd name="connsiteY63" fmla="*/ 263724 h 562720"/>
              <a:gd name="connsiteX64" fmla="*/ 469982 w 599370"/>
              <a:gd name="connsiteY64" fmla="*/ 279574 h 562720"/>
              <a:gd name="connsiteX65" fmla="*/ 511694 w 599370"/>
              <a:gd name="connsiteY65" fmla="*/ 279574 h 562720"/>
              <a:gd name="connsiteX66" fmla="*/ 513492 w 599370"/>
              <a:gd name="connsiteY66" fmla="*/ 253998 h 562720"/>
              <a:gd name="connsiteX67" fmla="*/ 512773 w 599370"/>
              <a:gd name="connsiteY67" fmla="*/ 239588 h 562720"/>
              <a:gd name="connsiteX68" fmla="*/ 504143 w 599370"/>
              <a:gd name="connsiteY68" fmla="*/ 198161 h 562720"/>
              <a:gd name="connsiteX69" fmla="*/ 119841 w 599370"/>
              <a:gd name="connsiteY69" fmla="*/ 155794 h 562720"/>
              <a:gd name="connsiteX70" fmla="*/ 124852 w 599370"/>
              <a:gd name="connsiteY70" fmla="*/ 167714 h 562720"/>
              <a:gd name="connsiteX71" fmla="*/ 108386 w 599370"/>
              <a:gd name="connsiteY71" fmla="*/ 254770 h 562720"/>
              <a:gd name="connsiteX72" fmla="*/ 118409 w 599370"/>
              <a:gd name="connsiteY72" fmla="*/ 322681 h 562720"/>
              <a:gd name="connsiteX73" fmla="*/ 112323 w 599370"/>
              <a:gd name="connsiteY73" fmla="*/ 334240 h 562720"/>
              <a:gd name="connsiteX74" fmla="*/ 109817 w 599370"/>
              <a:gd name="connsiteY74" fmla="*/ 334602 h 562720"/>
              <a:gd name="connsiteX75" fmla="*/ 101226 w 599370"/>
              <a:gd name="connsiteY75" fmla="*/ 328099 h 562720"/>
              <a:gd name="connsiteX76" fmla="*/ 90487 w 599370"/>
              <a:gd name="connsiteY76" fmla="*/ 254770 h 562720"/>
              <a:gd name="connsiteX77" fmla="*/ 108028 w 599370"/>
              <a:gd name="connsiteY77" fmla="*/ 160851 h 562720"/>
              <a:gd name="connsiteX78" fmla="*/ 119841 w 599370"/>
              <a:gd name="connsiteY78" fmla="*/ 155794 h 562720"/>
              <a:gd name="connsiteX79" fmla="*/ 213595 w 599370"/>
              <a:gd name="connsiteY79" fmla="*/ 148088 h 562720"/>
              <a:gd name="connsiteX80" fmla="*/ 188065 w 599370"/>
              <a:gd name="connsiteY80" fmla="*/ 192037 h 562720"/>
              <a:gd name="connsiteX81" fmla="*/ 176917 w 599370"/>
              <a:gd name="connsiteY81" fmla="*/ 239588 h 562720"/>
              <a:gd name="connsiteX82" fmla="*/ 176198 w 599370"/>
              <a:gd name="connsiteY82" fmla="*/ 253998 h 562720"/>
              <a:gd name="connsiteX83" fmla="*/ 179435 w 599370"/>
              <a:gd name="connsiteY83" fmla="*/ 287139 h 562720"/>
              <a:gd name="connsiteX84" fmla="*/ 193818 w 599370"/>
              <a:gd name="connsiteY84" fmla="*/ 330007 h 562720"/>
              <a:gd name="connsiteX85" fmla="*/ 339811 w 599370"/>
              <a:gd name="connsiteY85" fmla="*/ 330007 h 562720"/>
              <a:gd name="connsiteX86" fmla="*/ 355633 w 599370"/>
              <a:gd name="connsiteY86" fmla="*/ 313797 h 562720"/>
              <a:gd name="connsiteX87" fmla="*/ 339811 w 599370"/>
              <a:gd name="connsiteY87" fmla="*/ 298307 h 562720"/>
              <a:gd name="connsiteX88" fmla="*/ 226181 w 599370"/>
              <a:gd name="connsiteY88" fmla="*/ 297946 h 562720"/>
              <a:gd name="connsiteX89" fmla="*/ 217551 w 599370"/>
              <a:gd name="connsiteY89" fmla="*/ 288940 h 562720"/>
              <a:gd name="connsiteX90" fmla="*/ 226181 w 599370"/>
              <a:gd name="connsiteY90" fmla="*/ 279574 h 562720"/>
              <a:gd name="connsiteX91" fmla="*/ 242362 w 599370"/>
              <a:gd name="connsiteY91" fmla="*/ 263724 h 562720"/>
              <a:gd name="connsiteX92" fmla="*/ 226181 w 599370"/>
              <a:gd name="connsiteY92" fmla="*/ 247874 h 562720"/>
              <a:gd name="connsiteX93" fmla="*/ 217551 w 599370"/>
              <a:gd name="connsiteY93" fmla="*/ 238868 h 562720"/>
              <a:gd name="connsiteX94" fmla="*/ 226181 w 599370"/>
              <a:gd name="connsiteY94" fmla="*/ 229862 h 562720"/>
              <a:gd name="connsiteX95" fmla="*/ 298818 w 599370"/>
              <a:gd name="connsiteY95" fmla="*/ 229862 h 562720"/>
              <a:gd name="connsiteX96" fmla="*/ 314640 w 599370"/>
              <a:gd name="connsiteY96" fmla="*/ 213651 h 562720"/>
              <a:gd name="connsiteX97" fmla="*/ 298818 w 599370"/>
              <a:gd name="connsiteY97" fmla="*/ 197801 h 562720"/>
              <a:gd name="connsiteX98" fmla="*/ 262499 w 599370"/>
              <a:gd name="connsiteY98" fmla="*/ 197801 h 562720"/>
              <a:gd name="connsiteX99" fmla="*/ 253510 w 599370"/>
              <a:gd name="connsiteY99" fmla="*/ 188795 h 562720"/>
              <a:gd name="connsiteX100" fmla="*/ 262499 w 599370"/>
              <a:gd name="connsiteY100" fmla="*/ 179789 h 562720"/>
              <a:gd name="connsiteX101" fmla="*/ 278681 w 599370"/>
              <a:gd name="connsiteY101" fmla="*/ 163938 h 562720"/>
              <a:gd name="connsiteX102" fmla="*/ 262499 w 599370"/>
              <a:gd name="connsiteY102" fmla="*/ 148088 h 562720"/>
              <a:gd name="connsiteX103" fmla="*/ 162014 w 599370"/>
              <a:gd name="connsiteY103" fmla="*/ 91815 h 562720"/>
              <a:gd name="connsiteX104" fmla="*/ 163452 w 599370"/>
              <a:gd name="connsiteY104" fmla="*/ 104931 h 562720"/>
              <a:gd name="connsiteX105" fmla="*/ 146199 w 599370"/>
              <a:gd name="connsiteY105" fmla="*/ 128613 h 562720"/>
              <a:gd name="connsiteX106" fmla="*/ 138651 w 599370"/>
              <a:gd name="connsiteY106" fmla="*/ 132985 h 562720"/>
              <a:gd name="connsiteX107" fmla="*/ 133619 w 599370"/>
              <a:gd name="connsiteY107" fmla="*/ 131528 h 562720"/>
              <a:gd name="connsiteX108" fmla="*/ 131103 w 599370"/>
              <a:gd name="connsiteY108" fmla="*/ 119140 h 562720"/>
              <a:gd name="connsiteX109" fmla="*/ 149434 w 599370"/>
              <a:gd name="connsiteY109" fmla="*/ 93272 h 562720"/>
              <a:gd name="connsiteX110" fmla="*/ 162014 w 599370"/>
              <a:gd name="connsiteY110" fmla="*/ 91815 h 562720"/>
              <a:gd name="connsiteX111" fmla="*/ 344845 w 599370"/>
              <a:gd name="connsiteY111" fmla="*/ 84687 h 562720"/>
              <a:gd name="connsiteX112" fmla="*/ 230496 w 599370"/>
              <a:gd name="connsiteY112" fmla="*/ 129716 h 562720"/>
              <a:gd name="connsiteX113" fmla="*/ 262499 w 599370"/>
              <a:gd name="connsiteY113" fmla="*/ 129716 h 562720"/>
              <a:gd name="connsiteX114" fmla="*/ 296660 w 599370"/>
              <a:gd name="connsiteY114" fmla="*/ 163938 h 562720"/>
              <a:gd name="connsiteX115" fmla="*/ 292705 w 599370"/>
              <a:gd name="connsiteY115" fmla="*/ 179789 h 562720"/>
              <a:gd name="connsiteX116" fmla="*/ 298818 w 599370"/>
              <a:gd name="connsiteY116" fmla="*/ 179789 h 562720"/>
              <a:gd name="connsiteX117" fmla="*/ 332979 w 599370"/>
              <a:gd name="connsiteY117" fmla="*/ 213651 h 562720"/>
              <a:gd name="connsiteX118" fmla="*/ 298818 w 599370"/>
              <a:gd name="connsiteY118" fmla="*/ 247874 h 562720"/>
              <a:gd name="connsiteX119" fmla="*/ 256386 w 599370"/>
              <a:gd name="connsiteY119" fmla="*/ 247874 h 562720"/>
              <a:gd name="connsiteX120" fmla="*/ 260701 w 599370"/>
              <a:gd name="connsiteY120" fmla="*/ 263724 h 562720"/>
              <a:gd name="connsiteX121" fmla="*/ 256386 w 599370"/>
              <a:gd name="connsiteY121" fmla="*/ 279574 h 562720"/>
              <a:gd name="connsiteX122" fmla="*/ 339811 w 599370"/>
              <a:gd name="connsiteY122" fmla="*/ 279935 h 562720"/>
              <a:gd name="connsiteX123" fmla="*/ 373972 w 599370"/>
              <a:gd name="connsiteY123" fmla="*/ 313797 h 562720"/>
              <a:gd name="connsiteX124" fmla="*/ 339811 w 599370"/>
              <a:gd name="connsiteY124" fmla="*/ 348019 h 562720"/>
              <a:gd name="connsiteX125" fmla="*/ 204606 w 599370"/>
              <a:gd name="connsiteY125" fmla="*/ 348019 h 562720"/>
              <a:gd name="connsiteX126" fmla="*/ 238767 w 599370"/>
              <a:gd name="connsiteY126" fmla="*/ 384763 h 562720"/>
              <a:gd name="connsiteX127" fmla="*/ 251712 w 599370"/>
              <a:gd name="connsiteY127" fmla="*/ 391968 h 562720"/>
              <a:gd name="connsiteX128" fmla="*/ 356352 w 599370"/>
              <a:gd name="connsiteY128" fmla="*/ 407458 h 562720"/>
              <a:gd name="connsiteX129" fmla="*/ 384040 w 599370"/>
              <a:gd name="connsiteY129" fmla="*/ 417905 h 562720"/>
              <a:gd name="connsiteX130" fmla="*/ 396266 w 599370"/>
              <a:gd name="connsiteY130" fmla="*/ 414663 h 562720"/>
              <a:gd name="connsiteX131" fmla="*/ 432944 w 599370"/>
              <a:gd name="connsiteY131" fmla="*/ 398092 h 562720"/>
              <a:gd name="connsiteX132" fmla="*/ 424674 w 599370"/>
              <a:gd name="connsiteY132" fmla="*/ 398092 h 562720"/>
              <a:gd name="connsiteX133" fmla="*/ 390513 w 599370"/>
              <a:gd name="connsiteY133" fmla="*/ 363870 h 562720"/>
              <a:gd name="connsiteX134" fmla="*/ 424674 w 599370"/>
              <a:gd name="connsiteY134" fmla="*/ 330007 h 562720"/>
              <a:gd name="connsiteX135" fmla="*/ 495872 w 599370"/>
              <a:gd name="connsiteY135" fmla="*/ 330007 h 562720"/>
              <a:gd name="connsiteX136" fmla="*/ 507739 w 599370"/>
              <a:gd name="connsiteY136" fmla="*/ 297946 h 562720"/>
              <a:gd name="connsiteX137" fmla="*/ 469982 w 599370"/>
              <a:gd name="connsiteY137" fmla="*/ 297946 h 562720"/>
              <a:gd name="connsiteX138" fmla="*/ 436181 w 599370"/>
              <a:gd name="connsiteY138" fmla="*/ 263724 h 562720"/>
              <a:gd name="connsiteX139" fmla="*/ 439776 w 599370"/>
              <a:gd name="connsiteY139" fmla="*/ 247874 h 562720"/>
              <a:gd name="connsiteX140" fmla="*/ 415324 w 599370"/>
              <a:gd name="connsiteY140" fmla="*/ 247874 h 562720"/>
              <a:gd name="connsiteX141" fmla="*/ 381523 w 599370"/>
              <a:gd name="connsiteY141" fmla="*/ 214011 h 562720"/>
              <a:gd name="connsiteX142" fmla="*/ 415324 w 599370"/>
              <a:gd name="connsiteY142" fmla="*/ 179789 h 562720"/>
              <a:gd name="connsiteX143" fmla="*/ 496591 w 599370"/>
              <a:gd name="connsiteY143" fmla="*/ 179789 h 562720"/>
              <a:gd name="connsiteX144" fmla="*/ 344845 w 599370"/>
              <a:gd name="connsiteY144" fmla="*/ 84687 h 562720"/>
              <a:gd name="connsiteX145" fmla="*/ 508455 w 599370"/>
              <a:gd name="connsiteY145" fmla="*/ 71879 h 562720"/>
              <a:gd name="connsiteX146" fmla="*/ 521525 w 599370"/>
              <a:gd name="connsiteY146" fmla="*/ 71879 h 562720"/>
              <a:gd name="connsiteX147" fmla="*/ 597398 w 599370"/>
              <a:gd name="connsiteY147" fmla="*/ 224464 h 562720"/>
              <a:gd name="connsiteX148" fmla="*/ 589411 w 599370"/>
              <a:gd name="connsiteY148" fmla="*/ 234588 h 562720"/>
              <a:gd name="connsiteX149" fmla="*/ 588685 w 599370"/>
              <a:gd name="connsiteY149" fmla="*/ 234588 h 562720"/>
              <a:gd name="connsiteX150" fmla="*/ 579246 w 599370"/>
              <a:gd name="connsiteY150" fmla="*/ 226633 h 562720"/>
              <a:gd name="connsiteX151" fmla="*/ 508818 w 599370"/>
              <a:gd name="connsiteY151" fmla="*/ 84534 h 562720"/>
              <a:gd name="connsiteX152" fmla="*/ 508455 w 599370"/>
              <a:gd name="connsiteY152" fmla="*/ 71879 h 562720"/>
              <a:gd name="connsiteX153" fmla="*/ 344845 w 599370"/>
              <a:gd name="connsiteY153" fmla="*/ 66675 h 562720"/>
              <a:gd name="connsiteX154" fmla="*/ 518886 w 599370"/>
              <a:gd name="connsiteY154" fmla="*/ 185553 h 562720"/>
              <a:gd name="connsiteX155" fmla="*/ 531112 w 599370"/>
              <a:gd name="connsiteY155" fmla="*/ 238147 h 562720"/>
              <a:gd name="connsiteX156" fmla="*/ 531471 w 599370"/>
              <a:gd name="connsiteY156" fmla="*/ 253998 h 562720"/>
              <a:gd name="connsiteX157" fmla="*/ 527876 w 599370"/>
              <a:gd name="connsiteY157" fmla="*/ 290742 h 562720"/>
              <a:gd name="connsiteX158" fmla="*/ 509177 w 599370"/>
              <a:gd name="connsiteY158" fmla="*/ 343336 h 562720"/>
              <a:gd name="connsiteX159" fmla="*/ 475376 w 599370"/>
              <a:gd name="connsiteY159" fmla="*/ 387645 h 562720"/>
              <a:gd name="connsiteX160" fmla="*/ 494793 w 599370"/>
              <a:gd name="connsiteY160" fmla="*/ 384043 h 562720"/>
              <a:gd name="connsiteX161" fmla="*/ 521043 w 599370"/>
              <a:gd name="connsiteY161" fmla="*/ 395570 h 562720"/>
              <a:gd name="connsiteX162" fmla="*/ 528595 w 599370"/>
              <a:gd name="connsiteY162" fmla="*/ 415383 h 562720"/>
              <a:gd name="connsiteX163" fmla="*/ 547293 w 599370"/>
              <a:gd name="connsiteY163" fmla="*/ 419706 h 562720"/>
              <a:gd name="connsiteX164" fmla="*/ 557721 w 599370"/>
              <a:gd name="connsiteY164" fmla="*/ 441681 h 562720"/>
              <a:gd name="connsiteX165" fmla="*/ 537225 w 599370"/>
              <a:gd name="connsiteY165" fmla="*/ 473021 h 562720"/>
              <a:gd name="connsiteX166" fmla="*/ 259982 w 599370"/>
              <a:gd name="connsiteY166" fmla="*/ 562720 h 562720"/>
              <a:gd name="connsiteX167" fmla="*/ 105719 w 599370"/>
              <a:gd name="connsiteY167" fmla="*/ 542907 h 562720"/>
              <a:gd name="connsiteX168" fmla="*/ 89538 w 599370"/>
              <a:gd name="connsiteY168" fmla="*/ 533901 h 562720"/>
              <a:gd name="connsiteX169" fmla="*/ 71558 w 599370"/>
              <a:gd name="connsiteY169" fmla="*/ 543988 h 562720"/>
              <a:gd name="connsiteX170" fmla="*/ 21575 w 599370"/>
              <a:gd name="connsiteY170" fmla="*/ 543988 h 562720"/>
              <a:gd name="connsiteX171" fmla="*/ 0 w 599370"/>
              <a:gd name="connsiteY171" fmla="*/ 522374 h 562720"/>
              <a:gd name="connsiteX172" fmla="*/ 0 w 599370"/>
              <a:gd name="connsiteY172" fmla="*/ 389086 h 562720"/>
              <a:gd name="connsiteX173" fmla="*/ 21575 w 599370"/>
              <a:gd name="connsiteY173" fmla="*/ 367472 h 562720"/>
              <a:gd name="connsiteX174" fmla="*/ 71558 w 599370"/>
              <a:gd name="connsiteY174" fmla="*/ 367472 h 562720"/>
              <a:gd name="connsiteX175" fmla="*/ 90257 w 599370"/>
              <a:gd name="connsiteY175" fmla="*/ 377559 h 562720"/>
              <a:gd name="connsiteX176" fmla="*/ 117945 w 599370"/>
              <a:gd name="connsiteY176" fmla="*/ 367472 h 562720"/>
              <a:gd name="connsiteX177" fmla="*/ 202089 w 599370"/>
              <a:gd name="connsiteY177" fmla="*/ 374316 h 562720"/>
              <a:gd name="connsiteX178" fmla="*/ 180513 w 599370"/>
              <a:gd name="connsiteY178" fmla="*/ 343336 h 562720"/>
              <a:gd name="connsiteX179" fmla="*/ 161815 w 599370"/>
              <a:gd name="connsiteY179" fmla="*/ 290742 h 562720"/>
              <a:gd name="connsiteX180" fmla="*/ 157859 w 599370"/>
              <a:gd name="connsiteY180" fmla="*/ 253998 h 562720"/>
              <a:gd name="connsiteX181" fmla="*/ 158938 w 599370"/>
              <a:gd name="connsiteY181" fmla="*/ 238147 h 562720"/>
              <a:gd name="connsiteX182" fmla="*/ 170804 w 599370"/>
              <a:gd name="connsiteY182" fmla="*/ 185553 h 562720"/>
              <a:gd name="connsiteX183" fmla="*/ 202448 w 599370"/>
              <a:gd name="connsiteY183" fmla="*/ 132958 h 562720"/>
              <a:gd name="connsiteX184" fmla="*/ 344845 w 599370"/>
              <a:gd name="connsiteY184" fmla="*/ 66675 h 562720"/>
              <a:gd name="connsiteX185" fmla="*/ 344977 w 599370"/>
              <a:gd name="connsiteY185" fmla="*/ 0 h 562720"/>
              <a:gd name="connsiteX186" fmla="*/ 484772 w 599370"/>
              <a:gd name="connsiteY186" fmla="*/ 41412 h 562720"/>
              <a:gd name="connsiteX187" fmla="*/ 487655 w 599370"/>
              <a:gd name="connsiteY187" fmla="*/ 53907 h 562720"/>
              <a:gd name="connsiteX188" fmla="*/ 475044 w 599370"/>
              <a:gd name="connsiteY188" fmla="*/ 56406 h 562720"/>
              <a:gd name="connsiteX189" fmla="*/ 344977 w 599370"/>
              <a:gd name="connsiteY189" fmla="*/ 17850 h 562720"/>
              <a:gd name="connsiteX190" fmla="*/ 193653 w 599370"/>
              <a:gd name="connsiteY190" fmla="*/ 72114 h 562720"/>
              <a:gd name="connsiteX191" fmla="*/ 188249 w 599370"/>
              <a:gd name="connsiteY191" fmla="*/ 74256 h 562720"/>
              <a:gd name="connsiteX192" fmla="*/ 181043 w 599370"/>
              <a:gd name="connsiteY192" fmla="*/ 71043 h 562720"/>
              <a:gd name="connsiteX193" fmla="*/ 182124 w 599370"/>
              <a:gd name="connsiteY193" fmla="*/ 58191 h 562720"/>
              <a:gd name="connsiteX194" fmla="*/ 344977 w 599370"/>
              <a:gd name="connsiteY194" fmla="*/ 0 h 56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599370" h="562720">
                <a:moveTo>
                  <a:pt x="46037" y="487363"/>
                </a:moveTo>
                <a:cubicBezTo>
                  <a:pt x="51166" y="487363"/>
                  <a:pt x="55196" y="491317"/>
                  <a:pt x="55196" y="496349"/>
                </a:cubicBezTo>
                <a:cubicBezTo>
                  <a:pt x="55196" y="501741"/>
                  <a:pt x="51166" y="506054"/>
                  <a:pt x="46037" y="506054"/>
                </a:cubicBezTo>
                <a:cubicBezTo>
                  <a:pt x="40542" y="506054"/>
                  <a:pt x="36512" y="501741"/>
                  <a:pt x="36512" y="496349"/>
                </a:cubicBezTo>
                <a:cubicBezTo>
                  <a:pt x="36512" y="491317"/>
                  <a:pt x="40542" y="487363"/>
                  <a:pt x="46037" y="487363"/>
                </a:cubicBezTo>
                <a:close/>
                <a:moveTo>
                  <a:pt x="494793" y="402055"/>
                </a:moveTo>
                <a:cubicBezTo>
                  <a:pt x="486163" y="402055"/>
                  <a:pt x="473218" y="407098"/>
                  <a:pt x="457396" y="413582"/>
                </a:cubicBezTo>
                <a:cubicBezTo>
                  <a:pt x="440496" y="420066"/>
                  <a:pt x="419639" y="427992"/>
                  <a:pt x="394109" y="434116"/>
                </a:cubicBezTo>
                <a:cubicBezTo>
                  <a:pt x="395547" y="440240"/>
                  <a:pt x="396266" y="447084"/>
                  <a:pt x="395907" y="454649"/>
                </a:cubicBezTo>
                <a:cubicBezTo>
                  <a:pt x="395547" y="456450"/>
                  <a:pt x="395547" y="458972"/>
                  <a:pt x="394468" y="461494"/>
                </a:cubicBezTo>
                <a:cubicBezTo>
                  <a:pt x="438698" y="450686"/>
                  <a:pt x="470341" y="436997"/>
                  <a:pt x="492276" y="427992"/>
                </a:cubicBezTo>
                <a:cubicBezTo>
                  <a:pt x="499109" y="425110"/>
                  <a:pt x="505222" y="422588"/>
                  <a:pt x="510615" y="420427"/>
                </a:cubicBezTo>
                <a:cubicBezTo>
                  <a:pt x="510975" y="415383"/>
                  <a:pt x="509537" y="410700"/>
                  <a:pt x="507019" y="407098"/>
                </a:cubicBezTo>
                <a:cubicBezTo>
                  <a:pt x="504143" y="403856"/>
                  <a:pt x="500187" y="402055"/>
                  <a:pt x="494793" y="402055"/>
                </a:cubicBezTo>
                <a:close/>
                <a:moveTo>
                  <a:pt x="116507" y="385844"/>
                </a:moveTo>
                <a:cubicBezTo>
                  <a:pt x="110753" y="385844"/>
                  <a:pt x="105000" y="388005"/>
                  <a:pt x="101044" y="392328"/>
                </a:cubicBezTo>
                <a:cubicBezTo>
                  <a:pt x="96370" y="396651"/>
                  <a:pt x="93853" y="402415"/>
                  <a:pt x="93853" y="408899"/>
                </a:cubicBezTo>
                <a:lnTo>
                  <a:pt x="93133" y="502561"/>
                </a:lnTo>
                <a:cubicBezTo>
                  <a:pt x="93133" y="513008"/>
                  <a:pt x="100325" y="522374"/>
                  <a:pt x="110394" y="525256"/>
                </a:cubicBezTo>
                <a:cubicBezTo>
                  <a:pt x="184828" y="544709"/>
                  <a:pt x="374331" y="577490"/>
                  <a:pt x="526437" y="458251"/>
                </a:cubicBezTo>
                <a:cubicBezTo>
                  <a:pt x="530752" y="455009"/>
                  <a:pt x="539382" y="447084"/>
                  <a:pt x="539742" y="440960"/>
                </a:cubicBezTo>
                <a:cubicBezTo>
                  <a:pt x="539742" y="439879"/>
                  <a:pt x="539742" y="437358"/>
                  <a:pt x="535787" y="433395"/>
                </a:cubicBezTo>
                <a:cubicBezTo>
                  <a:pt x="532191" y="430873"/>
                  <a:pt x="515650" y="437718"/>
                  <a:pt x="499468" y="444562"/>
                </a:cubicBezTo>
                <a:cubicBezTo>
                  <a:pt x="471780" y="456450"/>
                  <a:pt x="429708" y="473742"/>
                  <a:pt x="367859" y="485629"/>
                </a:cubicBezTo>
                <a:cubicBezTo>
                  <a:pt x="354194" y="491033"/>
                  <a:pt x="335496" y="493555"/>
                  <a:pt x="311403" y="493555"/>
                </a:cubicBezTo>
                <a:cubicBezTo>
                  <a:pt x="289828" y="493555"/>
                  <a:pt x="264297" y="491394"/>
                  <a:pt x="234811" y="487431"/>
                </a:cubicBezTo>
                <a:cubicBezTo>
                  <a:pt x="229777" y="487070"/>
                  <a:pt x="226181" y="482027"/>
                  <a:pt x="226900" y="477344"/>
                </a:cubicBezTo>
                <a:cubicBezTo>
                  <a:pt x="227979" y="472301"/>
                  <a:pt x="232294" y="469058"/>
                  <a:pt x="237328" y="469419"/>
                </a:cubicBezTo>
                <a:cubicBezTo>
                  <a:pt x="312123" y="479866"/>
                  <a:pt x="346643" y="474462"/>
                  <a:pt x="362465" y="468698"/>
                </a:cubicBezTo>
                <a:cubicBezTo>
                  <a:pt x="362465" y="468338"/>
                  <a:pt x="362825" y="468338"/>
                  <a:pt x="362825" y="468338"/>
                </a:cubicBezTo>
                <a:cubicBezTo>
                  <a:pt x="377208" y="462574"/>
                  <a:pt x="377568" y="455369"/>
                  <a:pt x="377568" y="453208"/>
                </a:cubicBezTo>
                <a:cubicBezTo>
                  <a:pt x="378287" y="443482"/>
                  <a:pt x="376489" y="436277"/>
                  <a:pt x="372174" y="431594"/>
                </a:cubicBezTo>
                <a:cubicBezTo>
                  <a:pt x="366061" y="425470"/>
                  <a:pt x="356712" y="425830"/>
                  <a:pt x="356712" y="425830"/>
                </a:cubicBezTo>
                <a:cubicBezTo>
                  <a:pt x="274725" y="426551"/>
                  <a:pt x="259623" y="417545"/>
                  <a:pt x="242722" y="407458"/>
                </a:cubicBezTo>
                <a:cubicBezTo>
                  <a:pt x="227260" y="398452"/>
                  <a:pt x="210000" y="388005"/>
                  <a:pt x="117226" y="385844"/>
                </a:cubicBezTo>
                <a:cubicBezTo>
                  <a:pt x="117226" y="385844"/>
                  <a:pt x="116866" y="385844"/>
                  <a:pt x="116507" y="385844"/>
                </a:cubicBezTo>
                <a:close/>
                <a:moveTo>
                  <a:pt x="21575" y="385844"/>
                </a:moveTo>
                <a:cubicBezTo>
                  <a:pt x="19418" y="385844"/>
                  <a:pt x="17979" y="387285"/>
                  <a:pt x="17979" y="389086"/>
                </a:cubicBezTo>
                <a:lnTo>
                  <a:pt x="17979" y="522374"/>
                </a:lnTo>
                <a:cubicBezTo>
                  <a:pt x="17979" y="524175"/>
                  <a:pt x="19418" y="525616"/>
                  <a:pt x="21575" y="525616"/>
                </a:cubicBezTo>
                <a:lnTo>
                  <a:pt x="71558" y="525616"/>
                </a:lnTo>
                <a:cubicBezTo>
                  <a:pt x="73716" y="525616"/>
                  <a:pt x="75154" y="524175"/>
                  <a:pt x="75154" y="522374"/>
                </a:cubicBezTo>
                <a:lnTo>
                  <a:pt x="75154" y="389086"/>
                </a:lnTo>
                <a:cubicBezTo>
                  <a:pt x="75154" y="387285"/>
                  <a:pt x="73716" y="385844"/>
                  <a:pt x="71558" y="385844"/>
                </a:cubicBezTo>
                <a:close/>
                <a:moveTo>
                  <a:pt x="424674" y="348019"/>
                </a:moveTo>
                <a:cubicBezTo>
                  <a:pt x="415684" y="348019"/>
                  <a:pt x="408852" y="355224"/>
                  <a:pt x="408852" y="363870"/>
                </a:cubicBezTo>
                <a:cubicBezTo>
                  <a:pt x="408852" y="372875"/>
                  <a:pt x="415684" y="379720"/>
                  <a:pt x="424674" y="379720"/>
                </a:cubicBezTo>
                <a:lnTo>
                  <a:pt x="457396" y="379720"/>
                </a:lnTo>
                <a:cubicBezTo>
                  <a:pt x="467824" y="370354"/>
                  <a:pt x="477174" y="359907"/>
                  <a:pt x="485085" y="348019"/>
                </a:cubicBezTo>
                <a:close/>
                <a:moveTo>
                  <a:pt x="590616" y="260350"/>
                </a:moveTo>
                <a:cubicBezTo>
                  <a:pt x="595709" y="260711"/>
                  <a:pt x="599711" y="265048"/>
                  <a:pt x="599348" y="270108"/>
                </a:cubicBezTo>
                <a:cubicBezTo>
                  <a:pt x="596801" y="309503"/>
                  <a:pt x="585887" y="346729"/>
                  <a:pt x="566241" y="380703"/>
                </a:cubicBezTo>
                <a:cubicBezTo>
                  <a:pt x="564422" y="383594"/>
                  <a:pt x="561512" y="385401"/>
                  <a:pt x="558237" y="385401"/>
                </a:cubicBezTo>
                <a:cubicBezTo>
                  <a:pt x="556782" y="385401"/>
                  <a:pt x="555327" y="385040"/>
                  <a:pt x="553508" y="384317"/>
                </a:cubicBezTo>
                <a:cubicBezTo>
                  <a:pt x="549142" y="381787"/>
                  <a:pt x="547687" y="376004"/>
                  <a:pt x="550234" y="371667"/>
                </a:cubicBezTo>
                <a:cubicBezTo>
                  <a:pt x="568424" y="339862"/>
                  <a:pt x="578611" y="305527"/>
                  <a:pt x="581157" y="269024"/>
                </a:cubicBezTo>
                <a:cubicBezTo>
                  <a:pt x="581157" y="263964"/>
                  <a:pt x="585523" y="260350"/>
                  <a:pt x="590616" y="260350"/>
                </a:cubicBezTo>
                <a:close/>
                <a:moveTo>
                  <a:pt x="415324" y="198161"/>
                </a:moveTo>
                <a:cubicBezTo>
                  <a:pt x="406694" y="198161"/>
                  <a:pt x="399862" y="205005"/>
                  <a:pt x="399862" y="214011"/>
                </a:cubicBezTo>
                <a:cubicBezTo>
                  <a:pt x="399862" y="222657"/>
                  <a:pt x="406694" y="229862"/>
                  <a:pt x="415324" y="229862"/>
                </a:cubicBezTo>
                <a:lnTo>
                  <a:pt x="469982" y="229862"/>
                </a:lnTo>
                <a:cubicBezTo>
                  <a:pt x="475016" y="229862"/>
                  <a:pt x="478972" y="233824"/>
                  <a:pt x="478972" y="238868"/>
                </a:cubicBezTo>
                <a:cubicBezTo>
                  <a:pt x="478972" y="243911"/>
                  <a:pt x="475016" y="247874"/>
                  <a:pt x="469982" y="247874"/>
                </a:cubicBezTo>
                <a:cubicBezTo>
                  <a:pt x="461352" y="247874"/>
                  <a:pt x="454160" y="255078"/>
                  <a:pt x="454160" y="263724"/>
                </a:cubicBezTo>
                <a:cubicBezTo>
                  <a:pt x="454160" y="272730"/>
                  <a:pt x="461352" y="279574"/>
                  <a:pt x="469982" y="279574"/>
                </a:cubicBezTo>
                <a:lnTo>
                  <a:pt x="511694" y="279574"/>
                </a:lnTo>
                <a:cubicBezTo>
                  <a:pt x="512773" y="271289"/>
                  <a:pt x="513492" y="262643"/>
                  <a:pt x="513492" y="253998"/>
                </a:cubicBezTo>
                <a:cubicBezTo>
                  <a:pt x="513492" y="248954"/>
                  <a:pt x="513132" y="244271"/>
                  <a:pt x="512773" y="239588"/>
                </a:cubicBezTo>
                <a:cubicBezTo>
                  <a:pt x="511694" y="225179"/>
                  <a:pt x="508817" y="211490"/>
                  <a:pt x="504143" y="198161"/>
                </a:cubicBezTo>
                <a:close/>
                <a:moveTo>
                  <a:pt x="119841" y="155794"/>
                </a:moveTo>
                <a:cubicBezTo>
                  <a:pt x="124494" y="157600"/>
                  <a:pt x="126642" y="163018"/>
                  <a:pt x="124852" y="167714"/>
                </a:cubicBezTo>
                <a:cubicBezTo>
                  <a:pt x="114113" y="195168"/>
                  <a:pt x="108386" y="224788"/>
                  <a:pt x="108386" y="254770"/>
                </a:cubicBezTo>
                <a:cubicBezTo>
                  <a:pt x="108386" y="277889"/>
                  <a:pt x="111965" y="301007"/>
                  <a:pt x="118409" y="322681"/>
                </a:cubicBezTo>
                <a:cubicBezTo>
                  <a:pt x="119841" y="327738"/>
                  <a:pt x="116977" y="332795"/>
                  <a:pt x="112323" y="334240"/>
                </a:cubicBezTo>
                <a:cubicBezTo>
                  <a:pt x="111607" y="334602"/>
                  <a:pt x="110533" y="334602"/>
                  <a:pt x="109817" y="334602"/>
                </a:cubicBezTo>
                <a:cubicBezTo>
                  <a:pt x="105880" y="334602"/>
                  <a:pt x="102300" y="332073"/>
                  <a:pt x="101226" y="328099"/>
                </a:cubicBezTo>
                <a:cubicBezTo>
                  <a:pt x="94067" y="304258"/>
                  <a:pt x="90487" y="279695"/>
                  <a:pt x="90487" y="254770"/>
                </a:cubicBezTo>
                <a:cubicBezTo>
                  <a:pt x="90487" y="222621"/>
                  <a:pt x="96215" y="190833"/>
                  <a:pt x="108028" y="160851"/>
                </a:cubicBezTo>
                <a:cubicBezTo>
                  <a:pt x="109817" y="156155"/>
                  <a:pt x="115187" y="153988"/>
                  <a:pt x="119841" y="155794"/>
                </a:cubicBezTo>
                <a:close/>
                <a:moveTo>
                  <a:pt x="213595" y="148088"/>
                </a:moveTo>
                <a:cubicBezTo>
                  <a:pt x="202808" y="161057"/>
                  <a:pt x="194178" y="176187"/>
                  <a:pt x="188065" y="192037"/>
                </a:cubicBezTo>
                <a:cubicBezTo>
                  <a:pt x="181952" y="207527"/>
                  <a:pt x="177996" y="223377"/>
                  <a:pt x="176917" y="239588"/>
                </a:cubicBezTo>
                <a:cubicBezTo>
                  <a:pt x="176558" y="244271"/>
                  <a:pt x="176198" y="248954"/>
                  <a:pt x="176198" y="253998"/>
                </a:cubicBezTo>
                <a:cubicBezTo>
                  <a:pt x="176198" y="264805"/>
                  <a:pt x="177277" y="275972"/>
                  <a:pt x="179435" y="287139"/>
                </a:cubicBezTo>
                <a:cubicBezTo>
                  <a:pt x="182311" y="302269"/>
                  <a:pt x="187346" y="316679"/>
                  <a:pt x="193818" y="330007"/>
                </a:cubicBezTo>
                <a:lnTo>
                  <a:pt x="339811" y="330007"/>
                </a:lnTo>
                <a:cubicBezTo>
                  <a:pt x="348801" y="330007"/>
                  <a:pt x="355633" y="322803"/>
                  <a:pt x="355633" y="313797"/>
                </a:cubicBezTo>
                <a:cubicBezTo>
                  <a:pt x="355633" y="305151"/>
                  <a:pt x="348801" y="298307"/>
                  <a:pt x="339811" y="298307"/>
                </a:cubicBezTo>
                <a:lnTo>
                  <a:pt x="226181" y="297946"/>
                </a:lnTo>
                <a:cubicBezTo>
                  <a:pt x="221506" y="297946"/>
                  <a:pt x="217551" y="293984"/>
                  <a:pt x="217551" y="288940"/>
                </a:cubicBezTo>
                <a:cubicBezTo>
                  <a:pt x="217551" y="283897"/>
                  <a:pt x="221506" y="279574"/>
                  <a:pt x="226181" y="279574"/>
                </a:cubicBezTo>
                <a:cubicBezTo>
                  <a:pt x="235171" y="279574"/>
                  <a:pt x="242362" y="272730"/>
                  <a:pt x="242362" y="263724"/>
                </a:cubicBezTo>
                <a:cubicBezTo>
                  <a:pt x="242362" y="255078"/>
                  <a:pt x="235171" y="247874"/>
                  <a:pt x="226181" y="247874"/>
                </a:cubicBezTo>
                <a:cubicBezTo>
                  <a:pt x="221506" y="247874"/>
                  <a:pt x="217551" y="243911"/>
                  <a:pt x="217551" y="238868"/>
                </a:cubicBezTo>
                <a:cubicBezTo>
                  <a:pt x="217551" y="233824"/>
                  <a:pt x="221506" y="229862"/>
                  <a:pt x="226181" y="229862"/>
                </a:cubicBezTo>
                <a:lnTo>
                  <a:pt x="298818" y="229862"/>
                </a:lnTo>
                <a:cubicBezTo>
                  <a:pt x="307808" y="229862"/>
                  <a:pt x="314640" y="222657"/>
                  <a:pt x="314640" y="213651"/>
                </a:cubicBezTo>
                <a:cubicBezTo>
                  <a:pt x="314640" y="205005"/>
                  <a:pt x="307808" y="197801"/>
                  <a:pt x="298818" y="197801"/>
                </a:cubicBezTo>
                <a:lnTo>
                  <a:pt x="262499" y="197801"/>
                </a:lnTo>
                <a:cubicBezTo>
                  <a:pt x="257825" y="197801"/>
                  <a:pt x="253510" y="193838"/>
                  <a:pt x="253510" y="188795"/>
                </a:cubicBezTo>
                <a:cubicBezTo>
                  <a:pt x="253510" y="183751"/>
                  <a:pt x="257825" y="179789"/>
                  <a:pt x="262499" y="179789"/>
                </a:cubicBezTo>
                <a:cubicBezTo>
                  <a:pt x="271489" y="179789"/>
                  <a:pt x="278681" y="172584"/>
                  <a:pt x="278681" y="163938"/>
                </a:cubicBezTo>
                <a:cubicBezTo>
                  <a:pt x="278681" y="155293"/>
                  <a:pt x="271489" y="148088"/>
                  <a:pt x="262499" y="148088"/>
                </a:cubicBezTo>
                <a:close/>
                <a:moveTo>
                  <a:pt x="162014" y="91815"/>
                </a:moveTo>
                <a:cubicBezTo>
                  <a:pt x="165968" y="95458"/>
                  <a:pt x="166328" y="101287"/>
                  <a:pt x="163452" y="104931"/>
                </a:cubicBezTo>
                <a:cubicBezTo>
                  <a:pt x="156982" y="112582"/>
                  <a:pt x="151591" y="120598"/>
                  <a:pt x="146199" y="128613"/>
                </a:cubicBezTo>
                <a:cubicBezTo>
                  <a:pt x="144762" y="131528"/>
                  <a:pt x="141886" y="132985"/>
                  <a:pt x="138651" y="132985"/>
                </a:cubicBezTo>
                <a:cubicBezTo>
                  <a:pt x="137213" y="132985"/>
                  <a:pt x="135416" y="132621"/>
                  <a:pt x="133619" y="131528"/>
                </a:cubicBezTo>
                <a:cubicBezTo>
                  <a:pt x="129665" y="128613"/>
                  <a:pt x="128587" y="123148"/>
                  <a:pt x="131103" y="119140"/>
                </a:cubicBezTo>
                <a:cubicBezTo>
                  <a:pt x="136854" y="110032"/>
                  <a:pt x="142605" y="101652"/>
                  <a:pt x="149434" y="93272"/>
                </a:cubicBezTo>
                <a:cubicBezTo>
                  <a:pt x="152669" y="89264"/>
                  <a:pt x="158061" y="88900"/>
                  <a:pt x="162014" y="91815"/>
                </a:cubicBezTo>
                <a:close/>
                <a:moveTo>
                  <a:pt x="344845" y="84687"/>
                </a:moveTo>
                <a:cubicBezTo>
                  <a:pt x="302414" y="84687"/>
                  <a:pt x="261421" y="100897"/>
                  <a:pt x="230496" y="129716"/>
                </a:cubicBezTo>
                <a:lnTo>
                  <a:pt x="262499" y="129716"/>
                </a:lnTo>
                <a:cubicBezTo>
                  <a:pt x="281558" y="129716"/>
                  <a:pt x="296660" y="144846"/>
                  <a:pt x="296660" y="163938"/>
                </a:cubicBezTo>
                <a:cubicBezTo>
                  <a:pt x="296660" y="169702"/>
                  <a:pt x="295222" y="175106"/>
                  <a:pt x="292705" y="179789"/>
                </a:cubicBezTo>
                <a:lnTo>
                  <a:pt x="298818" y="179789"/>
                </a:lnTo>
                <a:cubicBezTo>
                  <a:pt x="317876" y="179789"/>
                  <a:pt x="332979" y="195279"/>
                  <a:pt x="332979" y="213651"/>
                </a:cubicBezTo>
                <a:cubicBezTo>
                  <a:pt x="332979" y="232383"/>
                  <a:pt x="317876" y="247874"/>
                  <a:pt x="298818" y="247874"/>
                </a:cubicBezTo>
                <a:lnTo>
                  <a:pt x="256386" y="247874"/>
                </a:lnTo>
                <a:cubicBezTo>
                  <a:pt x="258904" y="252557"/>
                  <a:pt x="260701" y="258320"/>
                  <a:pt x="260701" y="263724"/>
                </a:cubicBezTo>
                <a:cubicBezTo>
                  <a:pt x="260701" y="269488"/>
                  <a:pt x="258904" y="275251"/>
                  <a:pt x="256386" y="279574"/>
                </a:cubicBezTo>
                <a:lnTo>
                  <a:pt x="339811" y="279935"/>
                </a:lnTo>
                <a:cubicBezTo>
                  <a:pt x="358869" y="279935"/>
                  <a:pt x="373972" y="295064"/>
                  <a:pt x="373972" y="313797"/>
                </a:cubicBezTo>
                <a:cubicBezTo>
                  <a:pt x="373972" y="332889"/>
                  <a:pt x="358869" y="348019"/>
                  <a:pt x="339811" y="348019"/>
                </a:cubicBezTo>
                <a:lnTo>
                  <a:pt x="204606" y="348019"/>
                </a:lnTo>
                <a:cubicBezTo>
                  <a:pt x="213955" y="362068"/>
                  <a:pt x="225462" y="374316"/>
                  <a:pt x="238767" y="384763"/>
                </a:cubicBezTo>
                <a:cubicBezTo>
                  <a:pt x="243441" y="386925"/>
                  <a:pt x="247756" y="389446"/>
                  <a:pt x="251712" y="391968"/>
                </a:cubicBezTo>
                <a:cubicBezTo>
                  <a:pt x="266455" y="400614"/>
                  <a:pt x="279400" y="408179"/>
                  <a:pt x="356352" y="407458"/>
                </a:cubicBezTo>
                <a:cubicBezTo>
                  <a:pt x="357431" y="407458"/>
                  <a:pt x="372533" y="407098"/>
                  <a:pt x="384040" y="417905"/>
                </a:cubicBezTo>
                <a:cubicBezTo>
                  <a:pt x="388355" y="416824"/>
                  <a:pt x="392311" y="415744"/>
                  <a:pt x="396266" y="414663"/>
                </a:cubicBezTo>
                <a:cubicBezTo>
                  <a:pt x="408852" y="410700"/>
                  <a:pt x="421437" y="405297"/>
                  <a:pt x="432944" y="398092"/>
                </a:cubicBezTo>
                <a:lnTo>
                  <a:pt x="424674" y="398092"/>
                </a:lnTo>
                <a:cubicBezTo>
                  <a:pt x="405975" y="398092"/>
                  <a:pt x="390513" y="382602"/>
                  <a:pt x="390513" y="363870"/>
                </a:cubicBezTo>
                <a:cubicBezTo>
                  <a:pt x="390513" y="345137"/>
                  <a:pt x="405975" y="330007"/>
                  <a:pt x="424674" y="330007"/>
                </a:cubicBezTo>
                <a:lnTo>
                  <a:pt x="495872" y="330007"/>
                </a:lnTo>
                <a:cubicBezTo>
                  <a:pt x="500906" y="319921"/>
                  <a:pt x="504862" y="309114"/>
                  <a:pt x="507739" y="297946"/>
                </a:cubicBezTo>
                <a:lnTo>
                  <a:pt x="469982" y="297946"/>
                </a:lnTo>
                <a:cubicBezTo>
                  <a:pt x="451283" y="297946"/>
                  <a:pt x="436181" y="282816"/>
                  <a:pt x="436181" y="263724"/>
                </a:cubicBezTo>
                <a:cubicBezTo>
                  <a:pt x="436181" y="258320"/>
                  <a:pt x="437259" y="252557"/>
                  <a:pt x="439776" y="247874"/>
                </a:cubicBezTo>
                <a:lnTo>
                  <a:pt x="415324" y="247874"/>
                </a:lnTo>
                <a:cubicBezTo>
                  <a:pt x="396626" y="247874"/>
                  <a:pt x="381523" y="232744"/>
                  <a:pt x="381523" y="214011"/>
                </a:cubicBezTo>
                <a:cubicBezTo>
                  <a:pt x="381523" y="195279"/>
                  <a:pt x="396626" y="179789"/>
                  <a:pt x="415324" y="179789"/>
                </a:cubicBezTo>
                <a:lnTo>
                  <a:pt x="496591" y="179789"/>
                </a:lnTo>
                <a:cubicBezTo>
                  <a:pt x="468184" y="121791"/>
                  <a:pt x="409931" y="84687"/>
                  <a:pt x="344845" y="84687"/>
                </a:cubicBezTo>
                <a:close/>
                <a:moveTo>
                  <a:pt x="508455" y="71879"/>
                </a:moveTo>
                <a:cubicBezTo>
                  <a:pt x="512086" y="68263"/>
                  <a:pt x="517894" y="68263"/>
                  <a:pt x="521525" y="71879"/>
                </a:cubicBezTo>
                <a:cubicBezTo>
                  <a:pt x="563636" y="112375"/>
                  <a:pt x="590500" y="166612"/>
                  <a:pt x="597398" y="224464"/>
                </a:cubicBezTo>
                <a:cubicBezTo>
                  <a:pt x="598124" y="229526"/>
                  <a:pt x="594494" y="233865"/>
                  <a:pt x="589411" y="234588"/>
                </a:cubicBezTo>
                <a:cubicBezTo>
                  <a:pt x="589048" y="234588"/>
                  <a:pt x="588685" y="234588"/>
                  <a:pt x="588685" y="234588"/>
                </a:cubicBezTo>
                <a:cubicBezTo>
                  <a:pt x="583603" y="234588"/>
                  <a:pt x="579973" y="231334"/>
                  <a:pt x="579246" y="226633"/>
                </a:cubicBezTo>
                <a:cubicBezTo>
                  <a:pt x="573075" y="173120"/>
                  <a:pt x="547663" y="122499"/>
                  <a:pt x="508818" y="84534"/>
                </a:cubicBezTo>
                <a:cubicBezTo>
                  <a:pt x="505188" y="81280"/>
                  <a:pt x="504825" y="75494"/>
                  <a:pt x="508455" y="71879"/>
                </a:cubicBezTo>
                <a:close/>
                <a:moveTo>
                  <a:pt x="344845" y="66675"/>
                </a:moveTo>
                <a:cubicBezTo>
                  <a:pt x="422157" y="66675"/>
                  <a:pt x="490478" y="113505"/>
                  <a:pt x="518886" y="185553"/>
                </a:cubicBezTo>
                <a:cubicBezTo>
                  <a:pt x="525358" y="202484"/>
                  <a:pt x="529314" y="220135"/>
                  <a:pt x="531112" y="238147"/>
                </a:cubicBezTo>
                <a:cubicBezTo>
                  <a:pt x="531471" y="243190"/>
                  <a:pt x="531471" y="248234"/>
                  <a:pt x="531471" y="253998"/>
                </a:cubicBezTo>
                <a:cubicBezTo>
                  <a:pt x="531471" y="266246"/>
                  <a:pt x="530752" y="278494"/>
                  <a:pt x="527876" y="290742"/>
                </a:cubicBezTo>
                <a:cubicBezTo>
                  <a:pt x="524280" y="309114"/>
                  <a:pt x="517807" y="326765"/>
                  <a:pt x="509177" y="343336"/>
                </a:cubicBezTo>
                <a:cubicBezTo>
                  <a:pt x="500187" y="359907"/>
                  <a:pt x="488680" y="374316"/>
                  <a:pt x="475376" y="387645"/>
                </a:cubicBezTo>
                <a:cubicBezTo>
                  <a:pt x="482567" y="385484"/>
                  <a:pt x="488680" y="384043"/>
                  <a:pt x="494793" y="384043"/>
                </a:cubicBezTo>
                <a:cubicBezTo>
                  <a:pt x="505222" y="383683"/>
                  <a:pt x="514930" y="388005"/>
                  <a:pt x="521043" y="395570"/>
                </a:cubicBezTo>
                <a:cubicBezTo>
                  <a:pt x="525718" y="400974"/>
                  <a:pt x="527876" y="407818"/>
                  <a:pt x="528595" y="415383"/>
                </a:cubicBezTo>
                <a:cubicBezTo>
                  <a:pt x="535787" y="414303"/>
                  <a:pt x="542259" y="415383"/>
                  <a:pt x="547293" y="419706"/>
                </a:cubicBezTo>
                <a:cubicBezTo>
                  <a:pt x="556643" y="427631"/>
                  <a:pt x="558441" y="436277"/>
                  <a:pt x="557721" y="441681"/>
                </a:cubicBezTo>
                <a:cubicBezTo>
                  <a:pt x="557002" y="458612"/>
                  <a:pt x="539023" y="471580"/>
                  <a:pt x="537225" y="473021"/>
                </a:cubicBezTo>
                <a:cubicBezTo>
                  <a:pt x="447328" y="543268"/>
                  <a:pt x="345564" y="562720"/>
                  <a:pt x="259982" y="562720"/>
                </a:cubicBezTo>
                <a:cubicBezTo>
                  <a:pt x="194897" y="562720"/>
                  <a:pt x="139161" y="551193"/>
                  <a:pt x="105719" y="542907"/>
                </a:cubicBezTo>
                <a:cubicBezTo>
                  <a:pt x="99966" y="541106"/>
                  <a:pt x="94212" y="538224"/>
                  <a:pt x="89538" y="533901"/>
                </a:cubicBezTo>
                <a:cubicBezTo>
                  <a:pt x="85942" y="540025"/>
                  <a:pt x="79469" y="543988"/>
                  <a:pt x="71558" y="543988"/>
                </a:cubicBezTo>
                <a:lnTo>
                  <a:pt x="21575" y="543988"/>
                </a:lnTo>
                <a:cubicBezTo>
                  <a:pt x="9709" y="543988"/>
                  <a:pt x="0" y="534262"/>
                  <a:pt x="0" y="522374"/>
                </a:cubicBezTo>
                <a:lnTo>
                  <a:pt x="0" y="389086"/>
                </a:lnTo>
                <a:cubicBezTo>
                  <a:pt x="0" y="377198"/>
                  <a:pt x="9709" y="367472"/>
                  <a:pt x="21575" y="367472"/>
                </a:cubicBezTo>
                <a:lnTo>
                  <a:pt x="71558" y="367472"/>
                </a:lnTo>
                <a:cubicBezTo>
                  <a:pt x="79469" y="367472"/>
                  <a:pt x="86301" y="371795"/>
                  <a:pt x="90257" y="377559"/>
                </a:cubicBezTo>
                <a:cubicBezTo>
                  <a:pt x="97808" y="371074"/>
                  <a:pt x="107517" y="367472"/>
                  <a:pt x="117945" y="367472"/>
                </a:cubicBezTo>
                <a:cubicBezTo>
                  <a:pt x="156781" y="368553"/>
                  <a:pt x="183390" y="371074"/>
                  <a:pt x="202089" y="374316"/>
                </a:cubicBezTo>
                <a:cubicBezTo>
                  <a:pt x="193818" y="364590"/>
                  <a:pt x="186626" y="354503"/>
                  <a:pt x="180513" y="343336"/>
                </a:cubicBezTo>
                <a:cubicBezTo>
                  <a:pt x="171524" y="326765"/>
                  <a:pt x="165411" y="309114"/>
                  <a:pt x="161815" y="290742"/>
                </a:cubicBezTo>
                <a:cubicBezTo>
                  <a:pt x="159298" y="278494"/>
                  <a:pt x="157859" y="266246"/>
                  <a:pt x="157859" y="253998"/>
                </a:cubicBezTo>
                <a:cubicBezTo>
                  <a:pt x="157859" y="248234"/>
                  <a:pt x="158219" y="242830"/>
                  <a:pt x="158938" y="238147"/>
                </a:cubicBezTo>
                <a:cubicBezTo>
                  <a:pt x="160017" y="220135"/>
                  <a:pt x="164332" y="202484"/>
                  <a:pt x="170804" y="185553"/>
                </a:cubicBezTo>
                <a:cubicBezTo>
                  <a:pt x="178356" y="166460"/>
                  <a:pt x="189143" y="148448"/>
                  <a:pt x="202448" y="132958"/>
                </a:cubicBezTo>
                <a:cubicBezTo>
                  <a:pt x="238047" y="90811"/>
                  <a:pt x="289828" y="66675"/>
                  <a:pt x="344845" y="66675"/>
                </a:cubicBezTo>
                <a:close/>
                <a:moveTo>
                  <a:pt x="344977" y="0"/>
                </a:moveTo>
                <a:cubicBezTo>
                  <a:pt x="395059" y="0"/>
                  <a:pt x="443699" y="14280"/>
                  <a:pt x="484772" y="41412"/>
                </a:cubicBezTo>
                <a:cubicBezTo>
                  <a:pt x="489096" y="44268"/>
                  <a:pt x="490177" y="49980"/>
                  <a:pt x="487655" y="53907"/>
                </a:cubicBezTo>
                <a:cubicBezTo>
                  <a:pt x="484772" y="58191"/>
                  <a:pt x="479368" y="59262"/>
                  <a:pt x="475044" y="56406"/>
                </a:cubicBezTo>
                <a:cubicBezTo>
                  <a:pt x="436493" y="31416"/>
                  <a:pt x="391456" y="17850"/>
                  <a:pt x="344977" y="17850"/>
                </a:cubicBezTo>
                <a:cubicBezTo>
                  <a:pt x="289852" y="17850"/>
                  <a:pt x="236168" y="37128"/>
                  <a:pt x="193653" y="72114"/>
                </a:cubicBezTo>
                <a:cubicBezTo>
                  <a:pt x="192212" y="73542"/>
                  <a:pt x="190050" y="74256"/>
                  <a:pt x="188249" y="74256"/>
                </a:cubicBezTo>
                <a:cubicBezTo>
                  <a:pt x="185366" y="74256"/>
                  <a:pt x="182844" y="73185"/>
                  <a:pt x="181043" y="71043"/>
                </a:cubicBezTo>
                <a:cubicBezTo>
                  <a:pt x="177800" y="67116"/>
                  <a:pt x="178160" y="61404"/>
                  <a:pt x="182124" y="58191"/>
                </a:cubicBezTo>
                <a:cubicBezTo>
                  <a:pt x="227881" y="20706"/>
                  <a:pt x="285529" y="0"/>
                  <a:pt x="344977" y="0"/>
                </a:cubicBezTo>
                <a:close/>
              </a:path>
            </a:pathLst>
          </a:custGeom>
          <a:solidFill>
            <a:schemeClr val="bg1"/>
          </a:solidFill>
          <a:ln>
            <a:noFill/>
          </a:ln>
          <a:effectLst/>
        </p:spPr>
        <p:txBody>
          <a:bodyPr wrap="square" anchor="ctr">
            <a:noAutofit/>
          </a:bodyPr>
          <a:lstStyle/>
          <a:p>
            <a:endParaRPr lang="en-US" dirty="0">
              <a:latin typeface="Lato Light" panose="020F0502020204030203" pitchFamily="34" charset="0"/>
            </a:endParaRPr>
          </a:p>
        </p:txBody>
      </p:sp>
      <p:sp>
        <p:nvSpPr>
          <p:cNvPr id="38" name="Freeform 34">
            <a:extLst>
              <a:ext uri="{FF2B5EF4-FFF2-40B4-BE49-F238E27FC236}">
                <a16:creationId xmlns="" xmlns:a16="http://schemas.microsoft.com/office/drawing/2014/main" id="{F9BAD9CA-B7D4-F04A-A505-6DA7E9DE5E4F}"/>
              </a:ext>
            </a:extLst>
          </p:cNvPr>
          <p:cNvSpPr>
            <a:spLocks noChangeArrowheads="1"/>
          </p:cNvSpPr>
          <p:nvPr/>
        </p:nvSpPr>
        <p:spPr bwMode="auto">
          <a:xfrm>
            <a:off x="10363119" y="3947430"/>
            <a:ext cx="1246336" cy="1079800"/>
          </a:xfrm>
          <a:custGeom>
            <a:avLst/>
            <a:gdLst>
              <a:gd name="connsiteX0" fmla="*/ 135553 w 599714"/>
              <a:gd name="connsiteY0" fmla="*/ 206401 h 598128"/>
              <a:gd name="connsiteX1" fmla="*/ 158928 w 599714"/>
              <a:gd name="connsiteY1" fmla="*/ 372574 h 598128"/>
              <a:gd name="connsiteX2" fmla="*/ 174032 w 599714"/>
              <a:gd name="connsiteY2" fmla="*/ 434799 h 598128"/>
              <a:gd name="connsiteX3" fmla="*/ 231210 w 599714"/>
              <a:gd name="connsiteY3" fmla="*/ 460336 h 598128"/>
              <a:gd name="connsiteX4" fmla="*/ 135553 w 599714"/>
              <a:gd name="connsiteY4" fmla="*/ 206401 h 598128"/>
              <a:gd name="connsiteX5" fmla="*/ 155332 w 599714"/>
              <a:gd name="connsiteY5" fmla="*/ 199208 h 598128"/>
              <a:gd name="connsiteX6" fmla="*/ 249550 w 599714"/>
              <a:gd name="connsiteY6" fmla="*/ 457458 h 598128"/>
              <a:gd name="connsiteX7" fmla="*/ 312483 w 599714"/>
              <a:gd name="connsiteY7" fmla="*/ 406024 h 598128"/>
              <a:gd name="connsiteX8" fmla="*/ 306369 w 599714"/>
              <a:gd name="connsiteY8" fmla="*/ 311788 h 598128"/>
              <a:gd name="connsiteX9" fmla="*/ 155332 w 599714"/>
              <a:gd name="connsiteY9" fmla="*/ 199208 h 598128"/>
              <a:gd name="connsiteX10" fmla="*/ 111100 w 599714"/>
              <a:gd name="connsiteY10" fmla="*/ 168275 h 598128"/>
              <a:gd name="connsiteX11" fmla="*/ 113617 w 599714"/>
              <a:gd name="connsiteY11" fmla="*/ 168275 h 598128"/>
              <a:gd name="connsiteX12" fmla="*/ 113977 w 599714"/>
              <a:gd name="connsiteY12" fmla="*/ 168275 h 598128"/>
              <a:gd name="connsiteX13" fmla="*/ 114336 w 599714"/>
              <a:gd name="connsiteY13" fmla="*/ 168275 h 598128"/>
              <a:gd name="connsiteX14" fmla="*/ 323271 w 599714"/>
              <a:gd name="connsiteY14" fmla="*/ 303875 h 598128"/>
              <a:gd name="connsiteX15" fmla="*/ 329025 w 599714"/>
              <a:gd name="connsiteY15" fmla="*/ 414656 h 598128"/>
              <a:gd name="connsiteX16" fmla="*/ 248831 w 599714"/>
              <a:gd name="connsiteY16" fmla="*/ 477241 h 598128"/>
              <a:gd name="connsiteX17" fmla="*/ 245954 w 599714"/>
              <a:gd name="connsiteY17" fmla="*/ 508893 h 598128"/>
              <a:gd name="connsiteX18" fmla="*/ 236604 w 599714"/>
              <a:gd name="connsiteY18" fmla="*/ 517165 h 598128"/>
              <a:gd name="connsiteX19" fmla="*/ 235526 w 599714"/>
              <a:gd name="connsiteY19" fmla="*/ 517165 h 598128"/>
              <a:gd name="connsiteX20" fmla="*/ 227614 w 599714"/>
              <a:gd name="connsiteY20" fmla="*/ 506735 h 598128"/>
              <a:gd name="connsiteX21" fmla="*/ 230131 w 599714"/>
              <a:gd name="connsiteY21" fmla="*/ 478680 h 598128"/>
              <a:gd name="connsiteX22" fmla="*/ 160726 w 599714"/>
              <a:gd name="connsiteY22" fmla="*/ 447387 h 598128"/>
              <a:gd name="connsiteX23" fmla="*/ 140947 w 599714"/>
              <a:gd name="connsiteY23" fmla="*/ 370056 h 598128"/>
              <a:gd name="connsiteX24" fmla="*/ 104267 w 599714"/>
              <a:gd name="connsiteY24" fmla="*/ 181943 h 598128"/>
              <a:gd name="connsiteX25" fmla="*/ 103548 w 599714"/>
              <a:gd name="connsiteY25" fmla="*/ 179425 h 598128"/>
              <a:gd name="connsiteX26" fmla="*/ 103188 w 599714"/>
              <a:gd name="connsiteY26" fmla="*/ 176548 h 598128"/>
              <a:gd name="connsiteX27" fmla="*/ 103548 w 599714"/>
              <a:gd name="connsiteY27" fmla="*/ 175469 h 598128"/>
              <a:gd name="connsiteX28" fmla="*/ 104627 w 599714"/>
              <a:gd name="connsiteY28" fmla="*/ 172951 h 598128"/>
              <a:gd name="connsiteX29" fmla="*/ 104627 w 599714"/>
              <a:gd name="connsiteY29" fmla="*/ 172591 h 598128"/>
              <a:gd name="connsiteX30" fmla="*/ 104627 w 599714"/>
              <a:gd name="connsiteY30" fmla="*/ 172232 h 598128"/>
              <a:gd name="connsiteX31" fmla="*/ 104986 w 599714"/>
              <a:gd name="connsiteY31" fmla="*/ 171872 h 598128"/>
              <a:gd name="connsiteX32" fmla="*/ 107144 w 599714"/>
              <a:gd name="connsiteY32" fmla="*/ 170074 h 598128"/>
              <a:gd name="connsiteX33" fmla="*/ 107863 w 599714"/>
              <a:gd name="connsiteY33" fmla="*/ 169714 h 598128"/>
              <a:gd name="connsiteX34" fmla="*/ 110021 w 599714"/>
              <a:gd name="connsiteY34" fmla="*/ 168635 h 598128"/>
              <a:gd name="connsiteX35" fmla="*/ 111100 w 599714"/>
              <a:gd name="connsiteY35" fmla="*/ 168275 h 598128"/>
              <a:gd name="connsiteX36" fmla="*/ 304988 w 599714"/>
              <a:gd name="connsiteY36" fmla="*/ 87912 h 598128"/>
              <a:gd name="connsiteX37" fmla="*/ 403427 w 599714"/>
              <a:gd name="connsiteY37" fmla="*/ 478549 h 598128"/>
              <a:gd name="connsiteX38" fmla="*/ 475904 w 599714"/>
              <a:gd name="connsiteY38" fmla="*/ 333948 h 598128"/>
              <a:gd name="connsiteX39" fmla="*/ 304988 w 599714"/>
              <a:gd name="connsiteY39" fmla="*/ 87912 h 598128"/>
              <a:gd name="connsiteX40" fmla="*/ 273617 w 599714"/>
              <a:gd name="connsiteY40" fmla="*/ 47625 h 598128"/>
              <a:gd name="connsiteX41" fmla="*/ 275060 w 599714"/>
              <a:gd name="connsiteY41" fmla="*/ 47625 h 598128"/>
              <a:gd name="connsiteX42" fmla="*/ 276502 w 599714"/>
              <a:gd name="connsiteY42" fmla="*/ 48344 h 598128"/>
              <a:gd name="connsiteX43" fmla="*/ 278305 w 599714"/>
              <a:gd name="connsiteY43" fmla="*/ 49064 h 598128"/>
              <a:gd name="connsiteX44" fmla="*/ 278665 w 599714"/>
              <a:gd name="connsiteY44" fmla="*/ 49064 h 598128"/>
              <a:gd name="connsiteX45" fmla="*/ 494294 w 599714"/>
              <a:gd name="connsiteY45" fmla="*/ 332869 h 598128"/>
              <a:gd name="connsiteX46" fmla="*/ 401624 w 599714"/>
              <a:gd name="connsiteY46" fmla="*/ 500491 h 598128"/>
              <a:gd name="connsiteX47" fmla="*/ 391888 w 599714"/>
              <a:gd name="connsiteY47" fmla="*/ 562000 h 598128"/>
              <a:gd name="connsiteX48" fmla="*/ 382874 w 599714"/>
              <a:gd name="connsiteY48" fmla="*/ 569553 h 598128"/>
              <a:gd name="connsiteX49" fmla="*/ 381071 w 599714"/>
              <a:gd name="connsiteY49" fmla="*/ 569194 h 598128"/>
              <a:gd name="connsiteX50" fmla="*/ 373859 w 599714"/>
              <a:gd name="connsiteY50" fmla="*/ 558043 h 598128"/>
              <a:gd name="connsiteX51" fmla="*/ 382874 w 599714"/>
              <a:gd name="connsiteY51" fmla="*/ 501570 h 598128"/>
              <a:gd name="connsiteX52" fmla="*/ 332392 w 599714"/>
              <a:gd name="connsiteY52" fmla="*/ 473513 h 598128"/>
              <a:gd name="connsiteX53" fmla="*/ 332032 w 599714"/>
              <a:gd name="connsiteY53" fmla="*/ 460564 h 598128"/>
              <a:gd name="connsiteX54" fmla="*/ 345013 w 599714"/>
              <a:gd name="connsiteY54" fmla="*/ 459844 h 598128"/>
              <a:gd name="connsiteX55" fmla="*/ 385037 w 599714"/>
              <a:gd name="connsiteY55" fmla="*/ 482505 h 598128"/>
              <a:gd name="connsiteX56" fmla="*/ 280108 w 599714"/>
              <a:gd name="connsiteY56" fmla="*/ 82516 h 598128"/>
              <a:gd name="connsiteX57" fmla="*/ 273978 w 599714"/>
              <a:gd name="connsiteY57" fmla="*/ 186111 h 598128"/>
              <a:gd name="connsiteX58" fmla="*/ 264963 w 599714"/>
              <a:gd name="connsiteY58" fmla="*/ 195103 h 598128"/>
              <a:gd name="connsiteX59" fmla="*/ 255588 w 599714"/>
              <a:gd name="connsiteY59" fmla="*/ 185751 h 598128"/>
              <a:gd name="connsiteX60" fmla="*/ 264603 w 599714"/>
              <a:gd name="connsiteY60" fmla="*/ 55538 h 598128"/>
              <a:gd name="connsiteX61" fmla="*/ 264963 w 599714"/>
              <a:gd name="connsiteY61" fmla="*/ 54459 h 598128"/>
              <a:gd name="connsiteX62" fmla="*/ 265684 w 599714"/>
              <a:gd name="connsiteY62" fmla="*/ 52301 h 598128"/>
              <a:gd name="connsiteX63" fmla="*/ 266045 w 599714"/>
              <a:gd name="connsiteY63" fmla="*/ 52301 h 598128"/>
              <a:gd name="connsiteX64" fmla="*/ 266045 w 599714"/>
              <a:gd name="connsiteY64" fmla="*/ 51941 h 598128"/>
              <a:gd name="connsiteX65" fmla="*/ 266766 w 599714"/>
              <a:gd name="connsiteY65" fmla="*/ 50862 h 598128"/>
              <a:gd name="connsiteX66" fmla="*/ 267487 w 599714"/>
              <a:gd name="connsiteY66" fmla="*/ 50502 h 598128"/>
              <a:gd name="connsiteX67" fmla="*/ 268209 w 599714"/>
              <a:gd name="connsiteY67" fmla="*/ 49783 h 598128"/>
              <a:gd name="connsiteX68" fmla="*/ 268209 w 599714"/>
              <a:gd name="connsiteY68" fmla="*/ 49423 h 598128"/>
              <a:gd name="connsiteX69" fmla="*/ 270372 w 599714"/>
              <a:gd name="connsiteY69" fmla="*/ 48344 h 598128"/>
              <a:gd name="connsiteX70" fmla="*/ 271454 w 599714"/>
              <a:gd name="connsiteY70" fmla="*/ 47985 h 598128"/>
              <a:gd name="connsiteX71" fmla="*/ 273617 w 599714"/>
              <a:gd name="connsiteY71" fmla="*/ 47625 h 598128"/>
              <a:gd name="connsiteX72" fmla="*/ 185594 w 599714"/>
              <a:gd name="connsiteY72" fmla="*/ 26988 h 598128"/>
              <a:gd name="connsiteX73" fmla="*/ 152439 w 599714"/>
              <a:gd name="connsiteY73" fmla="*/ 92446 h 598128"/>
              <a:gd name="connsiteX74" fmla="*/ 137664 w 599714"/>
              <a:gd name="connsiteY74" fmla="*/ 69787 h 598128"/>
              <a:gd name="connsiteX75" fmla="*/ 18379 w 599714"/>
              <a:gd name="connsiteY75" fmla="*/ 298891 h 598128"/>
              <a:gd name="connsiteX76" fmla="*/ 299833 w 599714"/>
              <a:gd name="connsiteY76" fmla="*/ 579786 h 598128"/>
              <a:gd name="connsiteX77" fmla="*/ 309203 w 599714"/>
              <a:gd name="connsiteY77" fmla="*/ 588777 h 598128"/>
              <a:gd name="connsiteX78" fmla="*/ 299833 w 599714"/>
              <a:gd name="connsiteY78" fmla="*/ 598128 h 598128"/>
              <a:gd name="connsiteX79" fmla="*/ 0 w 599714"/>
              <a:gd name="connsiteY79" fmla="*/ 298891 h 598128"/>
              <a:gd name="connsiteX80" fmla="*/ 127213 w 599714"/>
              <a:gd name="connsiteY80" fmla="*/ 54322 h 598128"/>
              <a:gd name="connsiteX81" fmla="*/ 112077 w 599714"/>
              <a:gd name="connsiteY81" fmla="*/ 30944 h 598128"/>
              <a:gd name="connsiteX82" fmla="*/ 299533 w 599714"/>
              <a:gd name="connsiteY82" fmla="*/ 0 h 598128"/>
              <a:gd name="connsiteX83" fmla="*/ 599714 w 599714"/>
              <a:gd name="connsiteY83" fmla="*/ 299237 h 598128"/>
              <a:gd name="connsiteX84" fmla="*/ 472354 w 599714"/>
              <a:gd name="connsiteY84" fmla="*/ 543806 h 598128"/>
              <a:gd name="connsiteX85" fmla="*/ 487868 w 599714"/>
              <a:gd name="connsiteY85" fmla="*/ 567184 h 598128"/>
              <a:gd name="connsiteX86" fmla="*/ 414266 w 599714"/>
              <a:gd name="connsiteY86" fmla="*/ 571140 h 598128"/>
              <a:gd name="connsiteX87" fmla="*/ 447459 w 599714"/>
              <a:gd name="connsiteY87" fmla="*/ 505682 h 598128"/>
              <a:gd name="connsiteX88" fmla="*/ 462612 w 599714"/>
              <a:gd name="connsiteY88" fmla="*/ 528341 h 598128"/>
              <a:gd name="connsiteX89" fmla="*/ 581314 w 599714"/>
              <a:gd name="connsiteY89" fmla="*/ 299237 h 598128"/>
              <a:gd name="connsiteX90" fmla="*/ 299533 w 599714"/>
              <a:gd name="connsiteY90" fmla="*/ 18702 h 598128"/>
              <a:gd name="connsiteX91" fmla="*/ 290513 w 599714"/>
              <a:gd name="connsiteY91" fmla="*/ 9351 h 598128"/>
              <a:gd name="connsiteX92" fmla="*/ 299533 w 599714"/>
              <a:gd name="connsiteY92" fmla="*/ 0 h 598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9714" h="598128">
                <a:moveTo>
                  <a:pt x="135553" y="206401"/>
                </a:moveTo>
                <a:cubicBezTo>
                  <a:pt x="149578" y="242729"/>
                  <a:pt x="167199" y="304594"/>
                  <a:pt x="158928" y="372574"/>
                </a:cubicBezTo>
                <a:cubicBezTo>
                  <a:pt x="155692" y="398830"/>
                  <a:pt x="161086" y="420052"/>
                  <a:pt x="174032" y="434799"/>
                </a:cubicBezTo>
                <a:cubicBezTo>
                  <a:pt x="191293" y="453502"/>
                  <a:pt x="217545" y="458897"/>
                  <a:pt x="231210" y="460336"/>
                </a:cubicBezTo>
                <a:cubicBezTo>
                  <a:pt x="233008" y="387321"/>
                  <a:pt x="219343" y="278337"/>
                  <a:pt x="135553" y="206401"/>
                </a:cubicBezTo>
                <a:close/>
                <a:moveTo>
                  <a:pt x="155332" y="199208"/>
                </a:moveTo>
                <a:cubicBezTo>
                  <a:pt x="236604" y="274741"/>
                  <a:pt x="250989" y="383364"/>
                  <a:pt x="249550" y="457458"/>
                </a:cubicBezTo>
                <a:cubicBezTo>
                  <a:pt x="266452" y="450984"/>
                  <a:pt x="297739" y="435878"/>
                  <a:pt x="312483" y="406024"/>
                </a:cubicBezTo>
                <a:cubicBezTo>
                  <a:pt x="325069" y="380487"/>
                  <a:pt x="322911" y="348475"/>
                  <a:pt x="306369" y="311788"/>
                </a:cubicBezTo>
                <a:cubicBezTo>
                  <a:pt x="278679" y="250282"/>
                  <a:pt x="203880" y="215753"/>
                  <a:pt x="155332" y="199208"/>
                </a:cubicBezTo>
                <a:close/>
                <a:moveTo>
                  <a:pt x="111100" y="168275"/>
                </a:moveTo>
                <a:cubicBezTo>
                  <a:pt x="111819" y="168275"/>
                  <a:pt x="112898" y="168275"/>
                  <a:pt x="113617" y="168275"/>
                </a:cubicBezTo>
                <a:cubicBezTo>
                  <a:pt x="113977" y="168275"/>
                  <a:pt x="113977" y="168275"/>
                  <a:pt x="113977" y="168275"/>
                </a:cubicBezTo>
                <a:lnTo>
                  <a:pt x="114336" y="168275"/>
                </a:lnTo>
                <a:cubicBezTo>
                  <a:pt x="120809" y="170074"/>
                  <a:pt x="276881" y="201725"/>
                  <a:pt x="323271" y="303875"/>
                </a:cubicBezTo>
                <a:cubicBezTo>
                  <a:pt x="341971" y="346677"/>
                  <a:pt x="344129" y="383364"/>
                  <a:pt x="329025" y="414656"/>
                </a:cubicBezTo>
                <a:cubicBezTo>
                  <a:pt x="308886" y="454941"/>
                  <a:pt x="265373" y="471846"/>
                  <a:pt x="248831" y="477241"/>
                </a:cubicBezTo>
                <a:cubicBezTo>
                  <a:pt x="248112" y="489110"/>
                  <a:pt x="247033" y="499901"/>
                  <a:pt x="245954" y="508893"/>
                </a:cubicBezTo>
                <a:cubicBezTo>
                  <a:pt x="245595" y="513569"/>
                  <a:pt x="241279" y="517165"/>
                  <a:pt x="236604" y="517165"/>
                </a:cubicBezTo>
                <a:cubicBezTo>
                  <a:pt x="236245" y="517165"/>
                  <a:pt x="236245" y="517165"/>
                  <a:pt x="235526" y="517165"/>
                </a:cubicBezTo>
                <a:cubicBezTo>
                  <a:pt x="230851" y="516446"/>
                  <a:pt x="227254" y="511770"/>
                  <a:pt x="227614" y="506735"/>
                </a:cubicBezTo>
                <a:cubicBezTo>
                  <a:pt x="228693" y="498822"/>
                  <a:pt x="229412" y="489110"/>
                  <a:pt x="230131" y="478680"/>
                </a:cubicBezTo>
                <a:cubicBezTo>
                  <a:pt x="214308" y="477241"/>
                  <a:pt x="182303" y="471126"/>
                  <a:pt x="160726" y="447387"/>
                </a:cubicBezTo>
                <a:cubicBezTo>
                  <a:pt x="143824" y="428324"/>
                  <a:pt x="136992" y="402427"/>
                  <a:pt x="140947" y="370056"/>
                </a:cubicBezTo>
                <a:cubicBezTo>
                  <a:pt x="152815" y="271863"/>
                  <a:pt x="104627" y="182662"/>
                  <a:pt x="104267" y="181943"/>
                </a:cubicBezTo>
                <a:cubicBezTo>
                  <a:pt x="103907" y="181224"/>
                  <a:pt x="103907" y="180504"/>
                  <a:pt x="103548" y="179425"/>
                </a:cubicBezTo>
                <a:cubicBezTo>
                  <a:pt x="103188" y="178346"/>
                  <a:pt x="103188" y="177267"/>
                  <a:pt x="103188" y="176548"/>
                </a:cubicBezTo>
                <a:cubicBezTo>
                  <a:pt x="103548" y="175828"/>
                  <a:pt x="103548" y="175828"/>
                  <a:pt x="103548" y="175469"/>
                </a:cubicBezTo>
                <a:cubicBezTo>
                  <a:pt x="103907" y="174749"/>
                  <a:pt x="104267" y="174030"/>
                  <a:pt x="104627" y="172951"/>
                </a:cubicBezTo>
                <a:lnTo>
                  <a:pt x="104627" y="172591"/>
                </a:lnTo>
                <a:cubicBezTo>
                  <a:pt x="104627" y="172232"/>
                  <a:pt x="104627" y="172232"/>
                  <a:pt x="104627" y="172232"/>
                </a:cubicBezTo>
                <a:cubicBezTo>
                  <a:pt x="104986" y="172232"/>
                  <a:pt x="104986" y="172232"/>
                  <a:pt x="104986" y="171872"/>
                </a:cubicBezTo>
                <a:cubicBezTo>
                  <a:pt x="105705" y="171512"/>
                  <a:pt x="106065" y="170793"/>
                  <a:pt x="107144" y="170074"/>
                </a:cubicBezTo>
                <a:cubicBezTo>
                  <a:pt x="107503" y="170074"/>
                  <a:pt x="107503" y="170074"/>
                  <a:pt x="107863" y="169714"/>
                </a:cubicBezTo>
                <a:cubicBezTo>
                  <a:pt x="108223" y="169354"/>
                  <a:pt x="109302" y="168994"/>
                  <a:pt x="110021" y="168635"/>
                </a:cubicBezTo>
                <a:cubicBezTo>
                  <a:pt x="110380" y="168635"/>
                  <a:pt x="110740" y="168635"/>
                  <a:pt x="111100" y="168275"/>
                </a:cubicBezTo>
                <a:close/>
                <a:moveTo>
                  <a:pt x="304988" y="87912"/>
                </a:moveTo>
                <a:cubicBezTo>
                  <a:pt x="343570" y="153018"/>
                  <a:pt x="415687" y="299777"/>
                  <a:pt x="403427" y="478549"/>
                </a:cubicBezTo>
                <a:cubicBezTo>
                  <a:pt x="429028" y="463082"/>
                  <a:pt x="480592" y="420277"/>
                  <a:pt x="475904" y="333948"/>
                </a:cubicBezTo>
                <a:cubicBezTo>
                  <a:pt x="471217" y="236829"/>
                  <a:pt x="423980" y="167406"/>
                  <a:pt x="304988" y="87912"/>
                </a:cubicBezTo>
                <a:close/>
                <a:moveTo>
                  <a:pt x="273617" y="47625"/>
                </a:moveTo>
                <a:cubicBezTo>
                  <a:pt x="273978" y="47625"/>
                  <a:pt x="274338" y="47625"/>
                  <a:pt x="275060" y="47625"/>
                </a:cubicBezTo>
                <a:cubicBezTo>
                  <a:pt x="275420" y="47985"/>
                  <a:pt x="275781" y="48344"/>
                  <a:pt x="276502" y="48344"/>
                </a:cubicBezTo>
                <a:cubicBezTo>
                  <a:pt x="277223" y="48344"/>
                  <a:pt x="277584" y="48704"/>
                  <a:pt x="278305" y="49064"/>
                </a:cubicBezTo>
                <a:cubicBezTo>
                  <a:pt x="278665" y="49064"/>
                  <a:pt x="278665" y="49064"/>
                  <a:pt x="278665" y="49064"/>
                </a:cubicBezTo>
                <a:cubicBezTo>
                  <a:pt x="428307" y="141507"/>
                  <a:pt x="488885" y="221002"/>
                  <a:pt x="494294" y="332869"/>
                </a:cubicBezTo>
                <a:cubicBezTo>
                  <a:pt x="499703" y="442578"/>
                  <a:pt x="422177" y="490059"/>
                  <a:pt x="401624" y="500491"/>
                </a:cubicBezTo>
                <a:cubicBezTo>
                  <a:pt x="399461" y="520994"/>
                  <a:pt x="396576" y="541137"/>
                  <a:pt x="391888" y="562000"/>
                </a:cubicBezTo>
                <a:cubicBezTo>
                  <a:pt x="391167" y="566316"/>
                  <a:pt x="387201" y="569553"/>
                  <a:pt x="382874" y="569553"/>
                </a:cubicBezTo>
                <a:cubicBezTo>
                  <a:pt x="382513" y="569553"/>
                  <a:pt x="381792" y="569194"/>
                  <a:pt x="381071" y="569194"/>
                </a:cubicBezTo>
                <a:cubicBezTo>
                  <a:pt x="376023" y="568115"/>
                  <a:pt x="372777" y="563079"/>
                  <a:pt x="373859" y="558043"/>
                </a:cubicBezTo>
                <a:cubicBezTo>
                  <a:pt x="378186" y="538979"/>
                  <a:pt x="381071" y="520274"/>
                  <a:pt x="382874" y="501570"/>
                </a:cubicBezTo>
                <a:cubicBezTo>
                  <a:pt x="364484" y="496174"/>
                  <a:pt x="347537" y="487182"/>
                  <a:pt x="332392" y="473513"/>
                </a:cubicBezTo>
                <a:cubicBezTo>
                  <a:pt x="328786" y="470276"/>
                  <a:pt x="328426" y="464161"/>
                  <a:pt x="332032" y="460564"/>
                </a:cubicBezTo>
                <a:cubicBezTo>
                  <a:pt x="335637" y="456607"/>
                  <a:pt x="341407" y="456607"/>
                  <a:pt x="345013" y="459844"/>
                </a:cubicBezTo>
                <a:cubicBezTo>
                  <a:pt x="356912" y="470635"/>
                  <a:pt x="370253" y="478189"/>
                  <a:pt x="385037" y="482505"/>
                </a:cubicBezTo>
                <a:cubicBezTo>
                  <a:pt x="399821" y="290784"/>
                  <a:pt x="314003" y="136112"/>
                  <a:pt x="280108" y="82516"/>
                </a:cubicBezTo>
                <a:cubicBezTo>
                  <a:pt x="277584" y="105537"/>
                  <a:pt x="274699" y="142946"/>
                  <a:pt x="273978" y="186111"/>
                </a:cubicBezTo>
                <a:cubicBezTo>
                  <a:pt x="273978" y="191146"/>
                  <a:pt x="270011" y="195103"/>
                  <a:pt x="264963" y="195103"/>
                </a:cubicBezTo>
                <a:cubicBezTo>
                  <a:pt x="259555" y="195103"/>
                  <a:pt x="255588" y="190787"/>
                  <a:pt x="255588" y="185751"/>
                </a:cubicBezTo>
                <a:cubicBezTo>
                  <a:pt x="256309" y="113450"/>
                  <a:pt x="264603" y="56258"/>
                  <a:pt x="264603" y="55538"/>
                </a:cubicBezTo>
                <a:cubicBezTo>
                  <a:pt x="264603" y="55179"/>
                  <a:pt x="264963" y="54819"/>
                  <a:pt x="264963" y="54459"/>
                </a:cubicBezTo>
                <a:cubicBezTo>
                  <a:pt x="265324" y="53740"/>
                  <a:pt x="265324" y="52661"/>
                  <a:pt x="265684" y="52301"/>
                </a:cubicBezTo>
                <a:cubicBezTo>
                  <a:pt x="265684" y="52301"/>
                  <a:pt x="265684" y="52301"/>
                  <a:pt x="266045" y="52301"/>
                </a:cubicBezTo>
                <a:lnTo>
                  <a:pt x="266045" y="51941"/>
                </a:lnTo>
                <a:cubicBezTo>
                  <a:pt x="266045" y="51582"/>
                  <a:pt x="266406" y="51222"/>
                  <a:pt x="266766" y="50862"/>
                </a:cubicBezTo>
                <a:cubicBezTo>
                  <a:pt x="266766" y="50862"/>
                  <a:pt x="267127" y="50502"/>
                  <a:pt x="267487" y="50502"/>
                </a:cubicBezTo>
                <a:cubicBezTo>
                  <a:pt x="267487" y="50502"/>
                  <a:pt x="267848" y="49783"/>
                  <a:pt x="268209" y="49783"/>
                </a:cubicBezTo>
                <a:cubicBezTo>
                  <a:pt x="268209" y="49783"/>
                  <a:pt x="268209" y="49783"/>
                  <a:pt x="268209" y="49423"/>
                </a:cubicBezTo>
                <a:cubicBezTo>
                  <a:pt x="268930" y="49064"/>
                  <a:pt x="269290" y="48704"/>
                  <a:pt x="270372" y="48344"/>
                </a:cubicBezTo>
                <a:cubicBezTo>
                  <a:pt x="270733" y="48344"/>
                  <a:pt x="271093" y="48344"/>
                  <a:pt x="271454" y="47985"/>
                </a:cubicBezTo>
                <a:cubicBezTo>
                  <a:pt x="272175" y="47625"/>
                  <a:pt x="272896" y="47985"/>
                  <a:pt x="273617" y="47625"/>
                </a:cubicBezTo>
                <a:close/>
                <a:moveTo>
                  <a:pt x="185594" y="26988"/>
                </a:moveTo>
                <a:lnTo>
                  <a:pt x="152439" y="92446"/>
                </a:lnTo>
                <a:lnTo>
                  <a:pt x="137664" y="69787"/>
                </a:lnTo>
                <a:cubicBezTo>
                  <a:pt x="63066" y="122657"/>
                  <a:pt x="18379" y="207178"/>
                  <a:pt x="18379" y="298891"/>
                </a:cubicBezTo>
                <a:cubicBezTo>
                  <a:pt x="18379" y="453545"/>
                  <a:pt x="144871" y="579786"/>
                  <a:pt x="299833" y="579786"/>
                </a:cubicBezTo>
                <a:cubicBezTo>
                  <a:pt x="305239" y="579786"/>
                  <a:pt x="309203" y="583742"/>
                  <a:pt x="309203" y="588777"/>
                </a:cubicBezTo>
                <a:cubicBezTo>
                  <a:pt x="309203" y="594172"/>
                  <a:pt x="305239" y="598128"/>
                  <a:pt x="299833" y="598128"/>
                </a:cubicBezTo>
                <a:cubicBezTo>
                  <a:pt x="134781" y="598128"/>
                  <a:pt x="0" y="463975"/>
                  <a:pt x="0" y="298891"/>
                </a:cubicBezTo>
                <a:cubicBezTo>
                  <a:pt x="0" y="201064"/>
                  <a:pt x="47570" y="110429"/>
                  <a:pt x="127213" y="54322"/>
                </a:cubicBezTo>
                <a:lnTo>
                  <a:pt x="112077" y="30944"/>
                </a:lnTo>
                <a:close/>
                <a:moveTo>
                  <a:pt x="299533" y="0"/>
                </a:moveTo>
                <a:cubicBezTo>
                  <a:pt x="465138" y="0"/>
                  <a:pt x="599714" y="134153"/>
                  <a:pt x="599714" y="299237"/>
                </a:cubicBezTo>
                <a:cubicBezTo>
                  <a:pt x="599714" y="397065"/>
                  <a:pt x="552450" y="487699"/>
                  <a:pt x="472354" y="543806"/>
                </a:cubicBezTo>
                <a:lnTo>
                  <a:pt x="487868" y="567184"/>
                </a:lnTo>
                <a:lnTo>
                  <a:pt x="414266" y="571140"/>
                </a:lnTo>
                <a:lnTo>
                  <a:pt x="447459" y="505682"/>
                </a:lnTo>
                <a:lnTo>
                  <a:pt x="462612" y="528341"/>
                </a:lnTo>
                <a:cubicBezTo>
                  <a:pt x="536936" y="475471"/>
                  <a:pt x="581314" y="390951"/>
                  <a:pt x="581314" y="299237"/>
                </a:cubicBezTo>
                <a:cubicBezTo>
                  <a:pt x="581314" y="144224"/>
                  <a:pt x="455036" y="18702"/>
                  <a:pt x="299533" y="18702"/>
                </a:cubicBezTo>
                <a:cubicBezTo>
                  <a:pt x="294482" y="18702"/>
                  <a:pt x="290513" y="14386"/>
                  <a:pt x="290513" y="9351"/>
                </a:cubicBezTo>
                <a:cubicBezTo>
                  <a:pt x="290513" y="4316"/>
                  <a:pt x="294482" y="0"/>
                  <a:pt x="299533" y="0"/>
                </a:cubicBezTo>
                <a:close/>
              </a:path>
            </a:pathLst>
          </a:custGeom>
          <a:solidFill>
            <a:schemeClr val="bg1"/>
          </a:solidFill>
          <a:ln>
            <a:noFill/>
          </a:ln>
          <a:effectLst/>
        </p:spPr>
        <p:txBody>
          <a:bodyPr wrap="square" anchor="ctr">
            <a:noAutofit/>
          </a:bodyPr>
          <a:lstStyle/>
          <a:p>
            <a:endParaRPr lang="en-US" dirty="0">
              <a:latin typeface="Lato Light" panose="020F0502020204030203" pitchFamily="34" charset="0"/>
            </a:endParaRPr>
          </a:p>
        </p:txBody>
      </p:sp>
      <p:sp>
        <p:nvSpPr>
          <p:cNvPr id="39" name="Freeform 36">
            <a:extLst>
              <a:ext uri="{FF2B5EF4-FFF2-40B4-BE49-F238E27FC236}">
                <a16:creationId xmlns="" xmlns:a16="http://schemas.microsoft.com/office/drawing/2014/main" id="{16575F3A-1805-C644-8D33-13977FE18A20}"/>
              </a:ext>
            </a:extLst>
          </p:cNvPr>
          <p:cNvSpPr>
            <a:spLocks noChangeArrowheads="1"/>
          </p:cNvSpPr>
          <p:nvPr/>
        </p:nvSpPr>
        <p:spPr bwMode="auto">
          <a:xfrm>
            <a:off x="8514271" y="5615915"/>
            <a:ext cx="1357678" cy="1318420"/>
          </a:xfrm>
          <a:custGeom>
            <a:avLst/>
            <a:gdLst>
              <a:gd name="connsiteX0" fmla="*/ 490973 w 598297"/>
              <a:gd name="connsiteY0" fmla="*/ 313093 h 598127"/>
              <a:gd name="connsiteX1" fmla="*/ 543191 w 598297"/>
              <a:gd name="connsiteY1" fmla="*/ 314872 h 598127"/>
              <a:gd name="connsiteX2" fmla="*/ 551894 w 598297"/>
              <a:gd name="connsiteY2" fmla="*/ 324124 h 598127"/>
              <a:gd name="connsiteX3" fmla="*/ 542828 w 598297"/>
              <a:gd name="connsiteY3" fmla="*/ 333019 h 598127"/>
              <a:gd name="connsiteX4" fmla="*/ 542466 w 598297"/>
              <a:gd name="connsiteY4" fmla="*/ 333019 h 598127"/>
              <a:gd name="connsiteX5" fmla="*/ 490248 w 598297"/>
              <a:gd name="connsiteY5" fmla="*/ 331240 h 598127"/>
              <a:gd name="connsiteX6" fmla="*/ 481182 w 598297"/>
              <a:gd name="connsiteY6" fmla="*/ 321989 h 598127"/>
              <a:gd name="connsiteX7" fmla="*/ 490973 w 598297"/>
              <a:gd name="connsiteY7" fmla="*/ 313093 h 598127"/>
              <a:gd name="connsiteX8" fmla="*/ 515526 w 598297"/>
              <a:gd name="connsiteY8" fmla="*/ 255918 h 598127"/>
              <a:gd name="connsiteX9" fmla="*/ 467662 w 598297"/>
              <a:gd name="connsiteY9" fmla="*/ 300135 h 598127"/>
              <a:gd name="connsiteX10" fmla="*/ 465863 w 598297"/>
              <a:gd name="connsiteY10" fmla="*/ 354777 h 598127"/>
              <a:gd name="connsiteX11" fmla="*/ 481338 w 598297"/>
              <a:gd name="connsiteY11" fmla="*/ 355137 h 598127"/>
              <a:gd name="connsiteX12" fmla="*/ 550794 w 598297"/>
              <a:gd name="connsiteY12" fmla="*/ 357653 h 598127"/>
              <a:gd name="connsiteX13" fmla="*/ 566268 w 598297"/>
              <a:gd name="connsiteY13" fmla="*/ 358372 h 598127"/>
              <a:gd name="connsiteX14" fmla="*/ 568068 w 598297"/>
              <a:gd name="connsiteY14" fmla="*/ 303730 h 598127"/>
              <a:gd name="connsiteX15" fmla="*/ 555832 w 598297"/>
              <a:gd name="connsiteY15" fmla="*/ 270657 h 598127"/>
              <a:gd name="connsiteX16" fmla="*/ 524163 w 598297"/>
              <a:gd name="connsiteY16" fmla="*/ 256277 h 598127"/>
              <a:gd name="connsiteX17" fmla="*/ 103296 w 598297"/>
              <a:gd name="connsiteY17" fmla="*/ 114365 h 598127"/>
              <a:gd name="connsiteX18" fmla="*/ 115883 w 598297"/>
              <a:gd name="connsiteY18" fmla="*/ 115445 h 598127"/>
              <a:gd name="connsiteX19" fmla="*/ 114445 w 598297"/>
              <a:gd name="connsiteY19" fmla="*/ 128402 h 598127"/>
              <a:gd name="connsiteX20" fmla="*/ 18783 w 598297"/>
              <a:gd name="connsiteY20" fmla="*/ 342208 h 598127"/>
              <a:gd name="connsiteX21" fmla="*/ 286349 w 598297"/>
              <a:gd name="connsiteY21" fmla="*/ 579410 h 598127"/>
              <a:gd name="connsiteX22" fmla="*/ 446385 w 598297"/>
              <a:gd name="connsiteY22" fmla="*/ 509222 h 598127"/>
              <a:gd name="connsiteX23" fmla="*/ 433438 w 598297"/>
              <a:gd name="connsiteY23" fmla="*/ 496624 h 598127"/>
              <a:gd name="connsiteX24" fmla="*/ 485585 w 598297"/>
              <a:gd name="connsiteY24" fmla="*/ 481866 h 598127"/>
              <a:gd name="connsiteX25" fmla="*/ 472278 w 598297"/>
              <a:gd name="connsiteY25" fmla="*/ 534417 h 598127"/>
              <a:gd name="connsiteX26" fmla="*/ 458972 w 598297"/>
              <a:gd name="connsiteY26" fmla="*/ 521820 h 598127"/>
              <a:gd name="connsiteX27" fmla="*/ 287428 w 598297"/>
              <a:gd name="connsiteY27" fmla="*/ 597407 h 598127"/>
              <a:gd name="connsiteX28" fmla="*/ 270885 w 598297"/>
              <a:gd name="connsiteY28" fmla="*/ 598127 h 598127"/>
              <a:gd name="connsiteX29" fmla="*/ 442 w 598297"/>
              <a:gd name="connsiteY29" fmla="*/ 343288 h 598127"/>
              <a:gd name="connsiteX30" fmla="*/ 103296 w 598297"/>
              <a:gd name="connsiteY30" fmla="*/ 114365 h 598127"/>
              <a:gd name="connsiteX31" fmla="*/ 175933 w 598297"/>
              <a:gd name="connsiteY31" fmla="*/ 71256 h 598127"/>
              <a:gd name="connsiteX32" fmla="*/ 136978 w 598297"/>
              <a:gd name="connsiteY32" fmla="*/ 354478 h 598127"/>
              <a:gd name="connsiteX33" fmla="*/ 286308 w 598297"/>
              <a:gd name="connsiteY33" fmla="*/ 276745 h 598127"/>
              <a:gd name="connsiteX34" fmla="*/ 290636 w 598297"/>
              <a:gd name="connsiteY34" fmla="*/ 275665 h 598127"/>
              <a:gd name="connsiteX35" fmla="*/ 294604 w 598297"/>
              <a:gd name="connsiteY35" fmla="*/ 276745 h 598127"/>
              <a:gd name="connsiteX36" fmla="*/ 299293 w 598297"/>
              <a:gd name="connsiteY36" fmla="*/ 283223 h 598127"/>
              <a:gd name="connsiteX37" fmla="*/ 327427 w 598297"/>
              <a:gd name="connsiteY37" fmla="*/ 465320 h 598127"/>
              <a:gd name="connsiteX38" fmla="*/ 367826 w 598297"/>
              <a:gd name="connsiteY38" fmla="*/ 183537 h 598127"/>
              <a:gd name="connsiteX39" fmla="*/ 218496 w 598297"/>
              <a:gd name="connsiteY39" fmla="*/ 261270 h 598127"/>
              <a:gd name="connsiteX40" fmla="*/ 210200 w 598297"/>
              <a:gd name="connsiteY40" fmla="*/ 261270 h 598127"/>
              <a:gd name="connsiteX41" fmla="*/ 205150 w 598297"/>
              <a:gd name="connsiteY41" fmla="*/ 254433 h 598127"/>
              <a:gd name="connsiteX42" fmla="*/ 255696 w 598297"/>
              <a:gd name="connsiteY42" fmla="*/ 57121 h 598127"/>
              <a:gd name="connsiteX43" fmla="*/ 528122 w 598297"/>
              <a:gd name="connsiteY43" fmla="*/ 238663 h 598127"/>
              <a:gd name="connsiteX44" fmla="*/ 569147 w 598297"/>
              <a:gd name="connsiteY44" fmla="*/ 258434 h 598127"/>
              <a:gd name="connsiteX45" fmla="*/ 586421 w 598297"/>
              <a:gd name="connsiteY45" fmla="*/ 304449 h 598127"/>
              <a:gd name="connsiteX46" fmla="*/ 584622 w 598297"/>
              <a:gd name="connsiteY46" fmla="*/ 358732 h 598127"/>
              <a:gd name="connsiteX47" fmla="*/ 589300 w 598297"/>
              <a:gd name="connsiteY47" fmla="*/ 359091 h 598127"/>
              <a:gd name="connsiteX48" fmla="*/ 598297 w 598297"/>
              <a:gd name="connsiteY48" fmla="*/ 368438 h 598127"/>
              <a:gd name="connsiteX49" fmla="*/ 589300 w 598297"/>
              <a:gd name="connsiteY49" fmla="*/ 377425 h 598127"/>
              <a:gd name="connsiteX50" fmla="*/ 588581 w 598297"/>
              <a:gd name="connsiteY50" fmla="*/ 377425 h 598127"/>
              <a:gd name="connsiteX51" fmla="*/ 559071 w 598297"/>
              <a:gd name="connsiteY51" fmla="*/ 376347 h 598127"/>
              <a:gd name="connsiteX52" fmla="*/ 556912 w 598297"/>
              <a:gd name="connsiteY52" fmla="*/ 437100 h 598127"/>
              <a:gd name="connsiteX53" fmla="*/ 547555 w 598297"/>
              <a:gd name="connsiteY53" fmla="*/ 445728 h 598127"/>
              <a:gd name="connsiteX54" fmla="*/ 538558 w 598297"/>
              <a:gd name="connsiteY54" fmla="*/ 436381 h 598127"/>
              <a:gd name="connsiteX55" fmla="*/ 541077 w 598297"/>
              <a:gd name="connsiteY55" fmla="*/ 375628 h 598127"/>
              <a:gd name="connsiteX56" fmla="*/ 515526 w 598297"/>
              <a:gd name="connsiteY56" fmla="*/ 374549 h 598127"/>
              <a:gd name="connsiteX57" fmla="*/ 514086 w 598297"/>
              <a:gd name="connsiteY57" fmla="*/ 374549 h 598127"/>
              <a:gd name="connsiteX58" fmla="*/ 489975 w 598297"/>
              <a:gd name="connsiteY58" fmla="*/ 373830 h 598127"/>
              <a:gd name="connsiteX59" fmla="*/ 487816 w 598297"/>
              <a:gd name="connsiteY59" fmla="*/ 434584 h 598127"/>
              <a:gd name="connsiteX60" fmla="*/ 478459 w 598297"/>
              <a:gd name="connsiteY60" fmla="*/ 443211 h 598127"/>
              <a:gd name="connsiteX61" fmla="*/ 469822 w 598297"/>
              <a:gd name="connsiteY61" fmla="*/ 433865 h 598127"/>
              <a:gd name="connsiteX62" fmla="*/ 471981 w 598297"/>
              <a:gd name="connsiteY62" fmla="*/ 373111 h 598127"/>
              <a:gd name="connsiteX63" fmla="*/ 456146 w 598297"/>
              <a:gd name="connsiteY63" fmla="*/ 372752 h 598127"/>
              <a:gd name="connsiteX64" fmla="*/ 442111 w 598297"/>
              <a:gd name="connsiteY64" fmla="*/ 372033 h 598127"/>
              <a:gd name="connsiteX65" fmla="*/ 433474 w 598297"/>
              <a:gd name="connsiteY65" fmla="*/ 362686 h 598127"/>
              <a:gd name="connsiteX66" fmla="*/ 442831 w 598297"/>
              <a:gd name="connsiteY66" fmla="*/ 353699 h 598127"/>
              <a:gd name="connsiteX67" fmla="*/ 447869 w 598297"/>
              <a:gd name="connsiteY67" fmla="*/ 354058 h 598127"/>
              <a:gd name="connsiteX68" fmla="*/ 449669 w 598297"/>
              <a:gd name="connsiteY68" fmla="*/ 299416 h 598127"/>
              <a:gd name="connsiteX69" fmla="*/ 508688 w 598297"/>
              <a:gd name="connsiteY69" fmla="*/ 237944 h 598127"/>
              <a:gd name="connsiteX70" fmla="*/ 256776 w 598297"/>
              <a:gd name="connsiteY70" fmla="*/ 75095 h 598127"/>
              <a:gd name="connsiteX71" fmla="*/ 242381 w 598297"/>
              <a:gd name="connsiteY71" fmla="*/ 76174 h 598127"/>
              <a:gd name="connsiteX72" fmla="*/ 232304 w 598297"/>
              <a:gd name="connsiteY72" fmla="*/ 68625 h 598127"/>
              <a:gd name="connsiteX73" fmla="*/ 240221 w 598297"/>
              <a:gd name="connsiteY73" fmla="*/ 58199 h 598127"/>
              <a:gd name="connsiteX74" fmla="*/ 255696 w 598297"/>
              <a:gd name="connsiteY74" fmla="*/ 57121 h 598127"/>
              <a:gd name="connsiteX75" fmla="*/ 174851 w 598297"/>
              <a:gd name="connsiteY75" fmla="*/ 0 h 598127"/>
              <a:gd name="connsiteX76" fmla="*/ 175212 w 598297"/>
              <a:gd name="connsiteY76" fmla="*/ 0 h 598127"/>
              <a:gd name="connsiteX77" fmla="*/ 184229 w 598297"/>
              <a:gd name="connsiteY77" fmla="*/ 7918 h 598127"/>
              <a:gd name="connsiteX78" fmla="*/ 221382 w 598297"/>
              <a:gd name="connsiteY78" fmla="*/ 239318 h 598127"/>
              <a:gd name="connsiteX79" fmla="*/ 375040 w 598297"/>
              <a:gd name="connsiteY79" fmla="*/ 159425 h 598127"/>
              <a:gd name="connsiteX80" fmla="*/ 384779 w 598297"/>
              <a:gd name="connsiteY80" fmla="*/ 159785 h 598127"/>
              <a:gd name="connsiteX81" fmla="*/ 388386 w 598297"/>
              <a:gd name="connsiteY81" fmla="*/ 168422 h 598127"/>
              <a:gd name="connsiteX82" fmla="*/ 336806 w 598297"/>
              <a:gd name="connsiteY82" fmla="*/ 528298 h 598127"/>
              <a:gd name="connsiteX83" fmla="*/ 327788 w 598297"/>
              <a:gd name="connsiteY83" fmla="*/ 536215 h 598127"/>
              <a:gd name="connsiteX84" fmla="*/ 318771 w 598297"/>
              <a:gd name="connsiteY84" fmla="*/ 528298 h 598127"/>
              <a:gd name="connsiteX85" fmla="*/ 283422 w 598297"/>
              <a:gd name="connsiteY85" fmla="*/ 298697 h 598127"/>
              <a:gd name="connsiteX86" fmla="*/ 129764 w 598297"/>
              <a:gd name="connsiteY86" fmla="*/ 378590 h 598127"/>
              <a:gd name="connsiteX87" fmla="*/ 120386 w 598297"/>
              <a:gd name="connsiteY87" fmla="*/ 378230 h 598127"/>
              <a:gd name="connsiteX88" fmla="*/ 116418 w 598297"/>
              <a:gd name="connsiteY88" fmla="*/ 369233 h 598127"/>
              <a:gd name="connsiteX89" fmla="*/ 166194 w 598297"/>
              <a:gd name="connsiteY89" fmla="*/ 7918 h 598127"/>
              <a:gd name="connsiteX90" fmla="*/ 174851 w 598297"/>
              <a:gd name="connsiteY90" fmla="*/ 0 h 59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98297" h="598127">
                <a:moveTo>
                  <a:pt x="490973" y="313093"/>
                </a:moveTo>
                <a:lnTo>
                  <a:pt x="543191" y="314872"/>
                </a:lnTo>
                <a:cubicBezTo>
                  <a:pt x="548268" y="315228"/>
                  <a:pt x="552257" y="319498"/>
                  <a:pt x="551894" y="324124"/>
                </a:cubicBezTo>
                <a:cubicBezTo>
                  <a:pt x="551894" y="329105"/>
                  <a:pt x="547905" y="333019"/>
                  <a:pt x="542828" y="333019"/>
                </a:cubicBezTo>
                <a:lnTo>
                  <a:pt x="542466" y="333019"/>
                </a:lnTo>
                <a:lnTo>
                  <a:pt x="490248" y="331240"/>
                </a:lnTo>
                <a:cubicBezTo>
                  <a:pt x="485171" y="330884"/>
                  <a:pt x="481182" y="326615"/>
                  <a:pt x="481182" y="321989"/>
                </a:cubicBezTo>
                <a:cubicBezTo>
                  <a:pt x="481545" y="317007"/>
                  <a:pt x="485896" y="312737"/>
                  <a:pt x="490973" y="313093"/>
                </a:cubicBezTo>
                <a:close/>
                <a:moveTo>
                  <a:pt x="515526" y="255918"/>
                </a:moveTo>
                <a:cubicBezTo>
                  <a:pt x="489975" y="254840"/>
                  <a:pt x="468742" y="274971"/>
                  <a:pt x="467662" y="300135"/>
                </a:cubicBezTo>
                <a:lnTo>
                  <a:pt x="465863" y="354777"/>
                </a:lnTo>
                <a:lnTo>
                  <a:pt x="481338" y="355137"/>
                </a:lnTo>
                <a:lnTo>
                  <a:pt x="550794" y="357653"/>
                </a:lnTo>
                <a:lnTo>
                  <a:pt x="566268" y="358372"/>
                </a:lnTo>
                <a:lnTo>
                  <a:pt x="568068" y="303730"/>
                </a:lnTo>
                <a:cubicBezTo>
                  <a:pt x="568428" y="291507"/>
                  <a:pt x="564469" y="280004"/>
                  <a:pt x="555832" y="270657"/>
                </a:cubicBezTo>
                <a:cubicBezTo>
                  <a:pt x="547555" y="262029"/>
                  <a:pt x="536399" y="256637"/>
                  <a:pt x="524163" y="256277"/>
                </a:cubicBezTo>
                <a:close/>
                <a:moveTo>
                  <a:pt x="103296" y="114365"/>
                </a:moveTo>
                <a:cubicBezTo>
                  <a:pt x="107252" y="111125"/>
                  <a:pt x="113006" y="111485"/>
                  <a:pt x="115883" y="115445"/>
                </a:cubicBezTo>
                <a:cubicBezTo>
                  <a:pt x="119120" y="119404"/>
                  <a:pt x="118401" y="125163"/>
                  <a:pt x="114445" y="128402"/>
                </a:cubicBezTo>
                <a:cubicBezTo>
                  <a:pt x="49352" y="179874"/>
                  <a:pt x="13748" y="259781"/>
                  <a:pt x="18783" y="342208"/>
                </a:cubicBezTo>
                <a:cubicBezTo>
                  <a:pt x="27054" y="481506"/>
                  <a:pt x="147531" y="588049"/>
                  <a:pt x="286349" y="579410"/>
                </a:cubicBezTo>
                <a:cubicBezTo>
                  <a:pt x="346407" y="575451"/>
                  <a:pt x="402869" y="550615"/>
                  <a:pt x="446385" y="509222"/>
                </a:cubicBezTo>
                <a:lnTo>
                  <a:pt x="433438" y="496624"/>
                </a:lnTo>
                <a:lnTo>
                  <a:pt x="485585" y="481866"/>
                </a:lnTo>
                <a:lnTo>
                  <a:pt x="472278" y="534417"/>
                </a:lnTo>
                <a:lnTo>
                  <a:pt x="458972" y="521820"/>
                </a:lnTo>
                <a:cubicBezTo>
                  <a:pt x="412939" y="566452"/>
                  <a:pt x="352161" y="593448"/>
                  <a:pt x="287428" y="597407"/>
                </a:cubicBezTo>
                <a:cubicBezTo>
                  <a:pt x="282033" y="597767"/>
                  <a:pt x="276279" y="598127"/>
                  <a:pt x="270885" y="598127"/>
                </a:cubicBezTo>
                <a:cubicBezTo>
                  <a:pt x="129190" y="598127"/>
                  <a:pt x="9432" y="486905"/>
                  <a:pt x="442" y="343288"/>
                </a:cubicBezTo>
                <a:cubicBezTo>
                  <a:pt x="-4593" y="254742"/>
                  <a:pt x="33528" y="169076"/>
                  <a:pt x="103296" y="114365"/>
                </a:cubicBezTo>
                <a:close/>
                <a:moveTo>
                  <a:pt x="175933" y="71256"/>
                </a:moveTo>
                <a:lnTo>
                  <a:pt x="136978" y="354478"/>
                </a:lnTo>
                <a:lnTo>
                  <a:pt x="286308" y="276745"/>
                </a:lnTo>
                <a:cubicBezTo>
                  <a:pt x="287750" y="276025"/>
                  <a:pt x="289193" y="275665"/>
                  <a:pt x="290636" y="275665"/>
                </a:cubicBezTo>
                <a:cubicBezTo>
                  <a:pt x="292079" y="275665"/>
                  <a:pt x="293522" y="276025"/>
                  <a:pt x="294604" y="276745"/>
                </a:cubicBezTo>
                <a:cubicBezTo>
                  <a:pt x="297489" y="278184"/>
                  <a:pt x="298932" y="280703"/>
                  <a:pt x="299293" y="283223"/>
                </a:cubicBezTo>
                <a:lnTo>
                  <a:pt x="327427" y="465320"/>
                </a:lnTo>
                <a:lnTo>
                  <a:pt x="367826" y="183537"/>
                </a:lnTo>
                <a:lnTo>
                  <a:pt x="218496" y="261270"/>
                </a:lnTo>
                <a:cubicBezTo>
                  <a:pt x="215610" y="262710"/>
                  <a:pt x="212725" y="262710"/>
                  <a:pt x="210200" y="261270"/>
                </a:cubicBezTo>
                <a:cubicBezTo>
                  <a:pt x="207675" y="260191"/>
                  <a:pt x="205511" y="257671"/>
                  <a:pt x="205150" y="254433"/>
                </a:cubicBezTo>
                <a:close/>
                <a:moveTo>
                  <a:pt x="255696" y="57121"/>
                </a:moveTo>
                <a:cubicBezTo>
                  <a:pt x="379493" y="49212"/>
                  <a:pt x="489255" y="126502"/>
                  <a:pt x="528122" y="238663"/>
                </a:cubicBezTo>
                <a:cubicBezTo>
                  <a:pt x="543956" y="239741"/>
                  <a:pt x="558351" y="246931"/>
                  <a:pt x="569147" y="258434"/>
                </a:cubicBezTo>
                <a:cubicBezTo>
                  <a:pt x="581023" y="271016"/>
                  <a:pt x="587141" y="287193"/>
                  <a:pt x="586421" y="304449"/>
                </a:cubicBezTo>
                <a:lnTo>
                  <a:pt x="584622" y="358732"/>
                </a:lnTo>
                <a:lnTo>
                  <a:pt x="589300" y="359091"/>
                </a:lnTo>
                <a:cubicBezTo>
                  <a:pt x="594339" y="359451"/>
                  <a:pt x="598297" y="363405"/>
                  <a:pt x="598297" y="368438"/>
                </a:cubicBezTo>
                <a:cubicBezTo>
                  <a:pt x="597937" y="373471"/>
                  <a:pt x="593979" y="377425"/>
                  <a:pt x="589300" y="377425"/>
                </a:cubicBezTo>
                <a:cubicBezTo>
                  <a:pt x="588941" y="377425"/>
                  <a:pt x="588941" y="377425"/>
                  <a:pt x="588581" y="377425"/>
                </a:cubicBezTo>
                <a:lnTo>
                  <a:pt x="559071" y="376347"/>
                </a:lnTo>
                <a:lnTo>
                  <a:pt x="556912" y="437100"/>
                </a:lnTo>
                <a:cubicBezTo>
                  <a:pt x="556552" y="442133"/>
                  <a:pt x="552593" y="445728"/>
                  <a:pt x="547555" y="445728"/>
                </a:cubicBezTo>
                <a:cubicBezTo>
                  <a:pt x="542517" y="445728"/>
                  <a:pt x="538558" y="441414"/>
                  <a:pt x="538558" y="436381"/>
                </a:cubicBezTo>
                <a:lnTo>
                  <a:pt x="541077" y="375628"/>
                </a:lnTo>
                <a:lnTo>
                  <a:pt x="515526" y="374549"/>
                </a:lnTo>
                <a:lnTo>
                  <a:pt x="514086" y="374549"/>
                </a:lnTo>
                <a:lnTo>
                  <a:pt x="489975" y="373830"/>
                </a:lnTo>
                <a:lnTo>
                  <a:pt x="487816" y="434584"/>
                </a:lnTo>
                <a:cubicBezTo>
                  <a:pt x="487816" y="439616"/>
                  <a:pt x="483497" y="443930"/>
                  <a:pt x="478459" y="443211"/>
                </a:cubicBezTo>
                <a:cubicBezTo>
                  <a:pt x="473421" y="443211"/>
                  <a:pt x="469462" y="439257"/>
                  <a:pt x="469822" y="433865"/>
                </a:cubicBezTo>
                <a:lnTo>
                  <a:pt x="471981" y="373111"/>
                </a:lnTo>
                <a:lnTo>
                  <a:pt x="456146" y="372752"/>
                </a:lnTo>
                <a:lnTo>
                  <a:pt x="442111" y="372033"/>
                </a:lnTo>
                <a:cubicBezTo>
                  <a:pt x="437073" y="371673"/>
                  <a:pt x="433114" y="367719"/>
                  <a:pt x="433474" y="362686"/>
                </a:cubicBezTo>
                <a:cubicBezTo>
                  <a:pt x="433474" y="357653"/>
                  <a:pt x="437793" y="353339"/>
                  <a:pt x="442831" y="353699"/>
                </a:cubicBezTo>
                <a:lnTo>
                  <a:pt x="447869" y="354058"/>
                </a:lnTo>
                <a:lnTo>
                  <a:pt x="449669" y="299416"/>
                </a:lnTo>
                <a:cubicBezTo>
                  <a:pt x="450748" y="266703"/>
                  <a:pt x="476659" y="240460"/>
                  <a:pt x="508688" y="237944"/>
                </a:cubicBezTo>
                <a:cubicBezTo>
                  <a:pt x="470182" y="137287"/>
                  <a:pt x="370136" y="68265"/>
                  <a:pt x="256776" y="75095"/>
                </a:cubicBezTo>
                <a:cubicBezTo>
                  <a:pt x="252097" y="75455"/>
                  <a:pt x="247059" y="75814"/>
                  <a:pt x="242381" y="76174"/>
                </a:cubicBezTo>
                <a:cubicBezTo>
                  <a:pt x="237342" y="76893"/>
                  <a:pt x="232664" y="73298"/>
                  <a:pt x="232304" y="68625"/>
                </a:cubicBezTo>
                <a:cubicBezTo>
                  <a:pt x="231944" y="63592"/>
                  <a:pt x="235183" y="58918"/>
                  <a:pt x="240221" y="58199"/>
                </a:cubicBezTo>
                <a:cubicBezTo>
                  <a:pt x="245260" y="57840"/>
                  <a:pt x="250658" y="57480"/>
                  <a:pt x="255696" y="57121"/>
                </a:cubicBezTo>
                <a:close/>
                <a:moveTo>
                  <a:pt x="174851" y="0"/>
                </a:moveTo>
                <a:lnTo>
                  <a:pt x="175212" y="0"/>
                </a:lnTo>
                <a:cubicBezTo>
                  <a:pt x="179540" y="0"/>
                  <a:pt x="183508" y="3599"/>
                  <a:pt x="184229" y="7918"/>
                </a:cubicBezTo>
                <a:lnTo>
                  <a:pt x="221382" y="239318"/>
                </a:lnTo>
                <a:lnTo>
                  <a:pt x="375040" y="159425"/>
                </a:lnTo>
                <a:cubicBezTo>
                  <a:pt x="377925" y="157626"/>
                  <a:pt x="381532" y="157986"/>
                  <a:pt x="384779" y="159785"/>
                </a:cubicBezTo>
                <a:cubicBezTo>
                  <a:pt x="387304" y="161944"/>
                  <a:pt x="388746" y="165543"/>
                  <a:pt x="388386" y="168422"/>
                </a:cubicBezTo>
                <a:lnTo>
                  <a:pt x="336806" y="528298"/>
                </a:lnTo>
                <a:cubicBezTo>
                  <a:pt x="336084" y="532617"/>
                  <a:pt x="332117" y="536215"/>
                  <a:pt x="327788" y="536215"/>
                </a:cubicBezTo>
                <a:cubicBezTo>
                  <a:pt x="323099" y="536215"/>
                  <a:pt x="319492" y="532617"/>
                  <a:pt x="318771" y="528298"/>
                </a:cubicBezTo>
                <a:lnTo>
                  <a:pt x="283422" y="298697"/>
                </a:lnTo>
                <a:lnTo>
                  <a:pt x="129764" y="378590"/>
                </a:lnTo>
                <a:cubicBezTo>
                  <a:pt x="126517" y="380029"/>
                  <a:pt x="122910" y="380029"/>
                  <a:pt x="120386" y="378230"/>
                </a:cubicBezTo>
                <a:cubicBezTo>
                  <a:pt x="117500" y="376071"/>
                  <a:pt x="116057" y="372832"/>
                  <a:pt x="116418" y="369233"/>
                </a:cubicBezTo>
                <a:lnTo>
                  <a:pt x="166194" y="7918"/>
                </a:lnTo>
                <a:cubicBezTo>
                  <a:pt x="166555" y="3599"/>
                  <a:pt x="170523" y="360"/>
                  <a:pt x="174851" y="0"/>
                </a:cubicBezTo>
                <a:close/>
              </a:path>
            </a:pathLst>
          </a:custGeom>
          <a:solidFill>
            <a:schemeClr val="bg1"/>
          </a:solidFill>
          <a:ln>
            <a:noFill/>
          </a:ln>
          <a:effectLst/>
        </p:spPr>
        <p:txBody>
          <a:bodyPr wrap="square" anchor="ctr">
            <a:noAutofit/>
          </a:bodyPr>
          <a:lstStyle/>
          <a:p>
            <a:endParaRPr lang="en-US" dirty="0">
              <a:latin typeface="Lato Light" panose="020F0502020204030203"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4" name="Freeform 6"/>
          <p:cNvSpPr/>
          <p:nvPr/>
        </p:nvSpPr>
        <p:spPr>
          <a:xfrm>
            <a:off x="-1188209" y="517388"/>
            <a:ext cx="4687320" cy="468732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21" name="Group 7"/>
          <p:cNvGrpSpPr/>
          <p:nvPr/>
        </p:nvGrpSpPr>
        <p:grpSpPr>
          <a:xfrm>
            <a:off x="-677671" y="-4149855"/>
            <a:ext cx="8637895" cy="8637895"/>
            <a:chOff x="0" y="0"/>
            <a:chExt cx="812800" cy="812800"/>
          </a:xfrm>
        </p:grpSpPr>
        <p:sp>
          <p:nvSpPr>
            <p:cNvPr id="22"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9936"/>
            </a:solidFill>
            <a:ln cap="sq">
              <a:noFill/>
              <a:prstDash val="solid"/>
              <a:miter/>
            </a:ln>
          </p:spPr>
        </p:sp>
        <p:sp>
          <p:nvSpPr>
            <p:cNvPr id="23"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7" name="TextBox 7"/>
          <p:cNvSpPr txBox="1"/>
          <p:nvPr/>
        </p:nvSpPr>
        <p:spPr>
          <a:xfrm>
            <a:off x="1205811" y="2024665"/>
            <a:ext cx="6246725" cy="836383"/>
          </a:xfrm>
          <a:prstGeom prst="rect">
            <a:avLst/>
          </a:prstGeom>
        </p:spPr>
        <p:txBody>
          <a:bodyPr lIns="0" tIns="0" rIns="0" bIns="0" rtlCol="0" anchor="t">
            <a:spAutoFit/>
          </a:bodyPr>
          <a:lstStyle/>
          <a:p>
            <a:pPr>
              <a:lnSpc>
                <a:spcPts val="6405"/>
              </a:lnSpc>
            </a:pPr>
            <a:r>
              <a:rPr lang="es-ES" sz="6600" spc="226" dirty="0" smtClean="0">
                <a:solidFill>
                  <a:schemeClr val="bg1"/>
                </a:solidFill>
                <a:latin typeface="Codec Pro ExtraBold"/>
              </a:rPr>
              <a:t>Estadísticas</a:t>
            </a:r>
            <a:endParaRPr lang="es-ES" sz="6600" spc="226" dirty="0">
              <a:solidFill>
                <a:schemeClr val="bg1"/>
              </a:solidFill>
              <a:latin typeface="Codec Pro ExtraBold"/>
            </a:endParaRPr>
          </a:p>
        </p:txBody>
      </p:sp>
      <p:sp>
        <p:nvSpPr>
          <p:cNvPr id="8" name="TextBox 8"/>
          <p:cNvSpPr txBox="1"/>
          <p:nvPr/>
        </p:nvSpPr>
        <p:spPr>
          <a:xfrm>
            <a:off x="2133600" y="5178127"/>
            <a:ext cx="14448324" cy="3877985"/>
          </a:xfrm>
          <a:prstGeom prst="rect">
            <a:avLst/>
          </a:prstGeom>
        </p:spPr>
        <p:txBody>
          <a:bodyPr wrap="square" lIns="0" tIns="0" rIns="0" bIns="0" rtlCol="0" anchor="t">
            <a:spAutoFit/>
          </a:bodyPr>
          <a:lstStyle/>
          <a:p>
            <a:pPr>
              <a:lnSpc>
                <a:spcPct val="150000"/>
              </a:lnSpc>
            </a:pPr>
            <a:r>
              <a:rPr lang="es-ES" sz="2400" spc="180" dirty="0" smtClean="0">
                <a:solidFill>
                  <a:srgbClr val="231F20"/>
                </a:solidFill>
                <a:latin typeface="Open Sauce"/>
              </a:rPr>
              <a:t>Villa clara fue la provincia de mayor crecimiento dado a que la Empresa Porcina Villa Clara tiene como política desde enero del 2015 no  iniciar los  convenios porcinos  sin biodigestor. Solo se aprobarán las nuevas instalaciones, las cuales en el transcurso de una crianza deben culminar la construcción, de lo contrario no podrán iniciar nuevos contratos con la Empresa Porcina. Con esta política la provincia llegó a contar con un aproximado (600 a 700) </a:t>
            </a:r>
            <a:r>
              <a:rPr lang="es-ES" sz="2400" spc="180" dirty="0" err="1" smtClean="0">
                <a:solidFill>
                  <a:srgbClr val="231F20"/>
                </a:solidFill>
                <a:latin typeface="Open Sauce"/>
              </a:rPr>
              <a:t>biodigestores</a:t>
            </a:r>
            <a:r>
              <a:rPr lang="es-ES" sz="2400" spc="180" dirty="0" smtClean="0">
                <a:solidFill>
                  <a:srgbClr val="231F20"/>
                </a:solidFill>
                <a:latin typeface="Open Sauce"/>
              </a:rPr>
              <a:t> para el 2019. De los cuales solos se encuentran activos 219 según el MUB. </a:t>
            </a:r>
            <a:endParaRPr lang="en-US" sz="2400" spc="180" dirty="0">
              <a:solidFill>
                <a:srgbClr val="231F20"/>
              </a:solidFill>
              <a:latin typeface="Open Sauce"/>
            </a:endParaRPr>
          </a:p>
        </p:txBody>
      </p:sp>
      <p:grpSp>
        <p:nvGrpSpPr>
          <p:cNvPr id="14" name="Group 3"/>
          <p:cNvGrpSpPr/>
          <p:nvPr/>
        </p:nvGrpSpPr>
        <p:grpSpPr>
          <a:xfrm>
            <a:off x="15232906" y="-967244"/>
            <a:ext cx="3740165" cy="3740165"/>
            <a:chOff x="0" y="0"/>
            <a:chExt cx="812800" cy="812800"/>
          </a:xfrm>
        </p:grpSpPr>
        <p:sp>
          <p:nvSpPr>
            <p:cNvPr id="15"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9936"/>
            </a:solidFill>
            <a:ln cap="sq">
              <a:noFill/>
              <a:prstDash val="solid"/>
              <a:miter/>
            </a:ln>
          </p:spPr>
        </p:sp>
        <p:sp>
          <p:nvSpPr>
            <p:cNvPr id="16" name="TextBox 5"/>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17" name="Rectangle 2"/>
          <p:cNvSpPr>
            <a:spLocks noChangeArrowheads="1"/>
          </p:cNvSpPr>
          <p:nvPr/>
        </p:nvSpPr>
        <p:spPr bwMode="auto">
          <a:xfrm>
            <a:off x="232852" y="1207475"/>
            <a:ext cx="198137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25" name="Freeform 6"/>
          <p:cNvSpPr/>
          <p:nvPr/>
        </p:nvSpPr>
        <p:spPr>
          <a:xfrm>
            <a:off x="14759328" y="8403557"/>
            <a:ext cx="4687320" cy="468732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1676400" y="952500"/>
            <a:ext cx="14448324" cy="1107996"/>
          </a:xfrm>
          <a:prstGeom prst="rect">
            <a:avLst/>
          </a:prstGeom>
        </p:spPr>
        <p:txBody>
          <a:bodyPr wrap="square" lIns="0" tIns="0" rIns="0" bIns="0" rtlCol="0" anchor="t">
            <a:spAutoFit/>
          </a:bodyPr>
          <a:lstStyle/>
          <a:p>
            <a:pPr algn="ctr"/>
            <a:r>
              <a:rPr lang="es-ES" sz="3600" spc="180" dirty="0" smtClean="0">
                <a:solidFill>
                  <a:srgbClr val="231F20"/>
                </a:solidFill>
                <a:latin typeface="Open Sauce"/>
              </a:rPr>
              <a:t>Participación </a:t>
            </a:r>
            <a:r>
              <a:rPr lang="es-ES" sz="3600" spc="180" dirty="0">
                <a:solidFill>
                  <a:srgbClr val="231F20"/>
                </a:solidFill>
                <a:latin typeface="Open Sauce"/>
              </a:rPr>
              <a:t>que tuvieron las diferentes fuentes de generación en el año 2022</a:t>
            </a:r>
            <a:endParaRPr lang="en-US" sz="3600" spc="180" dirty="0">
              <a:solidFill>
                <a:srgbClr val="231F20"/>
              </a:solidFill>
              <a:latin typeface="Open Sauce"/>
            </a:endParaRPr>
          </a:p>
        </p:txBody>
      </p:sp>
      <p:graphicFrame>
        <p:nvGraphicFramePr>
          <p:cNvPr id="4" name="Tabla 3"/>
          <p:cNvGraphicFramePr>
            <a:graphicFrameLocks noGrp="1"/>
          </p:cNvGraphicFramePr>
          <p:nvPr>
            <p:extLst>
              <p:ext uri="{D42A27DB-BD31-4B8C-83A1-F6EECF244321}">
                <p14:modId xmlns:p14="http://schemas.microsoft.com/office/powerpoint/2010/main" val="2114830973"/>
              </p:ext>
            </p:extLst>
          </p:nvPr>
        </p:nvGraphicFramePr>
        <p:xfrm>
          <a:off x="2036919" y="2628900"/>
          <a:ext cx="13531944" cy="6610078"/>
        </p:xfrm>
        <a:graphic>
          <a:graphicData uri="http://schemas.openxmlformats.org/drawingml/2006/table">
            <a:tbl>
              <a:tblPr firstRow="1" firstCol="1" bandRow="1">
                <a:tableStyleId>{5C22544A-7EE6-4342-B048-85BDC9FD1C3A}</a:tableStyleId>
              </a:tblPr>
              <a:tblGrid>
                <a:gridCol w="7291330"/>
                <a:gridCol w="6240614"/>
              </a:tblGrid>
              <a:tr h="1672318">
                <a:tc>
                  <a:txBody>
                    <a:bodyPr/>
                    <a:lstStyle/>
                    <a:p>
                      <a:pPr lvl="1" algn="l">
                        <a:lnSpc>
                          <a:spcPct val="150000"/>
                        </a:lnSpc>
                        <a:spcAft>
                          <a:spcPts val="1000"/>
                        </a:spcAft>
                      </a:pPr>
                      <a:r>
                        <a:rPr lang="es-ES" sz="3600" dirty="0">
                          <a:effectLst/>
                        </a:rPr>
                        <a:t>Fuente de generación</a:t>
                      </a:r>
                      <a:endParaRPr lang="es-E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890" marR="8890" marT="0" marB="0" anchor="b">
                    <a:solidFill>
                      <a:srgbClr val="099936"/>
                    </a:solidFill>
                  </a:tcPr>
                </a:tc>
                <a:tc>
                  <a:txBody>
                    <a:bodyPr/>
                    <a:lstStyle/>
                    <a:p>
                      <a:pPr lvl="1" algn="l">
                        <a:lnSpc>
                          <a:spcPct val="150000"/>
                        </a:lnSpc>
                        <a:spcAft>
                          <a:spcPts val="1000"/>
                        </a:spcAft>
                      </a:pPr>
                      <a:r>
                        <a:rPr lang="es-ES" sz="3600" dirty="0">
                          <a:effectLst/>
                        </a:rPr>
                        <a:t>% del consumo de la provincia</a:t>
                      </a:r>
                      <a:endParaRPr lang="es-E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890" marR="8890" marT="0" marB="0" anchor="b">
                    <a:solidFill>
                      <a:srgbClr val="099936"/>
                    </a:solidFill>
                  </a:tcPr>
                </a:tc>
              </a:tr>
              <a:tr h="790647">
                <a:tc>
                  <a:txBody>
                    <a:bodyPr/>
                    <a:lstStyle/>
                    <a:p>
                      <a:pPr lvl="1" algn="l">
                        <a:lnSpc>
                          <a:spcPct val="150000"/>
                        </a:lnSpc>
                        <a:spcAft>
                          <a:spcPts val="1000"/>
                        </a:spcAft>
                      </a:pPr>
                      <a:r>
                        <a:rPr lang="es-ES" sz="3600" dirty="0">
                          <a:effectLst/>
                        </a:rPr>
                        <a:t>Generación GE Fuel</a:t>
                      </a:r>
                      <a:endParaRPr lang="es-E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890" marR="8890" marT="0" marB="0" anchor="b">
                    <a:solidFill>
                      <a:srgbClr val="92D050"/>
                    </a:solidFill>
                  </a:tcPr>
                </a:tc>
                <a:tc>
                  <a:txBody>
                    <a:bodyPr/>
                    <a:lstStyle/>
                    <a:p>
                      <a:pPr algn="ctr">
                        <a:lnSpc>
                          <a:spcPct val="150000"/>
                        </a:lnSpc>
                        <a:spcAft>
                          <a:spcPts val="1000"/>
                        </a:spcAft>
                      </a:pPr>
                      <a:r>
                        <a:rPr lang="es-ES" sz="3600" dirty="0">
                          <a:solidFill>
                            <a:schemeClr val="bg1"/>
                          </a:solidFill>
                          <a:effectLst/>
                        </a:rPr>
                        <a:t>10.3</a:t>
                      </a:r>
                      <a:endParaRPr lang="es-ES"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890" marR="8890" marT="0" marB="0" anchor="b">
                    <a:solidFill>
                      <a:srgbClr val="92D050"/>
                    </a:solidFill>
                  </a:tcPr>
                </a:tc>
              </a:tr>
              <a:tr h="790647">
                <a:tc>
                  <a:txBody>
                    <a:bodyPr/>
                    <a:lstStyle/>
                    <a:p>
                      <a:pPr lvl="1" algn="l">
                        <a:lnSpc>
                          <a:spcPct val="150000"/>
                        </a:lnSpc>
                        <a:spcAft>
                          <a:spcPts val="1000"/>
                        </a:spcAft>
                      </a:pPr>
                      <a:r>
                        <a:rPr lang="es-ES" sz="3600" dirty="0">
                          <a:effectLst/>
                        </a:rPr>
                        <a:t>Generación GE Diésel</a:t>
                      </a:r>
                      <a:endParaRPr lang="es-E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890" marR="8890" marT="0" marB="0" anchor="b">
                    <a:solidFill>
                      <a:srgbClr val="92D050"/>
                    </a:solidFill>
                  </a:tcPr>
                </a:tc>
                <a:tc>
                  <a:txBody>
                    <a:bodyPr/>
                    <a:lstStyle/>
                    <a:p>
                      <a:pPr algn="ctr">
                        <a:lnSpc>
                          <a:spcPct val="150000"/>
                        </a:lnSpc>
                        <a:spcAft>
                          <a:spcPts val="1000"/>
                        </a:spcAft>
                      </a:pPr>
                      <a:r>
                        <a:rPr lang="es-ES" sz="3600" dirty="0">
                          <a:solidFill>
                            <a:schemeClr val="bg1"/>
                          </a:solidFill>
                          <a:effectLst/>
                        </a:rPr>
                        <a:t>7.9</a:t>
                      </a:r>
                      <a:endParaRPr lang="es-ES"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890" marR="8890" marT="0" marB="0" anchor="b">
                    <a:solidFill>
                      <a:srgbClr val="92D050"/>
                    </a:solidFill>
                  </a:tcPr>
                </a:tc>
              </a:tr>
              <a:tr h="790647">
                <a:tc>
                  <a:txBody>
                    <a:bodyPr/>
                    <a:lstStyle/>
                    <a:p>
                      <a:pPr lvl="1" algn="l">
                        <a:lnSpc>
                          <a:spcPct val="150000"/>
                        </a:lnSpc>
                        <a:spcAft>
                          <a:spcPts val="1000"/>
                        </a:spcAft>
                      </a:pPr>
                      <a:r>
                        <a:rPr lang="es-ES" sz="3600" dirty="0">
                          <a:effectLst/>
                        </a:rPr>
                        <a:t>Generación hidro Hanabanilla</a:t>
                      </a:r>
                      <a:endParaRPr lang="es-E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890" marR="8890" marT="0" marB="0" anchor="b">
                    <a:solidFill>
                      <a:srgbClr val="92D050"/>
                    </a:solidFill>
                  </a:tcPr>
                </a:tc>
                <a:tc>
                  <a:txBody>
                    <a:bodyPr/>
                    <a:lstStyle/>
                    <a:p>
                      <a:pPr algn="ctr">
                        <a:lnSpc>
                          <a:spcPct val="150000"/>
                        </a:lnSpc>
                        <a:spcAft>
                          <a:spcPts val="1000"/>
                        </a:spcAft>
                      </a:pPr>
                      <a:r>
                        <a:rPr lang="es-ES" sz="3600" dirty="0">
                          <a:solidFill>
                            <a:schemeClr val="bg1"/>
                          </a:solidFill>
                          <a:effectLst/>
                        </a:rPr>
                        <a:t>6.9</a:t>
                      </a:r>
                      <a:endParaRPr lang="es-ES"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890" marR="8890" marT="0" marB="0" anchor="b">
                    <a:solidFill>
                      <a:srgbClr val="92D050"/>
                    </a:solidFill>
                  </a:tcPr>
                </a:tc>
              </a:tr>
              <a:tr h="790647">
                <a:tc>
                  <a:txBody>
                    <a:bodyPr/>
                    <a:lstStyle/>
                    <a:p>
                      <a:pPr lvl="1" algn="l">
                        <a:lnSpc>
                          <a:spcPct val="150000"/>
                        </a:lnSpc>
                        <a:spcAft>
                          <a:spcPts val="1000"/>
                        </a:spcAft>
                      </a:pPr>
                      <a:r>
                        <a:rPr lang="es-ES" sz="3600" dirty="0">
                          <a:effectLst/>
                        </a:rPr>
                        <a:t>Generación mini hidroeléctricas</a:t>
                      </a:r>
                      <a:endParaRPr lang="es-E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890" marR="8890" marT="0" marB="0" anchor="b">
                    <a:solidFill>
                      <a:srgbClr val="92D050"/>
                    </a:solidFill>
                  </a:tcPr>
                </a:tc>
                <a:tc>
                  <a:txBody>
                    <a:bodyPr/>
                    <a:lstStyle/>
                    <a:p>
                      <a:pPr algn="ctr">
                        <a:lnSpc>
                          <a:spcPct val="150000"/>
                        </a:lnSpc>
                        <a:spcAft>
                          <a:spcPts val="1000"/>
                        </a:spcAft>
                      </a:pPr>
                      <a:r>
                        <a:rPr lang="es-ES" sz="3600" dirty="0">
                          <a:solidFill>
                            <a:schemeClr val="bg1"/>
                          </a:solidFill>
                          <a:effectLst/>
                        </a:rPr>
                        <a:t>0.1</a:t>
                      </a:r>
                      <a:endParaRPr lang="es-ES"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890" marR="8890" marT="0" marB="0" anchor="b">
                    <a:solidFill>
                      <a:srgbClr val="92D050"/>
                    </a:solidFill>
                  </a:tcPr>
                </a:tc>
              </a:tr>
              <a:tr h="790647">
                <a:tc>
                  <a:txBody>
                    <a:bodyPr/>
                    <a:lstStyle/>
                    <a:p>
                      <a:pPr lvl="1" algn="l">
                        <a:lnSpc>
                          <a:spcPct val="150000"/>
                        </a:lnSpc>
                        <a:spcAft>
                          <a:spcPts val="1000"/>
                        </a:spcAft>
                      </a:pPr>
                      <a:r>
                        <a:rPr lang="es-ES" sz="3600" dirty="0">
                          <a:effectLst/>
                        </a:rPr>
                        <a:t>Generación Fotovoltaica</a:t>
                      </a:r>
                      <a:endParaRPr lang="es-E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890" marR="8890" marT="0" marB="0" anchor="b">
                    <a:solidFill>
                      <a:srgbClr val="92D050"/>
                    </a:solidFill>
                  </a:tcPr>
                </a:tc>
                <a:tc>
                  <a:txBody>
                    <a:bodyPr/>
                    <a:lstStyle/>
                    <a:p>
                      <a:pPr algn="ctr">
                        <a:lnSpc>
                          <a:spcPct val="150000"/>
                        </a:lnSpc>
                        <a:spcAft>
                          <a:spcPts val="1000"/>
                        </a:spcAft>
                      </a:pPr>
                      <a:r>
                        <a:rPr lang="es-ES" sz="3600" dirty="0">
                          <a:solidFill>
                            <a:schemeClr val="bg1"/>
                          </a:solidFill>
                          <a:effectLst/>
                        </a:rPr>
                        <a:t>1.4</a:t>
                      </a:r>
                      <a:endParaRPr lang="es-ES"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890" marR="8890" marT="0" marB="0" anchor="b">
                    <a:solidFill>
                      <a:srgbClr val="92D050"/>
                    </a:solidFill>
                  </a:tcPr>
                </a:tc>
              </a:tr>
              <a:tr h="790647">
                <a:tc>
                  <a:txBody>
                    <a:bodyPr/>
                    <a:lstStyle/>
                    <a:p>
                      <a:pPr lvl="1" algn="l">
                        <a:lnSpc>
                          <a:spcPct val="150000"/>
                        </a:lnSpc>
                        <a:spcAft>
                          <a:spcPts val="1000"/>
                        </a:spcAft>
                      </a:pPr>
                      <a:r>
                        <a:rPr lang="es-ES" sz="3600" dirty="0">
                          <a:effectLst/>
                        </a:rPr>
                        <a:t>Generación CAI Azucareros</a:t>
                      </a:r>
                      <a:endParaRPr lang="es-E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890" marR="8890" marT="0" marB="0" anchor="b">
                    <a:solidFill>
                      <a:srgbClr val="92D050"/>
                    </a:solidFill>
                  </a:tcPr>
                </a:tc>
                <a:tc>
                  <a:txBody>
                    <a:bodyPr/>
                    <a:lstStyle/>
                    <a:p>
                      <a:pPr algn="ctr">
                        <a:lnSpc>
                          <a:spcPct val="150000"/>
                        </a:lnSpc>
                        <a:spcAft>
                          <a:spcPts val="1000"/>
                        </a:spcAft>
                      </a:pPr>
                      <a:r>
                        <a:rPr lang="es-ES" sz="3600" dirty="0">
                          <a:solidFill>
                            <a:schemeClr val="bg1"/>
                          </a:solidFill>
                          <a:effectLst/>
                        </a:rPr>
                        <a:t>0.3</a:t>
                      </a:r>
                      <a:endParaRPr lang="es-ES" sz="3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890" marR="8890" marT="0" marB="0" anchor="b">
                    <a:solidFill>
                      <a:srgbClr val="92D050"/>
                    </a:solidFill>
                  </a:tcPr>
                </a:tc>
              </a:tr>
            </a:tbl>
          </a:graphicData>
        </a:graphic>
      </p:graphicFrame>
      <p:sp>
        <p:nvSpPr>
          <p:cNvPr id="5" name="Freeform 51"/>
          <p:cNvSpPr/>
          <p:nvPr/>
        </p:nvSpPr>
        <p:spPr>
          <a:xfrm>
            <a:off x="16277542" y="7277100"/>
            <a:ext cx="4118443" cy="3654183"/>
          </a:xfrm>
          <a:custGeom>
            <a:avLst/>
            <a:gdLst/>
            <a:ahLst/>
            <a:cxnLst/>
            <a:rect l="l" t="t" r="r" b="b"/>
            <a:pathLst>
              <a:path w="4118443" h="3654183">
                <a:moveTo>
                  <a:pt x="0" y="0"/>
                </a:moveTo>
                <a:lnTo>
                  <a:pt x="4118443" y="0"/>
                </a:lnTo>
                <a:lnTo>
                  <a:pt x="4118443" y="3654183"/>
                </a:lnTo>
                <a:lnTo>
                  <a:pt x="0" y="3654183"/>
                </a:lnTo>
                <a:lnTo>
                  <a:pt x="0" y="0"/>
                </a:lnTo>
                <a:close/>
              </a:path>
            </a:pathLst>
          </a:custGeom>
          <a:blipFill>
            <a:blip r:embed="rId3">
              <a:extLst>
                <a:ext uri="{96DAC541-7B7A-43D3-8B79-37D633B846F1}">
                  <asvg:svgBlip xmlns:asvg="http://schemas.microsoft.com/office/drawing/2016/SVG/main" xmlns="" r:embed="rId13"/>
                </a:ext>
              </a:extLst>
            </a:blip>
            <a:stretch>
              <a:fillRect/>
            </a:stretch>
          </a:blipFill>
        </p:spPr>
      </p:sp>
      <p:sp>
        <p:nvSpPr>
          <p:cNvPr id="6" name="Freeform 52"/>
          <p:cNvSpPr/>
          <p:nvPr/>
        </p:nvSpPr>
        <p:spPr>
          <a:xfrm flipH="1" flipV="1">
            <a:off x="-2059222" y="-647700"/>
            <a:ext cx="4118443" cy="3654183"/>
          </a:xfrm>
          <a:custGeom>
            <a:avLst/>
            <a:gdLst/>
            <a:ahLst/>
            <a:cxnLst/>
            <a:rect l="l" t="t" r="r" b="b"/>
            <a:pathLst>
              <a:path w="4118443" h="3654183">
                <a:moveTo>
                  <a:pt x="4118444" y="3654182"/>
                </a:moveTo>
                <a:lnTo>
                  <a:pt x="0" y="3654182"/>
                </a:lnTo>
                <a:lnTo>
                  <a:pt x="0" y="0"/>
                </a:lnTo>
                <a:lnTo>
                  <a:pt x="4118444" y="0"/>
                </a:lnTo>
                <a:lnTo>
                  <a:pt x="4118444" y="3654182"/>
                </a:lnTo>
                <a:close/>
              </a:path>
            </a:pathLst>
          </a:custGeom>
          <a:blipFill>
            <a:blip r:embed="rId3">
              <a:extLst>
                <a:ext uri="{96DAC541-7B7A-43D3-8B79-37D633B846F1}">
                  <asvg:svgBlip xmlns:asvg="http://schemas.microsoft.com/office/drawing/2016/SVG/main" xmlns="" r:embed="rId13"/>
                </a:ext>
              </a:extLst>
            </a:blip>
            <a:stretch>
              <a:fillRect/>
            </a:stretch>
          </a:blipFill>
        </p:spPr>
      </p:sp>
    </p:spTree>
    <p:extLst>
      <p:ext uri="{BB962C8B-B14F-4D97-AF65-F5344CB8AC3E}">
        <p14:creationId xmlns:p14="http://schemas.microsoft.com/office/powerpoint/2010/main" val="1613817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342295" y="3441130"/>
            <a:ext cx="14554200" cy="3970318"/>
          </a:xfrm>
          <a:prstGeom prst="rect">
            <a:avLst/>
          </a:prstGeom>
          <a:noFill/>
        </p:spPr>
        <p:txBody>
          <a:bodyPr wrap="square" rtlCol="0">
            <a:spAutoFit/>
          </a:bodyPr>
          <a:lstStyle/>
          <a:p>
            <a:pPr>
              <a:lnSpc>
                <a:spcPct val="150000"/>
              </a:lnSpc>
            </a:pPr>
            <a:r>
              <a:rPr lang="es-ES" sz="2400" spc="180" dirty="0" smtClean="0">
                <a:solidFill>
                  <a:srgbClr val="231F20"/>
                </a:solidFill>
                <a:latin typeface="Open Sauce"/>
              </a:rPr>
              <a:t>El </a:t>
            </a:r>
            <a:r>
              <a:rPr lang="es-ES" sz="2400" spc="180" dirty="0">
                <a:solidFill>
                  <a:srgbClr val="231F20"/>
                </a:solidFill>
                <a:latin typeface="Open Sauce"/>
              </a:rPr>
              <a:t>biogás no se encuentra contemplado en los principales % de consumo en la provincia, esto es debido a que Villa Clara no tiene generación bruta del mismo, debido a que la mayoría de los biogás existentes están en el sector privado y la capacidad de los mismos no dan abasto suficiente para la generación de electricidad. En tales condiciones el mayor aprovechamiento como energía se hace visible en el ahorro que se pueda generar dentro de los hogares  al sustituir de electrodomésticos por equipos a biogás. </a:t>
            </a:r>
          </a:p>
        </p:txBody>
      </p:sp>
      <p:grpSp>
        <p:nvGrpSpPr>
          <p:cNvPr id="5" name="Group 3"/>
          <p:cNvGrpSpPr/>
          <p:nvPr/>
        </p:nvGrpSpPr>
        <p:grpSpPr>
          <a:xfrm>
            <a:off x="15232906" y="-967244"/>
            <a:ext cx="3740165" cy="3740165"/>
            <a:chOff x="0" y="0"/>
            <a:chExt cx="812800" cy="812800"/>
          </a:xfrm>
        </p:grpSpPr>
        <p:sp>
          <p:nvSpPr>
            <p:cNvPr id="6"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9936"/>
            </a:solidFill>
            <a:ln cap="sq">
              <a:noFill/>
              <a:prstDash val="solid"/>
              <a:miter/>
            </a:ln>
          </p:spPr>
        </p:sp>
        <p:sp>
          <p:nvSpPr>
            <p:cNvPr id="7" name="TextBox 5"/>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8" name="Freeform 6"/>
          <p:cNvSpPr/>
          <p:nvPr/>
        </p:nvSpPr>
        <p:spPr>
          <a:xfrm>
            <a:off x="-2345025" y="78620"/>
            <a:ext cx="4687320" cy="468732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9" name="Group 7"/>
          <p:cNvGrpSpPr/>
          <p:nvPr/>
        </p:nvGrpSpPr>
        <p:grpSpPr>
          <a:xfrm>
            <a:off x="-1825296" y="-3545691"/>
            <a:ext cx="6356712" cy="6356712"/>
            <a:chOff x="0" y="0"/>
            <a:chExt cx="812800" cy="812800"/>
          </a:xfrm>
        </p:grpSpPr>
        <p:sp>
          <p:nvSpPr>
            <p:cNvPr id="10"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99936"/>
            </a:solidFill>
            <a:ln cap="sq">
              <a:noFill/>
              <a:prstDash val="solid"/>
              <a:miter/>
            </a:ln>
          </p:spPr>
        </p:sp>
        <p:sp>
          <p:nvSpPr>
            <p:cNvPr id="11" name="TextBox 9"/>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12" name="Freeform 6"/>
          <p:cNvSpPr/>
          <p:nvPr/>
        </p:nvSpPr>
        <p:spPr>
          <a:xfrm>
            <a:off x="14759328" y="8403557"/>
            <a:ext cx="4687320" cy="468732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extLst>
      <p:ext uri="{BB962C8B-B14F-4D97-AF65-F5344CB8AC3E}">
        <p14:creationId xmlns:p14="http://schemas.microsoft.com/office/powerpoint/2010/main" val="15335185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TotalTime>
  <Words>994</Words>
  <Application>Microsoft Office PowerPoint</Application>
  <PresentationFormat>Personalizado</PresentationFormat>
  <Paragraphs>206</Paragraphs>
  <Slides>19</Slides>
  <Notes>7</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19</vt:i4>
      </vt:variant>
    </vt:vector>
  </HeadingPairs>
  <TitlesOfParts>
    <vt:vector size="28" baseType="lpstr">
      <vt:lpstr>Times New Roman</vt:lpstr>
      <vt:lpstr>Lato Light</vt:lpstr>
      <vt:lpstr>Arial</vt:lpstr>
      <vt:lpstr>Open Sauce</vt:lpstr>
      <vt:lpstr>Calibri</vt:lpstr>
      <vt:lpstr>Open Sauce Bold</vt:lpstr>
      <vt:lpstr>Codec Pro ExtraBold Italics</vt:lpstr>
      <vt:lpstr>Codec Pro ExtraBold</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construcción inmobilaria</dc:title>
  <dc:creator>Bety</dc:creator>
  <cp:lastModifiedBy>Yosbel</cp:lastModifiedBy>
  <cp:revision>50</cp:revision>
  <dcterms:created xsi:type="dcterms:W3CDTF">2006-08-16T00:00:00Z</dcterms:created>
  <dcterms:modified xsi:type="dcterms:W3CDTF">2023-11-12T18:19:46Z</dcterms:modified>
  <dc:identifier>DAFyL5LKaVw</dc:identifier>
</cp:coreProperties>
</file>