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41">
          <p15:clr>
            <a:srgbClr val="A4A3A4"/>
          </p15:clr>
        </p15:guide>
        <p15:guide id="5" pos="1319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89" autoAdjust="0"/>
    <p:restoredTop sz="94777" autoAdjust="0"/>
  </p:normalViewPr>
  <p:slideViewPr>
    <p:cSldViewPr snapToGrid="0" snapToObjects="1" showGuides="1">
      <p:cViewPr varScale="1">
        <p:scale>
          <a:sx n="19" d="100"/>
          <a:sy n="19" d="100"/>
        </p:scale>
        <p:origin x="2688" y="5"/>
      </p:cViewPr>
      <p:guideLst>
        <p:guide orient="horz" pos="265"/>
        <p:guide orient="horz" pos="18541"/>
        <p:guide pos="131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3/4/2025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‹Nº›</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3/4/2025</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‹Nº›</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18346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xmlns="" id="{C74784A8-6F25-7449-9CCF-614BC1946BC7}"/>
              </a:ext>
            </a:extLst>
          </p:cNvPr>
          <p:cNvGraphicFramePr>
            <a:graphicFrameLocks noGrp="1"/>
          </p:cNvGraphicFramePr>
          <p:nvPr userDrawn="1">
            <p:extLst>
              <p:ext uri="{D42A27DB-BD31-4B8C-83A1-F6EECF244321}">
                <p14:modId xmlns:p14="http://schemas.microsoft.com/office/powerpoint/2010/main" val="1988771644"/>
              </p:ext>
            </p:extLst>
          </p:nvPr>
        </p:nvGraphicFramePr>
        <p:xfrm>
          <a:off x="-8726467" y="34253"/>
          <a:ext cx="8117859" cy="30210616"/>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xmlns="" val="20000"/>
                    </a:ext>
                  </a:extLst>
                </a:gridCol>
                <a:gridCol w="4636986">
                  <a:extLst>
                    <a:ext uri="{9D8B030D-6E8A-4147-A177-3AD203B41FA5}">
                      <a16:colId xmlns:a16="http://schemas.microsoft.com/office/drawing/2014/main" xmlns=""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xmlns="" val="10000"/>
                  </a:ext>
                </a:extLst>
              </a:tr>
              <a:tr h="359893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xmlns="" val="677555919"/>
                  </a:ext>
                </a:extLst>
              </a:tr>
              <a:tr h="4292704">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r>
                        <a:rPr lang="en-US" sz="1800" dirty="0">
                          <a:solidFill>
                            <a:schemeClr val="bg1"/>
                          </a:solidFill>
                          <a:latin typeface="Arial" panose="020B0604020202020204" pitchFamily="34" charset="0"/>
                          <a:cs typeface="Arial" panose="020B0604020202020204" pitchFamily="34" charset="0"/>
                        </a:rPr>
                        <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xmlns="" val="10001"/>
                  </a:ext>
                </a:extLst>
              </a:tr>
              <a:tr h="199458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xmlns=""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xmlns=""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xmlns="" val="10006"/>
                  </a:ext>
                </a:extLst>
              </a:tr>
              <a:tr h="206781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xmlns=""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xmlns="" val="10010"/>
                  </a:ext>
                </a:extLst>
              </a:tr>
            </a:tbl>
          </a:graphicData>
        </a:graphic>
      </p:graphicFrame>
      <p:graphicFrame>
        <p:nvGraphicFramePr>
          <p:cNvPr id="4" name="Table 3">
            <a:extLst>
              <a:ext uri="{FF2B5EF4-FFF2-40B4-BE49-F238E27FC236}">
                <a16:creationId xmlns:a16="http://schemas.microsoft.com/office/drawing/2014/main" xmlns="" id="{70EF0DC5-0CE8-8B48-8495-AC770E4326B0}"/>
              </a:ext>
            </a:extLst>
          </p:cNvPr>
          <p:cNvGraphicFramePr>
            <a:graphicFrameLocks noGrp="1"/>
          </p:cNvGraphicFramePr>
          <p:nvPr userDrawn="1">
            <p:extLst>
              <p:ext uri="{D42A27DB-BD31-4B8C-83A1-F6EECF244321}">
                <p14:modId xmlns:p14="http://schemas.microsoft.com/office/powerpoint/2010/main" val="2914211395"/>
              </p:ext>
            </p:extLst>
          </p:nvPr>
        </p:nvGraphicFramePr>
        <p:xfrm>
          <a:off x="21937684" y="-142032"/>
          <a:ext cx="8060660" cy="30460674"/>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xmlns="" val="20000"/>
                    </a:ext>
                  </a:extLst>
                </a:gridCol>
                <a:gridCol w="950236">
                  <a:extLst>
                    <a:ext uri="{9D8B030D-6E8A-4147-A177-3AD203B41FA5}">
                      <a16:colId xmlns:a16="http://schemas.microsoft.com/office/drawing/2014/main" xmlns="" val="764104496"/>
                    </a:ext>
                  </a:extLst>
                </a:gridCol>
                <a:gridCol w="3947443">
                  <a:extLst>
                    <a:ext uri="{9D8B030D-6E8A-4147-A177-3AD203B41FA5}">
                      <a16:colId xmlns:a16="http://schemas.microsoft.com/office/drawing/2014/main" xmlns="" val="4164475170"/>
                    </a:ext>
                  </a:extLst>
                </a:gridCol>
              </a:tblGrid>
              <a:tr h="119213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5727945">
                <a:tc gridSpan="3">
                  <a:txBody>
                    <a:bodyPr/>
                    <a:lstStyle/>
                    <a:p>
                      <a:pPr algn="l"/>
                      <a:r>
                        <a:rPr lang="en-US" sz="20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800" dirty="0">
                          <a:solidFill>
                            <a:srgbClr val="FFC000"/>
                          </a:solidFill>
                          <a:hlinkClick r:id="rId7">
                            <a:extLst>
                              <a:ext uri="{A12FA001-AC4F-418D-AE19-62706E023703}">
                                <ahyp:hlinkClr xmlns:ahyp="http://schemas.microsoft.com/office/drawing/2018/hyperlinkcolor" xmlns="" val="tx"/>
                              </a:ext>
                            </a:extLst>
                          </a:hlinkClick>
                        </a:rPr>
                        <a:t>https://www.posterpresentations.com/how-to-change-the-research-poster-template-colors.html</a:t>
                      </a:r>
                      <a:endParaRPr lang="en-US" sz="1800" dirty="0">
                        <a:solidFill>
                          <a:srgbClr val="FFC000"/>
                        </a:solidFill>
                      </a:endParaRP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4259477">
                <a:tc gridSpan="3">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800" dirty="0">
                          <a:solidFill>
                            <a:srgbClr val="D9D9D9"/>
                          </a:solidFill>
                          <a:latin typeface="Arial" panose="020B0604020202020204" pitchFamily="34" charset="0"/>
                          <a:cs typeface="Arial" panose="020B0604020202020204" pitchFamily="34" charset="0"/>
                        </a:rPr>
                        <a:t>You can see a tutorial here: </a:t>
                      </a:r>
                      <a:r>
                        <a:rPr lang="en-US" sz="1800" u="sng" dirty="0">
                          <a:solidFill>
                            <a:srgbClr val="FFC000"/>
                          </a:solidFill>
                          <a:latin typeface="Arial" panose="020B0604020202020204" pitchFamily="34" charset="0"/>
                          <a:cs typeface="Arial" panose="020B0604020202020204" pitchFamily="34" charset="0"/>
                        </a:rPr>
                        <a:t>https://</a:t>
                      </a:r>
                      <a:r>
                        <a:rPr lang="en-US" sz="1800" u="sng" dirty="0" err="1">
                          <a:solidFill>
                            <a:srgbClr val="FFC000"/>
                          </a:solidFill>
                          <a:latin typeface="Arial" panose="020B0604020202020204" pitchFamily="34" charset="0"/>
                          <a:cs typeface="Arial" panose="020B0604020202020204" pitchFamily="34" charset="0"/>
                        </a:rPr>
                        <a:t>www.posterpresentations.com</a:t>
                      </a:r>
                      <a:r>
                        <a:rPr lang="en-US" sz="1800" u="sng" dirty="0">
                          <a:solidFill>
                            <a:srgbClr val="FFC000"/>
                          </a:solidFill>
                          <a:latin typeface="Arial" panose="020B0604020202020204" pitchFamily="34" charset="0"/>
                          <a:cs typeface="Arial" panose="020B0604020202020204" pitchFamily="34" charset="0"/>
                        </a:rPr>
                        <a:t>/how-to-change-the-column-</a:t>
                      </a:r>
                      <a:r>
                        <a:rPr lang="en-US" sz="18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xmlns=""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5"/>
                  </a:ext>
                </a:extLst>
              </a:tr>
              <a:tr h="544646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xmlns=""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xmlns="" val="10006"/>
                  </a:ext>
                </a:extLst>
              </a:tr>
              <a:tr h="5308827">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When you are ready to have your poster printed go online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and click on the "</a:t>
                      </a:r>
                      <a:r>
                        <a:rPr lang="en-US" sz="1800" noProof="0" dirty="0">
                          <a:solidFill>
                            <a:srgbClr val="FFC000"/>
                          </a:solidFill>
                          <a:latin typeface="Arial"/>
                          <a:cs typeface="Arial"/>
                        </a:rPr>
                        <a:t>Order Your Poster</a:t>
                      </a:r>
                      <a:r>
                        <a:rPr lang="en-US" sz="1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
                      </a:r>
                      <a:br>
                        <a:rPr lang="en-US" sz="1800" noProof="0" dirty="0">
                          <a:solidFill>
                            <a:srgbClr val="D9D9D9"/>
                          </a:solidFill>
                          <a:latin typeface="Arial"/>
                          <a:cs typeface="Arial"/>
                        </a:rPr>
                      </a:br>
                      <a:r>
                        <a:rPr lang="en-US" sz="1800" noProof="0" dirty="0">
                          <a:solidFill>
                            <a:srgbClr val="D9D9D9"/>
                          </a:solidFill>
                          <a:latin typeface="Arial"/>
                          <a:cs typeface="Arial"/>
                        </a:rPr>
                        <a:t>Go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7"/>
                  </a:ext>
                </a:extLst>
              </a:tr>
              <a:tr h="1047130">
                <a:tc gridSpan="3">
                  <a:txBody>
                    <a:bodyPr/>
                    <a:lstStyle/>
                    <a:p>
                      <a:endParaRPr lang="en-US" sz="1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8"/>
                  </a:ext>
                </a:extLst>
              </a:tr>
              <a:tr h="1130052">
                <a:tc gridSpan="2">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r>
                        <a:rPr lang="en-US" sz="1800" dirty="0">
                          <a:solidFill>
                            <a:schemeClr val="bg1">
                              <a:lumMod val="85000"/>
                            </a:schemeClr>
                          </a:solidFill>
                          <a:latin typeface="Arial"/>
                          <a:cs typeface="Arial"/>
                        </a:rPr>
                        <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D0D0D0"/>
                          </a:solidFill>
                          <a:latin typeface="Arial"/>
                          <a:cs typeface="Arial"/>
                        </a:rPr>
                        <a:t>For complete tutorials</a:t>
                      </a:r>
                      <a:r>
                        <a:rPr lang="en-US" sz="1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400" b="1" dirty="0">
                          <a:solidFill>
                            <a:srgbClr val="FFC000"/>
                          </a:solidFill>
                          <a:latin typeface="Arial"/>
                          <a:cs typeface="Arial"/>
                        </a:rPr>
                        <a:t>https://</a:t>
                      </a:r>
                      <a:r>
                        <a:rPr lang="en-US" sz="1400" b="1" dirty="0" err="1">
                          <a:solidFill>
                            <a:srgbClr val="FFC000"/>
                          </a:solidFill>
                          <a:latin typeface="Arial"/>
                          <a:cs typeface="Arial"/>
                        </a:rPr>
                        <a:t>www.posterpresentations.com</a:t>
                      </a:r>
                      <a:r>
                        <a:rPr lang="en-US" sz="1400" b="1" dirty="0">
                          <a:solidFill>
                            <a:srgbClr val="FFC000"/>
                          </a:solidFill>
                          <a:latin typeface="Arial"/>
                          <a:cs typeface="Arial"/>
                        </a:rPr>
                        <a:t>/</a:t>
                      </a:r>
                      <a:r>
                        <a:rPr lang="en-US" sz="1400" b="1" dirty="0" err="1">
                          <a:solidFill>
                            <a:srgbClr val="FFC000"/>
                          </a:solidFill>
                          <a:latin typeface="Arial"/>
                          <a:cs typeface="Arial"/>
                        </a:rPr>
                        <a:t>helpdesk.html</a:t>
                      </a:r>
                      <a:endParaRPr lang="en-US" sz="9600" dirty="0"/>
                    </a:p>
                  </a:txBody>
                  <a:tcPr marL="182880" marT="137160">
                    <a:solidFill>
                      <a:srgbClr val="010101"/>
                    </a:solidFill>
                  </a:tcPr>
                </a:tc>
                <a:extLst>
                  <a:ext uri="{0D108BD9-81ED-4DB2-BD59-A6C34878D82A}">
                    <a16:rowId xmlns:a16="http://schemas.microsoft.com/office/drawing/2014/main" xmlns=""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xmlns="" id="{3F0F9E90-FAA0-694D-A385-A29160674B09}"/>
              </a:ext>
            </a:extLst>
          </p:cNvPr>
          <p:cNvSpPr>
            <a:spLocks noGrp="1"/>
          </p:cNvSpPr>
          <p:nvPr>
            <p:ph type="body" sz="quarter" idx="10"/>
          </p:nvPr>
        </p:nvSpPr>
        <p:spPr/>
        <p:txBody>
          <a:bodyPr/>
          <a:lstStyle/>
          <a:p>
            <a:endParaRPr lang="en-US"/>
          </a:p>
        </p:txBody>
      </p:sp>
      <p:sp>
        <p:nvSpPr>
          <p:cNvPr id="29" name="Text Placeholder 28">
            <a:extLst>
              <a:ext uri="{FF2B5EF4-FFF2-40B4-BE49-F238E27FC236}">
                <a16:creationId xmlns:a16="http://schemas.microsoft.com/office/drawing/2014/main" xmlns="" id="{FCB797DF-A438-244B-B34C-CCF348A4370E}"/>
              </a:ext>
            </a:extLst>
          </p:cNvPr>
          <p:cNvSpPr>
            <a:spLocks noGrp="1"/>
          </p:cNvSpPr>
          <p:nvPr>
            <p:ph type="body" sz="quarter" idx="11"/>
          </p:nvPr>
        </p:nvSpPr>
        <p:spPr/>
        <p:txBody>
          <a:bodyPr/>
          <a:lstStyle/>
          <a:p>
            <a:r>
              <a:rPr lang="en-US" dirty="0"/>
              <a:t>1. INTRODUCTION (OBJECTIVES)</a:t>
            </a:r>
          </a:p>
        </p:txBody>
      </p:sp>
      <p:sp>
        <p:nvSpPr>
          <p:cNvPr id="30" name="Text Placeholder 29">
            <a:extLst>
              <a:ext uri="{FF2B5EF4-FFF2-40B4-BE49-F238E27FC236}">
                <a16:creationId xmlns:a16="http://schemas.microsoft.com/office/drawing/2014/main" xmlns="" id="{F756C91F-A769-8746-9736-6A1E2B721D6B}"/>
              </a:ext>
            </a:extLst>
          </p:cNvPr>
          <p:cNvSpPr>
            <a:spLocks noGrp="1"/>
          </p:cNvSpPr>
          <p:nvPr>
            <p:ph type="body" sz="quarter" idx="20"/>
          </p:nvPr>
        </p:nvSpPr>
        <p:spPr/>
        <p:txBody>
          <a:bodyPr/>
          <a:lstStyle/>
          <a:p>
            <a:r>
              <a:rPr lang="en-US" dirty="0"/>
              <a:t>2. METHODOLOGY</a:t>
            </a:r>
          </a:p>
        </p:txBody>
      </p:sp>
      <p:sp>
        <p:nvSpPr>
          <p:cNvPr id="31" name="Text Placeholder 30">
            <a:extLst>
              <a:ext uri="{FF2B5EF4-FFF2-40B4-BE49-F238E27FC236}">
                <a16:creationId xmlns:a16="http://schemas.microsoft.com/office/drawing/2014/main" xmlns="" id="{4D8E9A6E-E5FF-AB49-84AA-3A4E1523DDE0}"/>
              </a:ext>
            </a:extLst>
          </p:cNvPr>
          <p:cNvSpPr>
            <a:spLocks noGrp="1"/>
          </p:cNvSpPr>
          <p:nvPr>
            <p:ph type="body" sz="quarter" idx="25"/>
          </p:nvPr>
        </p:nvSpPr>
        <p:spPr/>
        <p:txBody>
          <a:bodyPr/>
          <a:lstStyle/>
          <a:p>
            <a:r>
              <a:rPr lang="en-US" dirty="0"/>
              <a:t>3. RESULTS AND DISCUSSION</a:t>
            </a:r>
          </a:p>
        </p:txBody>
      </p:sp>
      <p:sp>
        <p:nvSpPr>
          <p:cNvPr id="32" name="Text Placeholder 31">
            <a:extLst>
              <a:ext uri="{FF2B5EF4-FFF2-40B4-BE49-F238E27FC236}">
                <a16:creationId xmlns:a16="http://schemas.microsoft.com/office/drawing/2014/main" xmlns="" id="{F1CD45E0-BFBD-6449-A27A-446292982C7D}"/>
              </a:ext>
            </a:extLst>
          </p:cNvPr>
          <p:cNvSpPr>
            <a:spLocks noGrp="1"/>
          </p:cNvSpPr>
          <p:nvPr>
            <p:ph type="body" sz="quarter" idx="26"/>
          </p:nvPr>
        </p:nvSpPr>
        <p:spPr/>
        <p:txBody>
          <a:bodyPr/>
          <a:lstStyle/>
          <a:p>
            <a:endParaRPr lang="en-US"/>
          </a:p>
        </p:txBody>
      </p:sp>
      <p:sp>
        <p:nvSpPr>
          <p:cNvPr id="33" name="Text Placeholder 32">
            <a:extLst>
              <a:ext uri="{FF2B5EF4-FFF2-40B4-BE49-F238E27FC236}">
                <a16:creationId xmlns:a16="http://schemas.microsoft.com/office/drawing/2014/main" xmlns="" id="{B987F76A-25E5-8F4D-A08D-EFFBEAFC4DDD}"/>
              </a:ext>
            </a:extLst>
          </p:cNvPr>
          <p:cNvSpPr>
            <a:spLocks noGrp="1"/>
          </p:cNvSpPr>
          <p:nvPr>
            <p:ph type="body" sz="quarter" idx="27"/>
          </p:nvPr>
        </p:nvSpPr>
        <p:spPr/>
        <p:txBody>
          <a:bodyPr/>
          <a:lstStyle/>
          <a:p>
            <a:r>
              <a:rPr lang="en-US" dirty="0"/>
              <a:t>4. CONCLUSIONS</a:t>
            </a:r>
          </a:p>
        </p:txBody>
      </p:sp>
      <p:sp>
        <p:nvSpPr>
          <p:cNvPr id="34" name="Text Placeholder 33">
            <a:extLst>
              <a:ext uri="{FF2B5EF4-FFF2-40B4-BE49-F238E27FC236}">
                <a16:creationId xmlns:a16="http://schemas.microsoft.com/office/drawing/2014/main" xmlns="" id="{7D41EBDE-1609-3448-80A4-1C45137E7020}"/>
              </a:ext>
            </a:extLst>
          </p:cNvPr>
          <p:cNvSpPr>
            <a:spLocks noGrp="1"/>
          </p:cNvSpPr>
          <p:nvPr>
            <p:ph type="body" sz="quarter" idx="28"/>
          </p:nvPr>
        </p:nvSpPr>
        <p:spPr/>
        <p:txBody>
          <a:bodyPr/>
          <a:lstStyle/>
          <a:p>
            <a:endParaRPr lang="en-US"/>
          </a:p>
        </p:txBody>
      </p:sp>
      <p:sp>
        <p:nvSpPr>
          <p:cNvPr id="35" name="Text Placeholder 34">
            <a:extLst>
              <a:ext uri="{FF2B5EF4-FFF2-40B4-BE49-F238E27FC236}">
                <a16:creationId xmlns:a16="http://schemas.microsoft.com/office/drawing/2014/main" xmlns="" id="{8DB05AB3-1F2A-F04C-AC72-20A73D4DAA6A}"/>
              </a:ext>
            </a:extLst>
          </p:cNvPr>
          <p:cNvSpPr>
            <a:spLocks noGrp="1"/>
          </p:cNvSpPr>
          <p:nvPr>
            <p:ph type="body" sz="quarter" idx="29"/>
          </p:nvPr>
        </p:nvSpPr>
        <p:spPr>
          <a:xfrm>
            <a:off x="10854419" y="26171482"/>
            <a:ext cx="10085926" cy="566030"/>
          </a:xfrm>
        </p:spPr>
        <p:txBody>
          <a:bodyPr/>
          <a:lstStyle/>
          <a:p>
            <a:endParaRPr lang="en-US"/>
          </a:p>
        </p:txBody>
      </p:sp>
      <p:sp>
        <p:nvSpPr>
          <p:cNvPr id="36" name="Text Placeholder 35">
            <a:extLst>
              <a:ext uri="{FF2B5EF4-FFF2-40B4-BE49-F238E27FC236}">
                <a16:creationId xmlns:a16="http://schemas.microsoft.com/office/drawing/2014/main" xmlns="" id="{948B5F22-2ED2-E847-9BF3-82D22809A2DC}"/>
              </a:ext>
            </a:extLst>
          </p:cNvPr>
          <p:cNvSpPr>
            <a:spLocks noGrp="1"/>
          </p:cNvSpPr>
          <p:nvPr>
            <p:ph type="body" sz="quarter" idx="30"/>
          </p:nvPr>
        </p:nvSpPr>
        <p:spPr>
          <a:xfrm>
            <a:off x="10846595" y="26746720"/>
            <a:ext cx="10090978" cy="634878"/>
          </a:xfrm>
        </p:spPr>
        <p:txBody>
          <a:bodyPr/>
          <a:lstStyle/>
          <a:p>
            <a:endParaRPr lang="en-US"/>
          </a:p>
        </p:txBody>
      </p:sp>
      <p:sp>
        <p:nvSpPr>
          <p:cNvPr id="37" name="Text Placeholder 36">
            <a:extLst>
              <a:ext uri="{FF2B5EF4-FFF2-40B4-BE49-F238E27FC236}">
                <a16:creationId xmlns:a16="http://schemas.microsoft.com/office/drawing/2014/main" xmlns="" id="{3B540C16-8ABD-8B40-A51F-D32095A92519}"/>
              </a:ext>
            </a:extLst>
          </p:cNvPr>
          <p:cNvSpPr>
            <a:spLocks noGrp="1"/>
          </p:cNvSpPr>
          <p:nvPr>
            <p:ph type="body" sz="quarter" idx="96"/>
          </p:nvPr>
        </p:nvSpPr>
        <p:spPr/>
        <p:txBody>
          <a:bodyPr/>
          <a:lstStyle/>
          <a:p>
            <a:endParaRPr lang="en-US"/>
          </a:p>
        </p:txBody>
      </p:sp>
      <p:sp>
        <p:nvSpPr>
          <p:cNvPr id="38" name="Text Placeholder 37">
            <a:extLst>
              <a:ext uri="{FF2B5EF4-FFF2-40B4-BE49-F238E27FC236}">
                <a16:creationId xmlns:a16="http://schemas.microsoft.com/office/drawing/2014/main" xmlns="" id="{0F56D88A-4B12-0F47-8D8A-2F1828CAE02A}"/>
              </a:ext>
            </a:extLst>
          </p:cNvPr>
          <p:cNvSpPr>
            <a:spLocks noGrp="1"/>
          </p:cNvSpPr>
          <p:nvPr>
            <p:ph type="body" sz="quarter" idx="150"/>
          </p:nvPr>
        </p:nvSpPr>
        <p:spPr>
          <a:xfrm>
            <a:off x="2890078" y="3806497"/>
            <a:ext cx="15608232" cy="769233"/>
          </a:xfrm>
        </p:spPr>
        <p:txBody>
          <a:bodyPr/>
          <a:lstStyle/>
          <a:p>
            <a:r>
              <a:rPr lang="en-US" dirty="0"/>
              <a:t>Authors</a:t>
            </a:r>
          </a:p>
        </p:txBody>
      </p:sp>
      <p:sp>
        <p:nvSpPr>
          <p:cNvPr id="39" name="Text Placeholder 38">
            <a:extLst>
              <a:ext uri="{FF2B5EF4-FFF2-40B4-BE49-F238E27FC236}">
                <a16:creationId xmlns:a16="http://schemas.microsoft.com/office/drawing/2014/main" xmlns="" id="{6F9BAE11-25C3-0846-BD60-EDC70290B378}"/>
              </a:ext>
            </a:extLst>
          </p:cNvPr>
          <p:cNvSpPr>
            <a:spLocks noGrp="1"/>
          </p:cNvSpPr>
          <p:nvPr>
            <p:ph type="body" sz="quarter" idx="151"/>
          </p:nvPr>
        </p:nvSpPr>
        <p:spPr>
          <a:xfrm>
            <a:off x="2890078" y="2613937"/>
            <a:ext cx="15608232" cy="1318684"/>
          </a:xfrm>
        </p:spPr>
        <p:txBody>
          <a:bodyPr/>
          <a:lstStyle/>
          <a:p>
            <a:r>
              <a:rPr lang="en-US" dirty="0"/>
              <a:t>Insert Title of work</a:t>
            </a:r>
          </a:p>
        </p:txBody>
      </p:sp>
      <p:sp>
        <p:nvSpPr>
          <p:cNvPr id="40" name="Text Placeholder 39">
            <a:extLst>
              <a:ext uri="{FF2B5EF4-FFF2-40B4-BE49-F238E27FC236}">
                <a16:creationId xmlns:a16="http://schemas.microsoft.com/office/drawing/2014/main" xmlns="" id="{4E095D28-F987-E544-B047-DF5F82B6C3C9}"/>
              </a:ext>
            </a:extLst>
          </p:cNvPr>
          <p:cNvSpPr>
            <a:spLocks noGrp="1"/>
          </p:cNvSpPr>
          <p:nvPr>
            <p:ph type="body" sz="quarter" idx="153"/>
          </p:nvPr>
        </p:nvSpPr>
        <p:spPr>
          <a:xfrm>
            <a:off x="2890078" y="1224028"/>
            <a:ext cx="15608232" cy="1421440"/>
          </a:xfrm>
        </p:spPr>
        <p:txBody>
          <a:bodyPr>
            <a:normAutofit lnSpcReduction="10000"/>
          </a:bodyPr>
          <a:lstStyle/>
          <a:p>
            <a:r>
              <a:rPr lang="en-US" dirty="0"/>
              <a:t>Insert Symposium Title</a:t>
            </a:r>
          </a:p>
        </p:txBody>
      </p:sp>
      <p:pic>
        <p:nvPicPr>
          <p:cNvPr id="15" name="Picture 7">
            <a:extLst>
              <a:ext uri="{FF2B5EF4-FFF2-40B4-BE49-F238E27FC236}">
                <a16:creationId xmlns:a16="http://schemas.microsoft.com/office/drawing/2014/main" xmlns="" id="{2FFC4E95-5061-45A6-B719-057AACD396AA}"/>
              </a:ext>
            </a:extLst>
          </p:cNvPr>
          <p:cNvPicPr>
            <a:picLocks noChangeAspect="1"/>
          </p:cNvPicPr>
          <p:nvPr/>
        </p:nvPicPr>
        <p:blipFill>
          <a:blip r:embed="rId3"/>
          <a:srcRect/>
          <a:stretch>
            <a:fillRect/>
          </a:stretch>
        </p:blipFill>
        <p:spPr>
          <a:xfrm rot="10800000">
            <a:off x="0" y="28444442"/>
            <a:ext cx="21388388" cy="1819388"/>
          </a:xfrm>
          <a:prstGeom prst="rect">
            <a:avLst/>
          </a:prstGeom>
        </p:spPr>
      </p:pic>
      <p:pic>
        <p:nvPicPr>
          <p:cNvPr id="20" name="Picture 7">
            <a:extLst>
              <a:ext uri="{FF2B5EF4-FFF2-40B4-BE49-F238E27FC236}">
                <a16:creationId xmlns:a16="http://schemas.microsoft.com/office/drawing/2014/main" xmlns="" id="{95290901-B4D3-4064-85F4-DAE18FE7A3DA}"/>
              </a:ext>
            </a:extLst>
          </p:cNvPr>
          <p:cNvPicPr>
            <a:picLocks noChangeAspect="1"/>
          </p:cNvPicPr>
          <p:nvPr/>
        </p:nvPicPr>
        <p:blipFill>
          <a:blip r:embed="rId3"/>
          <a:srcRect/>
          <a:stretch>
            <a:fillRect/>
          </a:stretch>
        </p:blipFill>
        <p:spPr>
          <a:xfrm>
            <a:off x="0" y="0"/>
            <a:ext cx="21388388" cy="1199515"/>
          </a:xfrm>
          <a:prstGeom prst="rect">
            <a:avLst/>
          </a:prstGeom>
        </p:spPr>
      </p:pic>
      <p:sp>
        <p:nvSpPr>
          <p:cNvPr id="21" name="Text Placeholder 32">
            <a:extLst>
              <a:ext uri="{FF2B5EF4-FFF2-40B4-BE49-F238E27FC236}">
                <a16:creationId xmlns:a16="http://schemas.microsoft.com/office/drawing/2014/main" xmlns="" id="{B987F76A-25E5-8F4D-A08D-EFFBEAFC4DDD}"/>
              </a:ext>
            </a:extLst>
          </p:cNvPr>
          <p:cNvSpPr txBox="1">
            <a:spLocks/>
          </p:cNvSpPr>
          <p:nvPr/>
        </p:nvSpPr>
        <p:spPr>
          <a:xfrm>
            <a:off x="440616" y="20400869"/>
            <a:ext cx="20275275" cy="558738"/>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dirty="0"/>
              <a:t>5. REFERENCES</a:t>
            </a:r>
          </a:p>
        </p:txBody>
      </p:sp>
      <p:sp>
        <p:nvSpPr>
          <p:cNvPr id="2" name="1 CuadroTexto"/>
          <p:cNvSpPr txBox="1"/>
          <p:nvPr/>
        </p:nvSpPr>
        <p:spPr>
          <a:xfrm rot="10800000" flipV="1">
            <a:off x="449463" y="21094262"/>
            <a:ext cx="20490883" cy="400110"/>
          </a:xfrm>
          <a:prstGeom prst="rect">
            <a:avLst/>
          </a:prstGeom>
          <a:noFill/>
        </p:spPr>
        <p:txBody>
          <a:bodyPr wrap="square" rtlCol="0">
            <a:spAutoFit/>
          </a:bodyPr>
          <a:lstStyle/>
          <a:p>
            <a:r>
              <a:rPr lang="es-DO" sz="2000" dirty="0">
                <a:latin typeface="Times New Roman" panose="02020603050405020304" pitchFamily="18" charset="0"/>
                <a:cs typeface="Times New Roman" panose="02020603050405020304" pitchFamily="18" charset="0"/>
              </a:rPr>
              <a:t>INSERT REFERENCES</a:t>
            </a:r>
          </a:p>
        </p:txBody>
      </p:sp>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4643" y="594582"/>
            <a:ext cx="1711313" cy="3910896"/>
          </a:xfrm>
          <a:prstGeom prst="rect">
            <a:avLst/>
          </a:prstGeom>
        </p:spPr>
      </p:pic>
    </p:spTree>
    <p:extLst>
      <p:ext uri="{BB962C8B-B14F-4D97-AF65-F5344CB8AC3E}">
        <p14:creationId xmlns:p14="http://schemas.microsoft.com/office/powerpoint/2010/main" val="37420889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1389</TotalTime>
  <Words>31</Words>
  <Application>Microsoft Office PowerPoint</Application>
  <PresentationFormat>Personalizado</PresentationFormat>
  <Paragraphs>10</Paragraphs>
  <Slides>1</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vt:i4>
      </vt:variant>
    </vt:vector>
  </HeadingPairs>
  <TitlesOfParts>
    <vt:vector size="8" baseType="lpstr">
      <vt:lpstr>Arial</vt:lpstr>
      <vt:lpstr>Arial Black</vt:lpstr>
      <vt:lpstr>Calibri</vt:lpstr>
      <vt:lpstr>Times New Roman</vt:lpstr>
      <vt:lpstr>Trebuchet MS</vt:lpstr>
      <vt:lpstr>A1 Template</vt:lpstr>
      <vt:lpstr>Without Guides</vt:lpstr>
      <vt:lpstr>Presentación de PowerPoint</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A1 PowerPoint Presentation</dc:title>
  <dc:subject>Research poster presentation template</dc:subject>
  <dc:creator>PosterPresentations.com</dc:creator>
  <cp:keywords>A1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Lienny</cp:lastModifiedBy>
  <cp:revision>36</cp:revision>
  <dcterms:created xsi:type="dcterms:W3CDTF">2012-02-10T00:21:22Z</dcterms:created>
  <dcterms:modified xsi:type="dcterms:W3CDTF">2025-03-04T23:58:18Z</dcterms:modified>
  <cp:category>Research poster templates</cp:category>
</cp:coreProperties>
</file>