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varScale="1">
        <p:scale>
          <a:sx n="19" d="100"/>
          <a:sy n="19" d="100"/>
        </p:scale>
        <p:origin x="2688" y="5"/>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3/4/2025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p:txBody>
          <a:bodyPr/>
          <a:lstStyle/>
          <a:p>
            <a:endParaRPr lang="en-US"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p:txBody>
          <a:bodyPr/>
          <a:lstStyle/>
          <a:p>
            <a:r>
              <a:rPr lang="en-US" dirty="0"/>
              <a:t>2. METODOLOGIA</a:t>
            </a:r>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p:txBody>
          <a:bodyPr/>
          <a:lstStyle/>
          <a:p>
            <a:endParaRPr lang="en-US"/>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p:txBody>
          <a:bodyPr/>
          <a:lstStyle/>
          <a:p>
            <a:r>
              <a:rPr lang="en-US" dirty="0"/>
              <a:t>4. CONCLUSIONES</a:t>
            </a:r>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p:txBody>
          <a:bodyPr/>
          <a:lstStyle/>
          <a:p>
            <a:endParaRPr lang="en-US" dirty="0"/>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1297410" y="27186410"/>
            <a:ext cx="9886190" cy="627402"/>
          </a:xfrm>
        </p:spPr>
        <p:txBody>
          <a:bodyPr/>
          <a:lstStyle/>
          <a:p>
            <a:endParaRPr lang="en-US"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p:txBody>
          <a:bodyPr/>
          <a:lstStyle/>
          <a:p>
            <a:endParaRPr lang="en-US" dirty="0"/>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3859049"/>
            <a:ext cx="15608232" cy="769233"/>
          </a:xfrm>
        </p:spPr>
        <p:txBody>
          <a:bodyPr/>
          <a:lstStyle/>
          <a:p>
            <a:r>
              <a:rPr lang="en-US" dirty="0" err="1"/>
              <a:t>Insertar</a:t>
            </a:r>
            <a:r>
              <a:rPr lang="en-US" dirty="0"/>
              <a:t> </a:t>
            </a:r>
            <a:r>
              <a:rPr lang="en-US" dirty="0" err="1"/>
              <a:t>Autores</a:t>
            </a:r>
            <a:endParaRPr lang="en-U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6565"/>
            <a:ext cx="15608232" cy="1318684"/>
          </a:xfrm>
        </p:spPr>
        <p:txBody>
          <a:bodyPr/>
          <a:lstStyle/>
          <a:p>
            <a:r>
              <a:rPr lang="en-US" dirty="0"/>
              <a:t>INSERTAR TITULO PONENCIA</a:t>
            </a:r>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333230"/>
            <a:ext cx="15608232" cy="1130935"/>
          </a:xfrm>
        </p:spPr>
        <p:txBody>
          <a:bodyPr>
            <a:normAutofit fontScale="85000" lnSpcReduction="20000"/>
          </a:bodyPr>
          <a:lstStyle/>
          <a:p>
            <a:r>
              <a:rPr lang="en-US" dirty="0"/>
              <a:t>INSERTAR </a:t>
            </a:r>
            <a:r>
              <a:rPr lang="en-US" dirty="0" err="1"/>
              <a:t>Título</a:t>
            </a:r>
            <a:r>
              <a:rPr lang="en-US" dirty="0"/>
              <a:t> del </a:t>
            </a:r>
            <a:r>
              <a:rPr lang="en-US" dirty="0" err="1"/>
              <a:t>Simposio</a:t>
            </a:r>
            <a:endParaRPr lang="en-US" dirty="0"/>
          </a:p>
        </p:txBody>
      </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3459090"/>
            <a:ext cx="20203365" cy="400110"/>
          </a:xfrm>
          <a:prstGeom prst="rect">
            <a:avLst/>
          </a:prstGeom>
          <a:noFill/>
        </p:spPr>
        <p:txBody>
          <a:bodyPr wrap="square" rtlCol="0">
            <a:spAutoFit/>
          </a:bodyPr>
          <a:lstStyle/>
          <a:p>
            <a:r>
              <a:rPr lang="es-DO" sz="2000" dirty="0">
                <a:latin typeface="Times New Roman" panose="02020603050405020304" pitchFamily="18" charset="0"/>
                <a:cs typeface="Times New Roman" panose="02020603050405020304" pitchFamily="18" charset="0"/>
              </a:rPr>
              <a:t>Insertar referencias</a:t>
            </a: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1421</TotalTime>
  <Words>36</Words>
  <Application>Microsoft Office PowerPoint</Application>
  <PresentationFormat>Personalizado</PresentationFormat>
  <Paragraphs>11</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Lienny</cp:lastModifiedBy>
  <cp:revision>41</cp:revision>
  <dcterms:created xsi:type="dcterms:W3CDTF">2012-02-10T00:21:22Z</dcterms:created>
  <dcterms:modified xsi:type="dcterms:W3CDTF">2025-03-04T23:58:55Z</dcterms:modified>
  <cp:category>Research poster templates</cp:category>
</cp:coreProperties>
</file>