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odec Pro ExtraBold" panose="020B0604020202020204" charset="0"/>
      <p:regular r:id="rId15"/>
    </p:embeddedFont>
    <p:embeddedFont>
      <p:font typeface="Open Sauce Italics" panose="020B0604020202020204" charset="0"/>
      <p:regular r:id="rId16"/>
    </p:embeddedFont>
    <p:embeddedFont>
      <p:font typeface="Open Sauce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uce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3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66.svg"/><Relationship Id="rId42" Type="http://schemas.openxmlformats.org/officeDocument/2006/relationships/image" Target="../media/image49.png"/><Relationship Id="rId47" Type="http://schemas.openxmlformats.org/officeDocument/2006/relationships/image" Target="../media/image92.svg"/><Relationship Id="rId63" Type="http://schemas.openxmlformats.org/officeDocument/2006/relationships/image" Target="../media/image108.svg"/><Relationship Id="rId68" Type="http://schemas.openxmlformats.org/officeDocument/2006/relationships/image" Target="../media/image62.png"/><Relationship Id="rId84" Type="http://schemas.openxmlformats.org/officeDocument/2006/relationships/image" Target="../media/image70.png"/><Relationship Id="rId89" Type="http://schemas.openxmlformats.org/officeDocument/2006/relationships/image" Target="../media/image134.svg"/><Relationship Id="rId16" Type="http://schemas.openxmlformats.org/officeDocument/2006/relationships/image" Target="../media/image36.png"/><Relationship Id="rId107" Type="http://schemas.openxmlformats.org/officeDocument/2006/relationships/image" Target="../media/image152.svg"/><Relationship Id="rId11" Type="http://schemas.openxmlformats.org/officeDocument/2006/relationships/image" Target="../media/image56.svg"/><Relationship Id="rId32" Type="http://schemas.openxmlformats.org/officeDocument/2006/relationships/image" Target="../media/image44.png"/><Relationship Id="rId37" Type="http://schemas.openxmlformats.org/officeDocument/2006/relationships/image" Target="../media/image82.svg"/><Relationship Id="rId53" Type="http://schemas.openxmlformats.org/officeDocument/2006/relationships/image" Target="../media/image98.svg"/><Relationship Id="rId58" Type="http://schemas.openxmlformats.org/officeDocument/2006/relationships/image" Target="../media/image57.png"/><Relationship Id="rId74" Type="http://schemas.openxmlformats.org/officeDocument/2006/relationships/image" Target="../media/image65.png"/><Relationship Id="rId79" Type="http://schemas.openxmlformats.org/officeDocument/2006/relationships/image" Target="../media/image124.svg"/><Relationship Id="rId102" Type="http://schemas.openxmlformats.org/officeDocument/2006/relationships/image" Target="../media/image79.png"/><Relationship Id="rId5" Type="http://schemas.openxmlformats.org/officeDocument/2006/relationships/image" Target="../media/image50.svg"/><Relationship Id="rId90" Type="http://schemas.openxmlformats.org/officeDocument/2006/relationships/image" Target="../media/image73.png"/><Relationship Id="rId95" Type="http://schemas.openxmlformats.org/officeDocument/2006/relationships/image" Target="../media/image140.svg"/><Relationship Id="rId22" Type="http://schemas.openxmlformats.org/officeDocument/2006/relationships/image" Target="../media/image39.png"/><Relationship Id="rId27" Type="http://schemas.openxmlformats.org/officeDocument/2006/relationships/image" Target="../media/image72.svg"/><Relationship Id="rId43" Type="http://schemas.openxmlformats.org/officeDocument/2006/relationships/image" Target="../media/image88.svg"/><Relationship Id="rId48" Type="http://schemas.openxmlformats.org/officeDocument/2006/relationships/image" Target="../media/image52.png"/><Relationship Id="rId64" Type="http://schemas.openxmlformats.org/officeDocument/2006/relationships/image" Target="../media/image60.png"/><Relationship Id="rId69" Type="http://schemas.openxmlformats.org/officeDocument/2006/relationships/image" Target="../media/image114.svg"/><Relationship Id="rId80" Type="http://schemas.openxmlformats.org/officeDocument/2006/relationships/image" Target="../media/image68.png"/><Relationship Id="rId85" Type="http://schemas.openxmlformats.org/officeDocument/2006/relationships/image" Target="../media/image130.svg"/><Relationship Id="rId12" Type="http://schemas.openxmlformats.org/officeDocument/2006/relationships/image" Target="../media/image34.png"/><Relationship Id="rId17" Type="http://schemas.openxmlformats.org/officeDocument/2006/relationships/image" Target="../media/image62.svg"/><Relationship Id="rId33" Type="http://schemas.openxmlformats.org/officeDocument/2006/relationships/image" Target="../media/image78.svg"/><Relationship Id="rId38" Type="http://schemas.openxmlformats.org/officeDocument/2006/relationships/image" Target="../media/image47.png"/><Relationship Id="rId59" Type="http://schemas.openxmlformats.org/officeDocument/2006/relationships/image" Target="../media/image104.svg"/><Relationship Id="rId103" Type="http://schemas.openxmlformats.org/officeDocument/2006/relationships/image" Target="../media/image148.svg"/><Relationship Id="rId108" Type="http://schemas.openxmlformats.org/officeDocument/2006/relationships/image" Target="../media/image82.png"/><Relationship Id="rId54" Type="http://schemas.openxmlformats.org/officeDocument/2006/relationships/image" Target="../media/image55.png"/><Relationship Id="rId70" Type="http://schemas.openxmlformats.org/officeDocument/2006/relationships/image" Target="../media/image63.png"/><Relationship Id="rId75" Type="http://schemas.openxmlformats.org/officeDocument/2006/relationships/image" Target="../media/image120.svg"/><Relationship Id="rId91" Type="http://schemas.openxmlformats.org/officeDocument/2006/relationships/image" Target="../media/image136.svg"/><Relationship Id="rId9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28" Type="http://schemas.openxmlformats.org/officeDocument/2006/relationships/image" Target="../media/image42.png"/><Relationship Id="rId36" Type="http://schemas.openxmlformats.org/officeDocument/2006/relationships/image" Target="../media/image46.png"/><Relationship Id="rId49" Type="http://schemas.openxmlformats.org/officeDocument/2006/relationships/image" Target="../media/image94.svg"/><Relationship Id="rId57" Type="http://schemas.openxmlformats.org/officeDocument/2006/relationships/image" Target="../media/image102.svg"/><Relationship Id="rId106" Type="http://schemas.openxmlformats.org/officeDocument/2006/relationships/image" Target="../media/image81.png"/><Relationship Id="rId10" Type="http://schemas.openxmlformats.org/officeDocument/2006/relationships/image" Target="../media/image33.png"/><Relationship Id="rId31" Type="http://schemas.openxmlformats.org/officeDocument/2006/relationships/image" Target="../media/image76.svg"/><Relationship Id="rId44" Type="http://schemas.openxmlformats.org/officeDocument/2006/relationships/image" Target="../media/image50.png"/><Relationship Id="rId52" Type="http://schemas.openxmlformats.org/officeDocument/2006/relationships/image" Target="../media/image54.png"/><Relationship Id="rId60" Type="http://schemas.openxmlformats.org/officeDocument/2006/relationships/image" Target="../media/image58.png"/><Relationship Id="rId65" Type="http://schemas.openxmlformats.org/officeDocument/2006/relationships/image" Target="../media/image110.svg"/><Relationship Id="rId73" Type="http://schemas.openxmlformats.org/officeDocument/2006/relationships/image" Target="../media/image118.svg"/><Relationship Id="rId78" Type="http://schemas.openxmlformats.org/officeDocument/2006/relationships/image" Target="../media/image67.png"/><Relationship Id="rId81" Type="http://schemas.openxmlformats.org/officeDocument/2006/relationships/image" Target="../media/image126.svg"/><Relationship Id="rId86" Type="http://schemas.openxmlformats.org/officeDocument/2006/relationships/image" Target="../media/image71.png"/><Relationship Id="rId94" Type="http://schemas.openxmlformats.org/officeDocument/2006/relationships/image" Target="../media/image75.png"/><Relationship Id="rId99" Type="http://schemas.openxmlformats.org/officeDocument/2006/relationships/image" Target="../media/image144.svg"/><Relationship Id="rId101" Type="http://schemas.openxmlformats.org/officeDocument/2006/relationships/image" Target="../media/image146.svg"/><Relationship Id="rId4" Type="http://schemas.openxmlformats.org/officeDocument/2006/relationships/image" Target="../media/image30.png"/><Relationship Id="rId9" Type="http://schemas.openxmlformats.org/officeDocument/2006/relationships/image" Target="../media/image54.svg"/><Relationship Id="rId13" Type="http://schemas.openxmlformats.org/officeDocument/2006/relationships/image" Target="../media/image58.svg"/><Relationship Id="rId18" Type="http://schemas.openxmlformats.org/officeDocument/2006/relationships/image" Target="../media/image37.png"/><Relationship Id="rId39" Type="http://schemas.openxmlformats.org/officeDocument/2006/relationships/image" Target="../media/image84.svg"/><Relationship Id="rId109" Type="http://schemas.openxmlformats.org/officeDocument/2006/relationships/image" Target="../media/image154.svg"/><Relationship Id="rId34" Type="http://schemas.openxmlformats.org/officeDocument/2006/relationships/image" Target="../media/image45.png"/><Relationship Id="rId50" Type="http://schemas.openxmlformats.org/officeDocument/2006/relationships/image" Target="../media/image53.png"/><Relationship Id="rId55" Type="http://schemas.openxmlformats.org/officeDocument/2006/relationships/image" Target="../media/image100.svg"/><Relationship Id="rId76" Type="http://schemas.openxmlformats.org/officeDocument/2006/relationships/image" Target="../media/image66.png"/><Relationship Id="rId97" Type="http://schemas.openxmlformats.org/officeDocument/2006/relationships/image" Target="../media/image142.svg"/><Relationship Id="rId104" Type="http://schemas.openxmlformats.org/officeDocument/2006/relationships/image" Target="../media/image80.png"/><Relationship Id="rId7" Type="http://schemas.openxmlformats.org/officeDocument/2006/relationships/image" Target="../media/image52.svg"/><Relationship Id="rId71" Type="http://schemas.openxmlformats.org/officeDocument/2006/relationships/image" Target="../media/image116.svg"/><Relationship Id="rId92" Type="http://schemas.openxmlformats.org/officeDocument/2006/relationships/image" Target="../media/image74.png"/><Relationship Id="rId2" Type="http://schemas.openxmlformats.org/officeDocument/2006/relationships/image" Target="../media/image29.png"/><Relationship Id="rId29" Type="http://schemas.openxmlformats.org/officeDocument/2006/relationships/image" Target="../media/image74.svg"/><Relationship Id="rId24" Type="http://schemas.openxmlformats.org/officeDocument/2006/relationships/image" Target="../media/image40.png"/><Relationship Id="rId40" Type="http://schemas.openxmlformats.org/officeDocument/2006/relationships/image" Target="../media/image48.png"/><Relationship Id="rId45" Type="http://schemas.openxmlformats.org/officeDocument/2006/relationships/image" Target="../media/image90.svg"/><Relationship Id="rId66" Type="http://schemas.openxmlformats.org/officeDocument/2006/relationships/image" Target="../media/image61.png"/><Relationship Id="rId87" Type="http://schemas.openxmlformats.org/officeDocument/2006/relationships/image" Target="../media/image132.svg"/><Relationship Id="rId61" Type="http://schemas.openxmlformats.org/officeDocument/2006/relationships/image" Target="../media/image106.svg"/><Relationship Id="rId82" Type="http://schemas.openxmlformats.org/officeDocument/2006/relationships/image" Target="../media/image69.png"/><Relationship Id="rId19" Type="http://schemas.openxmlformats.org/officeDocument/2006/relationships/image" Target="../media/image64.svg"/><Relationship Id="rId14" Type="http://schemas.openxmlformats.org/officeDocument/2006/relationships/image" Target="../media/image35.png"/><Relationship Id="rId30" Type="http://schemas.openxmlformats.org/officeDocument/2006/relationships/image" Target="../media/image43.png"/><Relationship Id="rId35" Type="http://schemas.openxmlformats.org/officeDocument/2006/relationships/image" Target="../media/image80.svg"/><Relationship Id="rId56" Type="http://schemas.openxmlformats.org/officeDocument/2006/relationships/image" Target="../media/image56.png"/><Relationship Id="rId77" Type="http://schemas.openxmlformats.org/officeDocument/2006/relationships/image" Target="../media/image122.svg"/><Relationship Id="rId100" Type="http://schemas.openxmlformats.org/officeDocument/2006/relationships/image" Target="../media/image78.png"/><Relationship Id="rId105" Type="http://schemas.openxmlformats.org/officeDocument/2006/relationships/image" Target="../media/image150.svg"/><Relationship Id="rId8" Type="http://schemas.openxmlformats.org/officeDocument/2006/relationships/image" Target="../media/image32.png"/><Relationship Id="rId51" Type="http://schemas.openxmlformats.org/officeDocument/2006/relationships/image" Target="../media/image96.svg"/><Relationship Id="rId72" Type="http://schemas.openxmlformats.org/officeDocument/2006/relationships/image" Target="../media/image64.png"/><Relationship Id="rId93" Type="http://schemas.openxmlformats.org/officeDocument/2006/relationships/image" Target="../media/image138.svg"/><Relationship Id="rId98" Type="http://schemas.openxmlformats.org/officeDocument/2006/relationships/image" Target="../media/image77.png"/><Relationship Id="rId3" Type="http://schemas.openxmlformats.org/officeDocument/2006/relationships/image" Target="../media/image48.svg"/><Relationship Id="rId25" Type="http://schemas.openxmlformats.org/officeDocument/2006/relationships/image" Target="../media/image70.svg"/><Relationship Id="rId46" Type="http://schemas.openxmlformats.org/officeDocument/2006/relationships/image" Target="../media/image51.png"/><Relationship Id="rId67" Type="http://schemas.openxmlformats.org/officeDocument/2006/relationships/image" Target="../media/image112.svg"/><Relationship Id="rId20" Type="http://schemas.openxmlformats.org/officeDocument/2006/relationships/image" Target="../media/image38.png"/><Relationship Id="rId41" Type="http://schemas.openxmlformats.org/officeDocument/2006/relationships/image" Target="../media/image86.svg"/><Relationship Id="rId62" Type="http://schemas.openxmlformats.org/officeDocument/2006/relationships/image" Target="../media/image59.png"/><Relationship Id="rId83" Type="http://schemas.openxmlformats.org/officeDocument/2006/relationships/image" Target="../media/image128.svg"/><Relationship Id="rId88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4.png"/><Relationship Id="rId4" Type="http://schemas.openxmlformats.org/officeDocument/2006/relationships/image" Target="../media/image37.sv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52928" y="6915943"/>
            <a:ext cx="8553855" cy="53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5"/>
              </a:lnSpc>
            </a:pPr>
            <a:r>
              <a:rPr lang="en-US" sz="3089" spc="154">
                <a:solidFill>
                  <a:srgbClr val="099936"/>
                </a:solidFill>
                <a:latin typeface="Open Sauce"/>
              </a:rPr>
              <a:t>Proyecto de construcción inmobilaria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928" y="5131233"/>
            <a:ext cx="9122221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31"/>
              </a:lnSpc>
            </a:pPr>
            <a:r>
              <a:rPr lang="en-US" sz="12359">
                <a:solidFill>
                  <a:srgbClr val="099936"/>
                </a:solidFill>
                <a:latin typeface="Codec Pro ExtraBold"/>
              </a:rPr>
              <a:t>PROYECTO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2928" y="3821920"/>
            <a:ext cx="9122221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3"/>
              </a:lnSpc>
            </a:pPr>
            <a:r>
              <a:rPr lang="en-US" sz="10436">
                <a:solidFill>
                  <a:srgbClr val="099936"/>
                </a:solidFill>
                <a:latin typeface="Codec Pro ExtraBold"/>
              </a:rPr>
              <a:t>RESUMEN DE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58" y="-207071"/>
            <a:ext cx="4401312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r="-401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7758" y="3668834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27758" y="3975029"/>
            <a:ext cx="5589466" cy="30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004"/>
              </a:lnSpc>
              <a:spcBef>
                <a:spcPct val="0"/>
              </a:spcBef>
            </a:pPr>
            <a:r>
              <a:rPr lang="en-US" sz="16670" spc="1633">
                <a:solidFill>
                  <a:srgbClr val="FFFFFF"/>
                </a:solidFill>
                <a:latin typeface="Codec Pro ExtraBold"/>
              </a:rPr>
              <a:t>85%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74828" y="1219982"/>
            <a:ext cx="6246725" cy="95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6470" spc="226">
                <a:solidFill>
                  <a:srgbClr val="040506"/>
                </a:solidFill>
                <a:latin typeface="Codec Pro ExtraBold"/>
              </a:rPr>
              <a:t>Estadísticas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4828" y="2148494"/>
            <a:ext cx="5927739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76205" y="7664769"/>
            <a:ext cx="4492572" cy="764287"/>
            <a:chOff x="0" y="0"/>
            <a:chExt cx="5990096" cy="1019049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5990096" cy="1019049"/>
              <a:chOff x="0" y="0"/>
              <a:chExt cx="13271500" cy="225777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2700" y="0"/>
                <a:ext cx="10579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79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0680700" y="0"/>
                <a:ext cx="2578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</a:path>
                </a:pathLst>
              </a:custGeom>
              <a:solidFill>
                <a:srgbClr val="66BB6A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6453342" y="6877264"/>
            <a:ext cx="5463882" cy="48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41" spc="278">
                <a:solidFill>
                  <a:srgbClr val="FFFFFF"/>
                </a:solidFill>
                <a:latin typeface="Open Sauce"/>
              </a:rPr>
              <a:t>Nuevos clientes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6146" y="1587640"/>
            <a:ext cx="587713" cy="748246"/>
          </a:xfrm>
          <a:custGeom>
            <a:avLst/>
            <a:gdLst/>
            <a:ahLst/>
            <a:cxnLst/>
            <a:rect l="l" t="t" r="r" b="b"/>
            <a:pathLst>
              <a:path w="587713" h="748246">
                <a:moveTo>
                  <a:pt x="0" y="0"/>
                </a:moveTo>
                <a:lnTo>
                  <a:pt x="587713" y="0"/>
                </a:lnTo>
                <a:lnTo>
                  <a:pt x="587713" y="748246"/>
                </a:lnTo>
                <a:lnTo>
                  <a:pt x="0" y="74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35200" y="1570691"/>
            <a:ext cx="849110" cy="827496"/>
          </a:xfrm>
          <a:custGeom>
            <a:avLst/>
            <a:gdLst/>
            <a:ahLst/>
            <a:cxnLst/>
            <a:rect l="l" t="t" r="r" b="b"/>
            <a:pathLst>
              <a:path w="849110" h="827496">
                <a:moveTo>
                  <a:pt x="0" y="0"/>
                </a:moveTo>
                <a:lnTo>
                  <a:pt x="849111" y="0"/>
                </a:lnTo>
                <a:lnTo>
                  <a:pt x="849111" y="827497"/>
                </a:lnTo>
                <a:lnTo>
                  <a:pt x="0" y="82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64797" y="1522981"/>
            <a:ext cx="825844" cy="895886"/>
          </a:xfrm>
          <a:custGeom>
            <a:avLst/>
            <a:gdLst/>
            <a:ahLst/>
            <a:cxnLst/>
            <a:rect l="l" t="t" r="r" b="b"/>
            <a:pathLst>
              <a:path w="825844" h="895886">
                <a:moveTo>
                  <a:pt x="0" y="0"/>
                </a:moveTo>
                <a:lnTo>
                  <a:pt x="825844" y="0"/>
                </a:lnTo>
                <a:lnTo>
                  <a:pt x="825844" y="895886"/>
                </a:lnTo>
                <a:lnTo>
                  <a:pt x="0" y="895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89439" y="1455250"/>
            <a:ext cx="959108" cy="880636"/>
          </a:xfrm>
          <a:custGeom>
            <a:avLst/>
            <a:gdLst/>
            <a:ahLst/>
            <a:cxnLst/>
            <a:rect l="l" t="t" r="r" b="b"/>
            <a:pathLst>
              <a:path w="959108" h="880636">
                <a:moveTo>
                  <a:pt x="0" y="0"/>
                </a:moveTo>
                <a:lnTo>
                  <a:pt x="959108" y="0"/>
                </a:lnTo>
                <a:lnTo>
                  <a:pt x="959108" y="880636"/>
                </a:lnTo>
                <a:lnTo>
                  <a:pt x="0" y="880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2127" y="1620170"/>
            <a:ext cx="660740" cy="798697"/>
          </a:xfrm>
          <a:custGeom>
            <a:avLst/>
            <a:gdLst/>
            <a:ahLst/>
            <a:cxnLst/>
            <a:rect l="l" t="t" r="r" b="b"/>
            <a:pathLst>
              <a:path w="660740" h="798697">
                <a:moveTo>
                  <a:pt x="0" y="0"/>
                </a:moveTo>
                <a:lnTo>
                  <a:pt x="660740" y="0"/>
                </a:lnTo>
                <a:lnTo>
                  <a:pt x="660740" y="798697"/>
                </a:lnTo>
                <a:lnTo>
                  <a:pt x="0" y="798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28078" y="4165820"/>
            <a:ext cx="733943" cy="839228"/>
          </a:xfrm>
          <a:custGeom>
            <a:avLst/>
            <a:gdLst/>
            <a:ahLst/>
            <a:cxnLst/>
            <a:rect l="l" t="t" r="r" b="b"/>
            <a:pathLst>
              <a:path w="733943" h="839228">
                <a:moveTo>
                  <a:pt x="0" y="0"/>
                </a:moveTo>
                <a:lnTo>
                  <a:pt x="733943" y="0"/>
                </a:lnTo>
                <a:lnTo>
                  <a:pt x="733943" y="839228"/>
                </a:lnTo>
                <a:lnTo>
                  <a:pt x="0" y="8392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83813" y="4147823"/>
            <a:ext cx="810032" cy="779103"/>
          </a:xfrm>
          <a:custGeom>
            <a:avLst/>
            <a:gdLst/>
            <a:ahLst/>
            <a:cxnLst/>
            <a:rect l="l" t="t" r="r" b="b"/>
            <a:pathLst>
              <a:path w="810032" h="779103">
                <a:moveTo>
                  <a:pt x="0" y="0"/>
                </a:moveTo>
                <a:lnTo>
                  <a:pt x="810031" y="0"/>
                </a:lnTo>
                <a:lnTo>
                  <a:pt x="810031" y="779103"/>
                </a:lnTo>
                <a:lnTo>
                  <a:pt x="0" y="7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50656" y="4033862"/>
            <a:ext cx="682965" cy="813054"/>
          </a:xfrm>
          <a:custGeom>
            <a:avLst/>
            <a:gdLst/>
            <a:ahLst/>
            <a:cxnLst/>
            <a:rect l="l" t="t" r="r" b="b"/>
            <a:pathLst>
              <a:path w="682965" h="813054">
                <a:moveTo>
                  <a:pt x="0" y="0"/>
                </a:moveTo>
                <a:lnTo>
                  <a:pt x="682966" y="0"/>
                </a:lnTo>
                <a:lnTo>
                  <a:pt x="682966" y="813054"/>
                </a:lnTo>
                <a:lnTo>
                  <a:pt x="0" y="813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62134" y="4114845"/>
            <a:ext cx="795968" cy="706241"/>
          </a:xfrm>
          <a:custGeom>
            <a:avLst/>
            <a:gdLst/>
            <a:ahLst/>
            <a:cxnLst/>
            <a:rect l="l" t="t" r="r" b="b"/>
            <a:pathLst>
              <a:path w="795968" h="706241">
                <a:moveTo>
                  <a:pt x="0" y="0"/>
                </a:moveTo>
                <a:lnTo>
                  <a:pt x="795968" y="0"/>
                </a:lnTo>
                <a:lnTo>
                  <a:pt x="795968" y="706240"/>
                </a:lnTo>
                <a:lnTo>
                  <a:pt x="0" y="7062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31143" y="4089014"/>
            <a:ext cx="698242" cy="672851"/>
          </a:xfrm>
          <a:custGeom>
            <a:avLst/>
            <a:gdLst/>
            <a:ahLst/>
            <a:cxnLst/>
            <a:rect l="l" t="t" r="r" b="b"/>
            <a:pathLst>
              <a:path w="698242" h="672851">
                <a:moveTo>
                  <a:pt x="0" y="0"/>
                </a:moveTo>
                <a:lnTo>
                  <a:pt x="698241" y="0"/>
                </a:lnTo>
                <a:lnTo>
                  <a:pt x="698241" y="672851"/>
                </a:lnTo>
                <a:lnTo>
                  <a:pt x="0" y="6728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46146" y="5438880"/>
            <a:ext cx="775043" cy="868174"/>
          </a:xfrm>
          <a:custGeom>
            <a:avLst/>
            <a:gdLst/>
            <a:ahLst/>
            <a:cxnLst/>
            <a:rect l="l" t="t" r="r" b="b"/>
            <a:pathLst>
              <a:path w="775043" h="868174">
                <a:moveTo>
                  <a:pt x="0" y="0"/>
                </a:moveTo>
                <a:lnTo>
                  <a:pt x="775043" y="0"/>
                </a:lnTo>
                <a:lnTo>
                  <a:pt x="775043" y="868174"/>
                </a:lnTo>
                <a:lnTo>
                  <a:pt x="0" y="8681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59537" y="5300958"/>
            <a:ext cx="833753" cy="868492"/>
          </a:xfrm>
          <a:custGeom>
            <a:avLst/>
            <a:gdLst/>
            <a:ahLst/>
            <a:cxnLst/>
            <a:rect l="l" t="t" r="r" b="b"/>
            <a:pathLst>
              <a:path w="833753" h="868492">
                <a:moveTo>
                  <a:pt x="0" y="0"/>
                </a:moveTo>
                <a:lnTo>
                  <a:pt x="833753" y="0"/>
                </a:lnTo>
                <a:lnTo>
                  <a:pt x="833753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63048" y="5179234"/>
            <a:ext cx="727593" cy="835440"/>
          </a:xfrm>
          <a:custGeom>
            <a:avLst/>
            <a:gdLst/>
            <a:ahLst/>
            <a:cxnLst/>
            <a:rect l="l" t="t" r="r" b="b"/>
            <a:pathLst>
              <a:path w="727593" h="835440">
                <a:moveTo>
                  <a:pt x="0" y="0"/>
                </a:moveTo>
                <a:lnTo>
                  <a:pt x="727593" y="0"/>
                </a:lnTo>
                <a:lnTo>
                  <a:pt x="727593" y="835441"/>
                </a:lnTo>
                <a:lnTo>
                  <a:pt x="0" y="8354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87323" y="5217120"/>
            <a:ext cx="868174" cy="868174"/>
          </a:xfrm>
          <a:custGeom>
            <a:avLst/>
            <a:gdLst/>
            <a:ahLst/>
            <a:cxnLst/>
            <a:rect l="l" t="t" r="r" b="b"/>
            <a:pathLst>
              <a:path w="868174" h="868174">
                <a:moveTo>
                  <a:pt x="0" y="0"/>
                </a:moveTo>
                <a:lnTo>
                  <a:pt x="868174" y="0"/>
                </a:lnTo>
                <a:lnTo>
                  <a:pt x="868174" y="868174"/>
                </a:lnTo>
                <a:lnTo>
                  <a:pt x="0" y="8681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32766" y="1570691"/>
            <a:ext cx="866645" cy="897655"/>
          </a:xfrm>
          <a:custGeom>
            <a:avLst/>
            <a:gdLst/>
            <a:ahLst/>
            <a:cxnLst/>
            <a:rect l="l" t="t" r="r" b="b"/>
            <a:pathLst>
              <a:path w="866645" h="897655">
                <a:moveTo>
                  <a:pt x="0" y="0"/>
                </a:moveTo>
                <a:lnTo>
                  <a:pt x="866644" y="0"/>
                </a:lnTo>
                <a:lnTo>
                  <a:pt x="866644" y="897655"/>
                </a:lnTo>
                <a:lnTo>
                  <a:pt x="0" y="8976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14605" y="1500590"/>
            <a:ext cx="1023588" cy="967756"/>
          </a:xfrm>
          <a:custGeom>
            <a:avLst/>
            <a:gdLst/>
            <a:ahLst/>
            <a:cxnLst/>
            <a:rect l="l" t="t" r="r" b="b"/>
            <a:pathLst>
              <a:path w="1023588" h="967756">
                <a:moveTo>
                  <a:pt x="0" y="0"/>
                </a:moveTo>
                <a:lnTo>
                  <a:pt x="1023589" y="0"/>
                </a:lnTo>
                <a:lnTo>
                  <a:pt x="1023589" y="967756"/>
                </a:lnTo>
                <a:lnTo>
                  <a:pt x="0" y="96775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698275" y="1640302"/>
            <a:ext cx="784095" cy="758434"/>
          </a:xfrm>
          <a:custGeom>
            <a:avLst/>
            <a:gdLst/>
            <a:ahLst/>
            <a:cxnLst/>
            <a:rect l="l" t="t" r="r" b="b"/>
            <a:pathLst>
              <a:path w="784095" h="758434">
                <a:moveTo>
                  <a:pt x="0" y="0"/>
                </a:moveTo>
                <a:lnTo>
                  <a:pt x="784095" y="0"/>
                </a:lnTo>
                <a:lnTo>
                  <a:pt x="784095" y="758433"/>
                </a:lnTo>
                <a:lnTo>
                  <a:pt x="0" y="7584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765228" y="7932345"/>
            <a:ext cx="899568" cy="868492"/>
          </a:xfrm>
          <a:custGeom>
            <a:avLst/>
            <a:gdLst/>
            <a:ahLst/>
            <a:cxnLst/>
            <a:rect l="l" t="t" r="r" b="b"/>
            <a:pathLst>
              <a:path w="899568" h="868492">
                <a:moveTo>
                  <a:pt x="0" y="0"/>
                </a:moveTo>
                <a:lnTo>
                  <a:pt x="899569" y="0"/>
                </a:lnTo>
                <a:lnTo>
                  <a:pt x="899569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235220" y="1620170"/>
            <a:ext cx="928806" cy="896720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5" y="0"/>
                </a:lnTo>
                <a:lnTo>
                  <a:pt x="928805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484570" y="3950196"/>
            <a:ext cx="928806" cy="896720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6" y="0"/>
                </a:lnTo>
                <a:lnTo>
                  <a:pt x="928806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684524" y="4089014"/>
            <a:ext cx="785020" cy="757901"/>
          </a:xfrm>
          <a:custGeom>
            <a:avLst/>
            <a:gdLst/>
            <a:ahLst/>
            <a:cxnLst/>
            <a:rect l="l" t="t" r="r" b="b"/>
            <a:pathLst>
              <a:path w="785020" h="757901">
                <a:moveTo>
                  <a:pt x="0" y="0"/>
                </a:moveTo>
                <a:lnTo>
                  <a:pt x="785021" y="0"/>
                </a:lnTo>
                <a:lnTo>
                  <a:pt x="785021" y="757902"/>
                </a:lnTo>
                <a:lnTo>
                  <a:pt x="0" y="7579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942586" y="4089014"/>
            <a:ext cx="927060" cy="896720"/>
          </a:xfrm>
          <a:custGeom>
            <a:avLst/>
            <a:gdLst/>
            <a:ahLst/>
            <a:cxnLst/>
            <a:rect l="l" t="t" r="r" b="b"/>
            <a:pathLst>
              <a:path w="927060" h="896720">
                <a:moveTo>
                  <a:pt x="0" y="0"/>
                </a:moveTo>
                <a:lnTo>
                  <a:pt x="927060" y="0"/>
                </a:lnTo>
                <a:lnTo>
                  <a:pt x="927060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461108" y="3936035"/>
            <a:ext cx="830833" cy="756813"/>
          </a:xfrm>
          <a:custGeom>
            <a:avLst/>
            <a:gdLst/>
            <a:ahLst/>
            <a:cxnLst/>
            <a:rect l="l" t="t" r="r" b="b"/>
            <a:pathLst>
              <a:path w="830833" h="756813">
                <a:moveTo>
                  <a:pt x="0" y="0"/>
                </a:moveTo>
                <a:lnTo>
                  <a:pt x="830833" y="0"/>
                </a:lnTo>
                <a:lnTo>
                  <a:pt x="830833" y="756813"/>
                </a:lnTo>
                <a:lnTo>
                  <a:pt x="0" y="75681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448210" y="6483592"/>
            <a:ext cx="793013" cy="794458"/>
          </a:xfrm>
          <a:custGeom>
            <a:avLst/>
            <a:gdLst/>
            <a:ahLst/>
            <a:cxnLst/>
            <a:rect l="l" t="t" r="r" b="b"/>
            <a:pathLst>
              <a:path w="793013" h="794458">
                <a:moveTo>
                  <a:pt x="0" y="0"/>
                </a:moveTo>
                <a:lnTo>
                  <a:pt x="793013" y="0"/>
                </a:lnTo>
                <a:lnTo>
                  <a:pt x="793013" y="794457"/>
                </a:lnTo>
                <a:lnTo>
                  <a:pt x="0" y="794457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187460" y="5162708"/>
            <a:ext cx="870074" cy="868492"/>
          </a:xfrm>
          <a:custGeom>
            <a:avLst/>
            <a:gdLst/>
            <a:ahLst/>
            <a:cxnLst/>
            <a:rect l="l" t="t" r="r" b="b"/>
            <a:pathLst>
              <a:path w="870074" h="868492">
                <a:moveTo>
                  <a:pt x="0" y="0"/>
                </a:moveTo>
                <a:lnTo>
                  <a:pt x="870074" y="0"/>
                </a:lnTo>
                <a:lnTo>
                  <a:pt x="870074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52578" y="5257051"/>
            <a:ext cx="806406" cy="774149"/>
          </a:xfrm>
          <a:custGeom>
            <a:avLst/>
            <a:gdLst/>
            <a:ahLst/>
            <a:cxnLst/>
            <a:rect l="l" t="t" r="r" b="b"/>
            <a:pathLst>
              <a:path w="806406" h="774149">
                <a:moveTo>
                  <a:pt x="0" y="0"/>
                </a:moveTo>
                <a:lnTo>
                  <a:pt x="806405" y="0"/>
                </a:lnTo>
                <a:lnTo>
                  <a:pt x="806405" y="774150"/>
                </a:lnTo>
                <a:lnTo>
                  <a:pt x="0" y="77415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763048" y="6736091"/>
            <a:ext cx="778541" cy="767216"/>
          </a:xfrm>
          <a:custGeom>
            <a:avLst/>
            <a:gdLst/>
            <a:ahLst/>
            <a:cxnLst/>
            <a:rect l="l" t="t" r="r" b="b"/>
            <a:pathLst>
              <a:path w="778541" h="767216">
                <a:moveTo>
                  <a:pt x="0" y="0"/>
                </a:moveTo>
                <a:lnTo>
                  <a:pt x="778541" y="0"/>
                </a:lnTo>
                <a:lnTo>
                  <a:pt x="778541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xmlns="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275333" y="3008939"/>
            <a:ext cx="889451" cy="889451"/>
          </a:xfrm>
          <a:custGeom>
            <a:avLst/>
            <a:gdLst/>
            <a:ahLst/>
            <a:cxnLst/>
            <a:rect l="l" t="t" r="r" b="b"/>
            <a:pathLst>
              <a:path w="889451" h="889451">
                <a:moveTo>
                  <a:pt x="0" y="0"/>
                </a:moveTo>
                <a:lnTo>
                  <a:pt x="889452" y="0"/>
                </a:lnTo>
                <a:lnTo>
                  <a:pt x="889452" y="889452"/>
                </a:lnTo>
                <a:lnTo>
                  <a:pt x="0" y="88945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xmlns="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661841" y="6625253"/>
            <a:ext cx="767216" cy="767216"/>
          </a:xfrm>
          <a:custGeom>
            <a:avLst/>
            <a:gdLst/>
            <a:ahLst/>
            <a:cxnLst/>
            <a:rect l="l" t="t" r="r" b="b"/>
            <a:pathLst>
              <a:path w="767216" h="767216">
                <a:moveTo>
                  <a:pt x="0" y="0"/>
                </a:moveTo>
                <a:lnTo>
                  <a:pt x="767216" y="0"/>
                </a:lnTo>
                <a:lnTo>
                  <a:pt x="76721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xmlns="" r:embed="rId5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027782" y="2950850"/>
            <a:ext cx="787256" cy="767216"/>
          </a:xfrm>
          <a:custGeom>
            <a:avLst/>
            <a:gdLst/>
            <a:ahLst/>
            <a:cxnLst/>
            <a:rect l="l" t="t" r="r" b="b"/>
            <a:pathLst>
              <a:path w="787256" h="767216">
                <a:moveTo>
                  <a:pt x="0" y="0"/>
                </a:moveTo>
                <a:lnTo>
                  <a:pt x="787256" y="0"/>
                </a:lnTo>
                <a:lnTo>
                  <a:pt x="78725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xmlns="" r:embed="rId6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298676" y="6625253"/>
            <a:ext cx="897806" cy="767216"/>
          </a:xfrm>
          <a:custGeom>
            <a:avLst/>
            <a:gdLst/>
            <a:ahLst/>
            <a:cxnLst/>
            <a:rect l="l" t="t" r="r" b="b"/>
            <a:pathLst>
              <a:path w="897806" h="767216">
                <a:moveTo>
                  <a:pt x="0" y="0"/>
                </a:moveTo>
                <a:lnTo>
                  <a:pt x="897806" y="0"/>
                </a:lnTo>
                <a:lnTo>
                  <a:pt x="89780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xmlns="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695217" y="3008939"/>
            <a:ext cx="708629" cy="767216"/>
          </a:xfrm>
          <a:custGeom>
            <a:avLst/>
            <a:gdLst/>
            <a:ahLst/>
            <a:cxnLst/>
            <a:rect l="l" t="t" r="r" b="b"/>
            <a:pathLst>
              <a:path w="708629" h="767216">
                <a:moveTo>
                  <a:pt x="0" y="0"/>
                </a:moveTo>
                <a:lnTo>
                  <a:pt x="708629" y="0"/>
                </a:lnTo>
                <a:lnTo>
                  <a:pt x="708629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xmlns="" r:embed="rId6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483813" y="3008939"/>
            <a:ext cx="669571" cy="767216"/>
          </a:xfrm>
          <a:custGeom>
            <a:avLst/>
            <a:gdLst/>
            <a:ahLst/>
            <a:cxnLst/>
            <a:rect l="l" t="t" r="r" b="b"/>
            <a:pathLst>
              <a:path w="669571" h="767216">
                <a:moveTo>
                  <a:pt x="0" y="0"/>
                </a:moveTo>
                <a:lnTo>
                  <a:pt x="669570" y="0"/>
                </a:lnTo>
                <a:lnTo>
                  <a:pt x="669570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xmlns="" r:embed="rId6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148388" y="6701348"/>
            <a:ext cx="787256" cy="767216"/>
          </a:xfrm>
          <a:custGeom>
            <a:avLst/>
            <a:gdLst/>
            <a:ahLst/>
            <a:cxnLst/>
            <a:rect l="l" t="t" r="r" b="b"/>
            <a:pathLst>
              <a:path w="787256" h="767216">
                <a:moveTo>
                  <a:pt x="0" y="0"/>
                </a:moveTo>
                <a:lnTo>
                  <a:pt x="787256" y="0"/>
                </a:lnTo>
                <a:lnTo>
                  <a:pt x="78725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xmlns="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888829" y="6736091"/>
            <a:ext cx="514732" cy="767216"/>
          </a:xfrm>
          <a:custGeom>
            <a:avLst/>
            <a:gdLst/>
            <a:ahLst/>
            <a:cxnLst/>
            <a:rect l="l" t="t" r="r" b="b"/>
            <a:pathLst>
              <a:path w="514732" h="767216">
                <a:moveTo>
                  <a:pt x="0" y="0"/>
                </a:moveTo>
                <a:lnTo>
                  <a:pt x="514732" y="0"/>
                </a:lnTo>
                <a:lnTo>
                  <a:pt x="514732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xmlns="" r:embed="rId7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6547945" y="7932345"/>
            <a:ext cx="796168" cy="767216"/>
          </a:xfrm>
          <a:custGeom>
            <a:avLst/>
            <a:gdLst/>
            <a:ahLst/>
            <a:cxnLst/>
            <a:rect l="l" t="t" r="r" b="b"/>
            <a:pathLst>
              <a:path w="796168" h="767216">
                <a:moveTo>
                  <a:pt x="0" y="0"/>
                </a:moveTo>
                <a:lnTo>
                  <a:pt x="796168" y="0"/>
                </a:lnTo>
                <a:lnTo>
                  <a:pt x="796168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xmlns="" r:embed="rId7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5103248" y="5300958"/>
            <a:ext cx="698864" cy="767216"/>
          </a:xfrm>
          <a:custGeom>
            <a:avLst/>
            <a:gdLst/>
            <a:ahLst/>
            <a:cxnLst/>
            <a:rect l="l" t="t" r="r" b="b"/>
            <a:pathLst>
              <a:path w="698864" h="767216">
                <a:moveTo>
                  <a:pt x="0" y="0"/>
                </a:moveTo>
                <a:lnTo>
                  <a:pt x="698864" y="0"/>
                </a:lnTo>
                <a:lnTo>
                  <a:pt x="698864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xmlns="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805962" y="2892761"/>
            <a:ext cx="661201" cy="767216"/>
          </a:xfrm>
          <a:custGeom>
            <a:avLst/>
            <a:gdLst/>
            <a:ahLst/>
            <a:cxnLst/>
            <a:rect l="l" t="t" r="r" b="b"/>
            <a:pathLst>
              <a:path w="661201" h="767216">
                <a:moveTo>
                  <a:pt x="0" y="0"/>
                </a:moveTo>
                <a:lnTo>
                  <a:pt x="661201" y="0"/>
                </a:lnTo>
                <a:lnTo>
                  <a:pt x="661201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xmlns="" r:embed="rId7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035715" y="2892761"/>
            <a:ext cx="833931" cy="767216"/>
          </a:xfrm>
          <a:custGeom>
            <a:avLst/>
            <a:gdLst/>
            <a:ahLst/>
            <a:cxnLst/>
            <a:rect l="l" t="t" r="r" b="b"/>
            <a:pathLst>
              <a:path w="833931" h="767216">
                <a:moveTo>
                  <a:pt x="0" y="0"/>
                </a:moveTo>
                <a:lnTo>
                  <a:pt x="833931" y="0"/>
                </a:lnTo>
                <a:lnTo>
                  <a:pt x="833931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xmlns="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137732" y="3008939"/>
            <a:ext cx="1085063" cy="651038"/>
          </a:xfrm>
          <a:custGeom>
            <a:avLst/>
            <a:gdLst/>
            <a:ahLst/>
            <a:cxnLst/>
            <a:rect l="l" t="t" r="r" b="b"/>
            <a:pathLst>
              <a:path w="1085063" h="651038">
                <a:moveTo>
                  <a:pt x="0" y="0"/>
                </a:moveTo>
                <a:lnTo>
                  <a:pt x="1085063" y="0"/>
                </a:lnTo>
                <a:lnTo>
                  <a:pt x="1085063" y="651038"/>
                </a:lnTo>
                <a:lnTo>
                  <a:pt x="0" y="651038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:asvg="http://schemas.microsoft.com/office/drawing/2016/SVG/main" xmlns="" r:embed="rId8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461108" y="2892761"/>
            <a:ext cx="767216" cy="767216"/>
          </a:xfrm>
          <a:custGeom>
            <a:avLst/>
            <a:gdLst/>
            <a:ahLst/>
            <a:cxnLst/>
            <a:rect l="l" t="t" r="r" b="b"/>
            <a:pathLst>
              <a:path w="767216" h="767216">
                <a:moveTo>
                  <a:pt x="0" y="0"/>
                </a:moveTo>
                <a:lnTo>
                  <a:pt x="767217" y="0"/>
                </a:lnTo>
                <a:lnTo>
                  <a:pt x="767217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:asvg="http://schemas.microsoft.com/office/drawing/2016/SVG/main" xmlns="" r:embed="rId8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2624324" y="2892761"/>
            <a:ext cx="609588" cy="767216"/>
          </a:xfrm>
          <a:custGeom>
            <a:avLst/>
            <a:gdLst/>
            <a:ahLst/>
            <a:cxnLst/>
            <a:rect l="l" t="t" r="r" b="b"/>
            <a:pathLst>
              <a:path w="609588" h="767216">
                <a:moveTo>
                  <a:pt x="0" y="0"/>
                </a:moveTo>
                <a:lnTo>
                  <a:pt x="609588" y="0"/>
                </a:lnTo>
                <a:lnTo>
                  <a:pt x="609588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:asvg="http://schemas.microsoft.com/office/drawing/2016/SVG/main" xmlns="" r:embed="rId8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772240" y="5213346"/>
            <a:ext cx="609588" cy="767216"/>
          </a:xfrm>
          <a:custGeom>
            <a:avLst/>
            <a:gdLst/>
            <a:ahLst/>
            <a:cxnLst/>
            <a:rect l="l" t="t" r="r" b="b"/>
            <a:pathLst>
              <a:path w="609588" h="767216">
                <a:moveTo>
                  <a:pt x="0" y="0"/>
                </a:moveTo>
                <a:lnTo>
                  <a:pt x="609589" y="0"/>
                </a:lnTo>
                <a:lnTo>
                  <a:pt x="609589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xmlns="" r:embed="rId8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6432157" y="5213346"/>
            <a:ext cx="796168" cy="767216"/>
          </a:xfrm>
          <a:custGeom>
            <a:avLst/>
            <a:gdLst/>
            <a:ahLst/>
            <a:cxnLst/>
            <a:rect l="l" t="t" r="r" b="b"/>
            <a:pathLst>
              <a:path w="796168" h="767216">
                <a:moveTo>
                  <a:pt x="0" y="0"/>
                </a:moveTo>
                <a:lnTo>
                  <a:pt x="796168" y="0"/>
                </a:lnTo>
                <a:lnTo>
                  <a:pt x="796168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:asvg="http://schemas.microsoft.com/office/drawing/2016/SVG/main" xmlns="" r:embed="rId8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6547945" y="6736091"/>
            <a:ext cx="787256" cy="767216"/>
          </a:xfrm>
          <a:custGeom>
            <a:avLst/>
            <a:gdLst/>
            <a:ahLst/>
            <a:cxnLst/>
            <a:rect l="l" t="t" r="r" b="b"/>
            <a:pathLst>
              <a:path w="787256" h="767216">
                <a:moveTo>
                  <a:pt x="0" y="0"/>
                </a:moveTo>
                <a:lnTo>
                  <a:pt x="787255" y="0"/>
                </a:lnTo>
                <a:lnTo>
                  <a:pt x="787255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90">
              <a:extLst>
                <a:ext uri="{96DAC541-7B7A-43D3-8B79-37D633B846F1}">
                  <asvg:svgBlip xmlns:asvg="http://schemas.microsoft.com/office/drawing/2016/SVG/main" xmlns="" r:embed="rId9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5133937" y="6497212"/>
            <a:ext cx="637487" cy="767216"/>
          </a:xfrm>
          <a:custGeom>
            <a:avLst/>
            <a:gdLst/>
            <a:ahLst/>
            <a:cxnLst/>
            <a:rect l="l" t="t" r="r" b="b"/>
            <a:pathLst>
              <a:path w="637487" h="767216">
                <a:moveTo>
                  <a:pt x="0" y="0"/>
                </a:moveTo>
                <a:lnTo>
                  <a:pt x="637487" y="0"/>
                </a:lnTo>
                <a:lnTo>
                  <a:pt x="637487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:asvg="http://schemas.microsoft.com/office/drawing/2016/SVG/main" xmlns="" r:embed="rId9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2515423" y="6625253"/>
            <a:ext cx="827390" cy="767216"/>
          </a:xfrm>
          <a:custGeom>
            <a:avLst/>
            <a:gdLst/>
            <a:ahLst/>
            <a:cxnLst/>
            <a:rect l="l" t="t" r="r" b="b"/>
            <a:pathLst>
              <a:path w="827390" h="767216">
                <a:moveTo>
                  <a:pt x="0" y="0"/>
                </a:moveTo>
                <a:lnTo>
                  <a:pt x="827390" y="0"/>
                </a:lnTo>
                <a:lnTo>
                  <a:pt x="827390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:asvg="http://schemas.microsoft.com/office/drawing/2016/SVG/main" xmlns="" r:embed="rId9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8884822" y="7833337"/>
            <a:ext cx="1038048" cy="998413"/>
          </a:xfrm>
          <a:custGeom>
            <a:avLst/>
            <a:gdLst/>
            <a:ahLst/>
            <a:cxnLst/>
            <a:rect l="l" t="t" r="r" b="b"/>
            <a:pathLst>
              <a:path w="1038048" h="998413">
                <a:moveTo>
                  <a:pt x="0" y="0"/>
                </a:moveTo>
                <a:lnTo>
                  <a:pt x="1038048" y="0"/>
                </a:lnTo>
                <a:lnTo>
                  <a:pt x="1038048" y="998413"/>
                </a:lnTo>
                <a:lnTo>
                  <a:pt x="0" y="998413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:asvg="http://schemas.microsoft.com/office/drawing/2016/SVG/main" xmlns="" r:embed="rId9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0193458" y="7809594"/>
            <a:ext cx="978628" cy="991244"/>
          </a:xfrm>
          <a:custGeom>
            <a:avLst/>
            <a:gdLst/>
            <a:ahLst/>
            <a:cxnLst/>
            <a:rect l="l" t="t" r="r" b="b"/>
            <a:pathLst>
              <a:path w="978628" h="991244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98">
              <a:extLst>
                <a:ext uri="{96DAC541-7B7A-43D3-8B79-37D633B846F1}">
                  <asvg:svgBlip xmlns:asvg="http://schemas.microsoft.com/office/drawing/2016/SVG/main" xmlns="" r:embed="rId9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1503359" y="7872166"/>
            <a:ext cx="899016" cy="887574"/>
          </a:xfrm>
          <a:custGeom>
            <a:avLst/>
            <a:gdLst/>
            <a:ahLst/>
            <a:cxnLst/>
            <a:rect l="l" t="t" r="r" b="b"/>
            <a:pathLst>
              <a:path w="899016" h="887574">
                <a:moveTo>
                  <a:pt x="0" y="0"/>
                </a:moveTo>
                <a:lnTo>
                  <a:pt x="899016" y="0"/>
                </a:lnTo>
                <a:lnTo>
                  <a:pt x="899016" y="887575"/>
                </a:lnTo>
                <a:lnTo>
                  <a:pt x="0" y="887575"/>
                </a:lnTo>
                <a:lnTo>
                  <a:pt x="0" y="0"/>
                </a:lnTo>
                <a:close/>
              </a:path>
            </a:pathLst>
          </a:custGeom>
          <a:blipFill>
            <a:blip r:embed="rId100">
              <a:extLst>
                <a:ext uri="{96DAC541-7B7A-43D3-8B79-37D633B846F1}">
                  <asvg:svgBlip xmlns:asvg="http://schemas.microsoft.com/office/drawing/2016/SVG/main" xmlns="" r:embed="rId101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2570821" y="7777244"/>
            <a:ext cx="788162" cy="922318"/>
          </a:xfrm>
          <a:custGeom>
            <a:avLst/>
            <a:gdLst/>
            <a:ahLst/>
            <a:cxnLst/>
            <a:rect l="l" t="t" r="r" b="b"/>
            <a:pathLst>
              <a:path w="788162" h="922318">
                <a:moveTo>
                  <a:pt x="0" y="0"/>
                </a:moveTo>
                <a:lnTo>
                  <a:pt x="788162" y="0"/>
                </a:lnTo>
                <a:lnTo>
                  <a:pt x="788162" y="922318"/>
                </a:lnTo>
                <a:lnTo>
                  <a:pt x="0" y="922318"/>
                </a:lnTo>
                <a:lnTo>
                  <a:pt x="0" y="0"/>
                </a:lnTo>
                <a:close/>
              </a:path>
            </a:pathLst>
          </a:custGeom>
          <a:blipFill>
            <a:blip r:embed="rId102">
              <a:extLst>
                <a:ext uri="{96DAC541-7B7A-43D3-8B79-37D633B846F1}">
                  <asvg:svgBlip xmlns:asvg="http://schemas.microsoft.com/office/drawing/2016/SVG/main" xmlns="" r:embed="rId103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6461108" y="7652082"/>
            <a:ext cx="958932" cy="922318"/>
          </a:xfrm>
          <a:custGeom>
            <a:avLst/>
            <a:gdLst/>
            <a:ahLst/>
            <a:cxnLst/>
            <a:rect l="l" t="t" r="r" b="b"/>
            <a:pathLst>
              <a:path w="958932" h="922318">
                <a:moveTo>
                  <a:pt x="0" y="0"/>
                </a:moveTo>
                <a:lnTo>
                  <a:pt x="958932" y="0"/>
                </a:lnTo>
                <a:lnTo>
                  <a:pt x="958932" y="922318"/>
                </a:lnTo>
                <a:lnTo>
                  <a:pt x="0" y="92231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xmlns="" r:embed="rId105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5035715" y="7748837"/>
            <a:ext cx="926524" cy="950724"/>
          </a:xfrm>
          <a:custGeom>
            <a:avLst/>
            <a:gdLst/>
            <a:ahLst/>
            <a:cxnLst/>
            <a:rect l="l" t="t" r="r" b="b"/>
            <a:pathLst>
              <a:path w="926524" h="950724">
                <a:moveTo>
                  <a:pt x="0" y="0"/>
                </a:moveTo>
                <a:lnTo>
                  <a:pt x="926524" y="0"/>
                </a:lnTo>
                <a:lnTo>
                  <a:pt x="926524" y="950725"/>
                </a:lnTo>
                <a:lnTo>
                  <a:pt x="0" y="950725"/>
                </a:lnTo>
                <a:lnTo>
                  <a:pt x="0" y="0"/>
                </a:lnTo>
                <a:close/>
              </a:path>
            </a:pathLst>
          </a:custGeom>
          <a:blipFill>
            <a:blip r:embed="rId106">
              <a:extLst>
                <a:ext uri="{96DAC541-7B7A-43D3-8B79-37D633B846F1}">
                  <asvg:svgBlip xmlns:asvg="http://schemas.microsoft.com/office/drawing/2016/SVG/main" xmlns="" r:embed="rId107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3562898" y="7872166"/>
            <a:ext cx="877197" cy="877197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108">
              <a:extLst>
                <a:ext uri="{96DAC541-7B7A-43D3-8B79-37D633B846F1}">
                  <asvg:svgBlip xmlns:asvg="http://schemas.microsoft.com/office/drawing/2016/SVG/main" xmlns="" r:embed="rId109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028700" y="2249942"/>
            <a:ext cx="4589408" cy="314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5"/>
              </a:lnSpc>
              <a:spcBef>
                <a:spcPct val="0"/>
              </a:spcBef>
            </a:pPr>
            <a:r>
              <a:rPr lang="en-US" sz="5895" u="none" spc="577">
                <a:solidFill>
                  <a:srgbClr val="231F20"/>
                </a:solidFill>
                <a:latin typeface="Codec Pro ExtraBold"/>
              </a:rPr>
              <a:t>PÁGINA DE RECURSOS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49942"/>
            <a:ext cx="5001121" cy="211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5"/>
              </a:lnSpc>
              <a:spcBef>
                <a:spcPct val="0"/>
              </a:spcBef>
            </a:pPr>
            <a:r>
              <a:rPr lang="en-US" sz="5895" u="none" spc="577">
                <a:solidFill>
                  <a:srgbClr val="231F20"/>
                </a:solidFill>
                <a:latin typeface="Codec Pro ExtraBold"/>
              </a:rPr>
              <a:t>PÁGINA DE RECURSOS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6526530"/>
            <a:ext cx="5328663" cy="273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¿Presentar en directo no es lo tuyo? No te preocupes. Graba tu presentación y tu público podrá verla a su ritmo. </a:t>
            </a:r>
          </a:p>
          <a:p>
            <a:pPr>
              <a:lnSpc>
                <a:spcPts val="3120"/>
              </a:lnSpc>
            </a:pPr>
            <a:endParaRPr lang="en-US" sz="2400">
              <a:solidFill>
                <a:srgbClr val="000000"/>
              </a:solidFill>
              <a:latin typeface="Open Sauce"/>
            </a:endParaRPr>
          </a:p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No olvides borrar u ocultar esta página antes de la presentación.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6925541" y="0"/>
          <a:ext cx="11362459" cy="10287000"/>
        </p:xfrm>
        <a:graphic>
          <a:graphicData uri="http://schemas.openxmlformats.org/drawingml/2006/table">
            <a:tbl>
              <a:tblPr/>
              <a:tblGrid>
                <a:gridCol w="11362459"/>
              </a:tblGrid>
              <a:tr h="1675356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Haga clic en el botón 'Compartir' de la parte superior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de tu pantalla y selecciona 'Presentar y grabar'.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356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Haz clic en 'Ir al estudio de grabación', donde podrás elegir el vídeo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y la fuente de audio para tu presentación de vídeo.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356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Puedes elegir la opción 'Sin cámara' y grabar sólo tu voz.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644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Empieza a grabar, y pulsa pausa entre tomas si es necesario.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644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Cuando hayas terminado, descarga tu presentación en formato MP4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u obtén un enlace a tu grabación y compártela con los demás. 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644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También puedes grabar un vídeo dentro del editor.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Ve a "Subidas" y haz clic en "Grábate".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8494365" y="1546412"/>
          <a:ext cx="8067929" cy="7194176"/>
        </p:xfrm>
        <a:graphic>
          <a:graphicData uri="http://schemas.openxmlformats.org/drawingml/2006/table">
            <a:tbl>
              <a:tblPr/>
              <a:tblGrid>
                <a:gridCol w="4033965"/>
                <a:gridCol w="4033965"/>
              </a:tblGrid>
              <a:tr h="162228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B para desenfoque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C para confeti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10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D para redoble de tambores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M para micrófono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28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O para burbujas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Q para silencio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54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U para desvelar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Cualquier número del 0 al 9 para un temporizador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633818" y="1778254"/>
            <a:ext cx="5059131" cy="211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5"/>
              </a:lnSpc>
              <a:spcBef>
                <a:spcPct val="0"/>
              </a:spcBef>
            </a:pPr>
            <a:r>
              <a:rPr lang="en-US" sz="5895" u="none" spc="577">
                <a:solidFill>
                  <a:srgbClr val="231F20"/>
                </a:solidFill>
                <a:latin typeface="Codec Pro ExtraBold"/>
              </a:rPr>
              <a:t>PÁGINA DE RECURSOS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33818" y="6136005"/>
            <a:ext cx="5243646" cy="312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Encuentra la magia y la diversión en las presentaciones con Presentaciones. Pulsa las siguientes teclas mientras estás en el modo Presentar </a:t>
            </a:r>
          </a:p>
          <a:p>
            <a:pPr>
              <a:lnSpc>
                <a:spcPts val="3120"/>
              </a:lnSpc>
            </a:pPr>
            <a:endParaRPr lang="en-US" sz="2400">
              <a:solidFill>
                <a:srgbClr val="000000"/>
              </a:solidFill>
              <a:latin typeface="Open Sauce"/>
            </a:endParaRPr>
          </a:p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Borra u oculta esta página antes de presentar.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901697"/>
            <a:ext cx="1400485" cy="6107900"/>
            <a:chOff x="0" y="0"/>
            <a:chExt cx="368852" cy="1608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608665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099936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168017" y="8906711"/>
            <a:ext cx="3994568" cy="2186118"/>
          </a:xfrm>
          <a:custGeom>
            <a:avLst/>
            <a:gdLst/>
            <a:ahLst/>
            <a:cxnLst/>
            <a:rect l="l" t="t" r="r" b="b"/>
            <a:pathLst>
              <a:path w="3994568" h="2186118">
                <a:moveTo>
                  <a:pt x="0" y="0"/>
                </a:moveTo>
                <a:lnTo>
                  <a:pt x="3994568" y="0"/>
                </a:lnTo>
                <a:lnTo>
                  <a:pt x="3994568" y="2186118"/>
                </a:lnTo>
                <a:lnTo>
                  <a:pt x="0" y="2186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13112" y="1316966"/>
            <a:ext cx="5661991" cy="143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>
                <a:solidFill>
                  <a:srgbClr val="231F20"/>
                </a:solidFill>
                <a:latin typeface="Codec Pro ExtraBold"/>
              </a:rPr>
              <a:t>Agenda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00737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Resumen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00737" y="412735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Objetivos y metas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00737" y="5047445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u="none" spc="247">
                <a:solidFill>
                  <a:srgbClr val="231F20"/>
                </a:solidFill>
                <a:latin typeface="Open Sauce"/>
              </a:rPr>
              <a:t>Público objetivo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00737" y="5841663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u="none" spc="247">
                <a:solidFill>
                  <a:srgbClr val="231F20"/>
                </a:solidFill>
                <a:latin typeface="Open Sauce"/>
              </a:rPr>
              <a:t>Cronología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6642507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u="none" spc="247">
                <a:solidFill>
                  <a:srgbClr val="231F20"/>
                </a:solidFill>
                <a:latin typeface="Open Sauce"/>
              </a:rPr>
              <a:t>Concurso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00737" y="7434884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u="none" spc="247">
                <a:solidFill>
                  <a:srgbClr val="231F20"/>
                </a:solidFill>
                <a:latin typeface="Open Sauce"/>
              </a:rPr>
              <a:t>Misión del proyecto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0737" y="827926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u="none" spc="247">
                <a:solidFill>
                  <a:srgbClr val="231F20"/>
                </a:solidFill>
                <a:latin typeface="Open Sauce"/>
              </a:rPr>
              <a:t>Nuestro equipo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560" y="150116"/>
            <a:ext cx="3642440" cy="8324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68017" y="8906711"/>
            <a:ext cx="3994568" cy="2186118"/>
          </a:xfrm>
          <a:custGeom>
            <a:avLst/>
            <a:gdLst/>
            <a:ahLst/>
            <a:cxnLst/>
            <a:rect l="l" t="t" r="r" b="b"/>
            <a:pathLst>
              <a:path w="3994568" h="2186118">
                <a:moveTo>
                  <a:pt x="0" y="0"/>
                </a:moveTo>
                <a:lnTo>
                  <a:pt x="3994568" y="0"/>
                </a:lnTo>
                <a:lnTo>
                  <a:pt x="3994568" y="2186118"/>
                </a:lnTo>
                <a:lnTo>
                  <a:pt x="0" y="2186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13004" y="1630557"/>
            <a:ext cx="5661991" cy="143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>
                <a:solidFill>
                  <a:srgbClr val="231F20"/>
                </a:solidFill>
                <a:latin typeface="Codec Pro ExtraBold"/>
              </a:rPr>
              <a:t>Genèrica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72555" y="4147963"/>
            <a:ext cx="9342890" cy="193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8"/>
              </a:lnSpc>
            </a:pPr>
            <a:r>
              <a:rPr lang="en-US" sz="2767" spc="271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099" y="951825"/>
            <a:ext cx="3408265" cy="7788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9936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449381" y="853038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120947" y="-4497776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9936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01958" y="3883226"/>
            <a:ext cx="325815" cy="605415"/>
            <a:chOff x="0" y="0"/>
            <a:chExt cx="406080" cy="754560"/>
          </a:xfrm>
        </p:grpSpPr>
        <p:sp>
          <p:nvSpPr>
            <p:cNvPr id="11" name="Freeform 11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928751" y="1486820"/>
            <a:ext cx="3755356" cy="73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98"/>
              </a:lnSpc>
              <a:spcBef>
                <a:spcPct val="0"/>
              </a:spcBef>
            </a:pPr>
            <a:r>
              <a:rPr lang="en-US" sz="3984" u="none" spc="390">
                <a:solidFill>
                  <a:srgbClr val="FFFFFF"/>
                </a:solidFill>
                <a:latin typeface="Codec Pro ExtraBold"/>
              </a:rPr>
              <a:t>Resumen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63363" y="1852472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79705" y="3714588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11443" y="5969923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27784" y="7832039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670275" y="3230440"/>
            <a:ext cx="6409430" cy="1910409"/>
            <a:chOff x="0" y="0"/>
            <a:chExt cx="8545907" cy="2547212"/>
          </a:xfrm>
        </p:grpSpPr>
        <p:grpSp>
          <p:nvGrpSpPr>
            <p:cNvPr id="18" name="Group 18"/>
            <p:cNvGrpSpPr/>
            <p:nvPr/>
          </p:nvGrpSpPr>
          <p:grpSpPr>
            <a:xfrm>
              <a:off x="6992316" y="0"/>
              <a:ext cx="1553591" cy="2547212"/>
              <a:chOff x="0" y="0"/>
              <a:chExt cx="1452240" cy="23810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19685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78994" y="1078484"/>
                    </a:moveTo>
                    <a:lnTo>
                      <a:pt x="1078611" y="78994"/>
                    </a:lnTo>
                    <a:cubicBezTo>
                      <a:pt x="1158240" y="0"/>
                      <a:pt x="1287145" y="0"/>
                      <a:pt x="1366774" y="78994"/>
                    </a:cubicBezTo>
                    <a:lnTo>
                      <a:pt x="1474216" y="186436"/>
                    </a:lnTo>
                    <a:lnTo>
                      <a:pt x="582549" y="1078484"/>
                    </a:lnTo>
                    <a:cubicBezTo>
                      <a:pt x="502920" y="1157986"/>
                      <a:pt x="502920" y="1287018"/>
                      <a:pt x="582549" y="1366520"/>
                    </a:cubicBezTo>
                    <a:lnTo>
                      <a:pt x="1474216" y="2257933"/>
                    </a:lnTo>
                    <a:lnTo>
                      <a:pt x="1366774" y="2365375"/>
                    </a:lnTo>
                    <a:cubicBezTo>
                      <a:pt x="1287145" y="2444877"/>
                      <a:pt x="1158240" y="2444877"/>
                      <a:pt x="1078611" y="2365375"/>
                    </a:cubicBezTo>
                    <a:lnTo>
                      <a:pt x="78994" y="1366012"/>
                    </a:lnTo>
                    <a:cubicBezTo>
                      <a:pt x="0" y="1286510"/>
                      <a:pt x="0" y="1158113"/>
                      <a:pt x="78994" y="1078484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236466"/>
              <a:ext cx="7891966" cy="2050401"/>
              <a:chOff x="0" y="0"/>
              <a:chExt cx="7377120" cy="19166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434580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4580" h="1963166">
                    <a:moveTo>
                      <a:pt x="967105" y="1963166"/>
                    </a:moveTo>
                    <a:lnTo>
                      <a:pt x="7434580" y="1963166"/>
                    </a:lnTo>
                    <a:lnTo>
                      <a:pt x="6596380" y="1125601"/>
                    </a:lnTo>
                    <a:cubicBezTo>
                      <a:pt x="6556883" y="1086104"/>
                      <a:pt x="6536563" y="1033780"/>
                      <a:pt x="6536563" y="981583"/>
                    </a:cubicBezTo>
                    <a:cubicBezTo>
                      <a:pt x="6536563" y="929386"/>
                      <a:pt x="6556375" y="877570"/>
                      <a:pt x="6596380" y="837565"/>
                    </a:cubicBezTo>
                    <a:lnTo>
                      <a:pt x="7434072" y="0"/>
                    </a:lnTo>
                    <a:lnTo>
                      <a:pt x="967105" y="0"/>
                    </a:lnTo>
                    <a:lnTo>
                      <a:pt x="0" y="980948"/>
                    </a:lnTo>
                    <a:lnTo>
                      <a:pt x="967105" y="1963039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128897" y="631538"/>
              <a:ext cx="5596157" cy="1256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912"/>
                </a:lnSpc>
                <a:spcBef>
                  <a:spcPct val="0"/>
                </a:spcBef>
              </a:pPr>
              <a:r>
                <a:rPr lang="en-US" sz="1385" spc="135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946954" y="2195844"/>
            <a:ext cx="2803224" cy="89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5"/>
              </a:lnSpc>
              <a:spcBef>
                <a:spcPct val="0"/>
              </a:spcBef>
            </a:pPr>
            <a:r>
              <a:rPr lang="en-US" sz="1779" spc="174">
                <a:solidFill>
                  <a:srgbClr val="FFFFFF"/>
                </a:solidFill>
                <a:latin typeface="Open Sauce"/>
              </a:rPr>
              <a:t>Breve descripción del resumen del proyecto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461103" y="1342561"/>
            <a:ext cx="6363215" cy="1910409"/>
            <a:chOff x="0" y="0"/>
            <a:chExt cx="8484287" cy="254721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552821" cy="2547212"/>
              <a:chOff x="0" y="0"/>
              <a:chExt cx="1451520" cy="238104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187170" y="870381"/>
              <a:ext cx="434420" cy="807220"/>
              <a:chOff x="0" y="0"/>
              <a:chExt cx="406080" cy="75456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595402" y="236466"/>
              <a:ext cx="7888885" cy="2050401"/>
              <a:chOff x="0" y="0"/>
              <a:chExt cx="7374240" cy="191664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44742" y="490936"/>
              <a:ext cx="5314485" cy="1614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988"/>
                </a:lnSpc>
                <a:spcBef>
                  <a:spcPct val="0"/>
                </a:spcBef>
              </a:pPr>
              <a:r>
                <a:rPr lang="en-US" sz="1440" spc="141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564944" y="7541871"/>
            <a:ext cx="6409430" cy="1910409"/>
            <a:chOff x="0" y="0"/>
            <a:chExt cx="8545907" cy="2547212"/>
          </a:xfrm>
        </p:grpSpPr>
        <p:grpSp>
          <p:nvGrpSpPr>
            <p:cNvPr id="33" name="Group 33"/>
            <p:cNvGrpSpPr/>
            <p:nvPr/>
          </p:nvGrpSpPr>
          <p:grpSpPr>
            <a:xfrm>
              <a:off x="6992316" y="0"/>
              <a:ext cx="1553591" cy="2547212"/>
              <a:chOff x="0" y="0"/>
              <a:chExt cx="1452240" cy="238104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19685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78994" y="1078484"/>
                    </a:moveTo>
                    <a:lnTo>
                      <a:pt x="1078611" y="78994"/>
                    </a:lnTo>
                    <a:cubicBezTo>
                      <a:pt x="1158240" y="0"/>
                      <a:pt x="1287145" y="0"/>
                      <a:pt x="1366774" y="78994"/>
                    </a:cubicBezTo>
                    <a:lnTo>
                      <a:pt x="1474216" y="186436"/>
                    </a:lnTo>
                    <a:lnTo>
                      <a:pt x="582549" y="1078484"/>
                    </a:lnTo>
                    <a:cubicBezTo>
                      <a:pt x="502920" y="1157986"/>
                      <a:pt x="502920" y="1287018"/>
                      <a:pt x="582549" y="1366520"/>
                    </a:cubicBezTo>
                    <a:lnTo>
                      <a:pt x="1474216" y="2257933"/>
                    </a:lnTo>
                    <a:lnTo>
                      <a:pt x="1366774" y="2365375"/>
                    </a:lnTo>
                    <a:cubicBezTo>
                      <a:pt x="1287145" y="2444877"/>
                      <a:pt x="1158240" y="2444877"/>
                      <a:pt x="1078611" y="2365375"/>
                    </a:cubicBezTo>
                    <a:lnTo>
                      <a:pt x="78994" y="1366012"/>
                    </a:lnTo>
                    <a:cubicBezTo>
                      <a:pt x="0" y="1286510"/>
                      <a:pt x="0" y="1158113"/>
                      <a:pt x="78994" y="1078484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0" y="236466"/>
              <a:ext cx="7891966" cy="2050401"/>
              <a:chOff x="0" y="0"/>
              <a:chExt cx="7377120" cy="191664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434580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4580" h="1963166">
                    <a:moveTo>
                      <a:pt x="967105" y="1963166"/>
                    </a:moveTo>
                    <a:lnTo>
                      <a:pt x="7434580" y="1963166"/>
                    </a:lnTo>
                    <a:lnTo>
                      <a:pt x="6596380" y="1125601"/>
                    </a:lnTo>
                    <a:cubicBezTo>
                      <a:pt x="6556883" y="1086104"/>
                      <a:pt x="6536563" y="1033780"/>
                      <a:pt x="6536563" y="981583"/>
                    </a:cubicBezTo>
                    <a:cubicBezTo>
                      <a:pt x="6536563" y="929386"/>
                      <a:pt x="6556375" y="877570"/>
                      <a:pt x="6596380" y="837565"/>
                    </a:cubicBezTo>
                    <a:lnTo>
                      <a:pt x="7434072" y="0"/>
                    </a:lnTo>
                    <a:lnTo>
                      <a:pt x="967105" y="0"/>
                    </a:lnTo>
                    <a:lnTo>
                      <a:pt x="0" y="980948"/>
                    </a:lnTo>
                    <a:lnTo>
                      <a:pt x="967105" y="1963039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1128897" y="631538"/>
              <a:ext cx="5596157" cy="1256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912"/>
                </a:lnSpc>
                <a:spcBef>
                  <a:spcPct val="0"/>
                </a:spcBef>
              </a:pPr>
              <a:r>
                <a:rPr lang="en-US" sz="1385" spc="135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11601958" y="8194368"/>
            <a:ext cx="325815" cy="605415"/>
            <a:chOff x="0" y="0"/>
            <a:chExt cx="406080" cy="754560"/>
          </a:xfrm>
        </p:grpSpPr>
        <p:sp>
          <p:nvSpPr>
            <p:cNvPr id="39" name="Freeform 39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7461103" y="5386156"/>
            <a:ext cx="6363215" cy="1910409"/>
            <a:chOff x="0" y="0"/>
            <a:chExt cx="8484287" cy="2547212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1552821" cy="2547212"/>
              <a:chOff x="0" y="0"/>
              <a:chExt cx="1451520" cy="238104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187170" y="870381"/>
              <a:ext cx="434420" cy="807220"/>
              <a:chOff x="0" y="0"/>
              <a:chExt cx="406080" cy="75456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32385"/>
                <a:ext cx="446659" cy="842137"/>
              </a:xfrm>
              <a:custGeom>
                <a:avLst/>
                <a:gdLst/>
                <a:ahLst/>
                <a:cxnLst/>
                <a:rect l="l" t="t" r="r" b="b"/>
                <a:pathLst>
                  <a:path w="446659" h="842137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595402" y="236466"/>
              <a:ext cx="7888885" cy="2050401"/>
              <a:chOff x="0" y="0"/>
              <a:chExt cx="7374240" cy="191664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431151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1151" h="1963166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1744742" y="490936"/>
              <a:ext cx="5314485" cy="1614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988"/>
                </a:lnSpc>
                <a:spcBef>
                  <a:spcPct val="0"/>
                </a:spcBef>
              </a:pPr>
              <a:r>
                <a:rPr lang="en-US" sz="1440" spc="141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2723" y="7039898"/>
            <a:ext cx="2224383" cy="2218402"/>
            <a:chOff x="0" y="0"/>
            <a:chExt cx="2409840" cy="2403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942620" y="6975433"/>
            <a:ext cx="507082" cy="515722"/>
            <a:chOff x="0" y="0"/>
            <a:chExt cx="549360" cy="558720"/>
          </a:xfrm>
        </p:grpSpPr>
        <p:sp>
          <p:nvSpPr>
            <p:cNvPr id="9" name="Freeform 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088830" y="7124966"/>
            <a:ext cx="219979" cy="216656"/>
            <a:chOff x="0" y="0"/>
            <a:chExt cx="238320" cy="2347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16" name="Freeform 1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5398008" y="7491155"/>
            <a:ext cx="1489037" cy="1302230"/>
          </a:xfrm>
          <a:custGeom>
            <a:avLst/>
            <a:gdLst/>
            <a:ahLst/>
            <a:cxnLst/>
            <a:rect l="l" t="t" r="r" b="b"/>
            <a:pathLst>
              <a:path w="1489037" h="1302230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98008" y="2676676"/>
            <a:ext cx="1498866" cy="1205944"/>
          </a:xfrm>
          <a:custGeom>
            <a:avLst/>
            <a:gdLst/>
            <a:ahLst/>
            <a:cxnLst/>
            <a:rect l="l" t="t" r="r" b="b"/>
            <a:pathLst>
              <a:path w="1498866" h="1205944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87774" y="2605605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927575" y="7587964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482178" y="1449530"/>
            <a:ext cx="5150121" cy="106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O</a:t>
            </a:r>
            <a:r>
              <a:rPr lang="en-US" sz="5765" u="none" spc="565">
                <a:solidFill>
                  <a:srgbClr val="231F20"/>
                </a:solidFill>
                <a:latin typeface="Codec Pro ExtraBold"/>
              </a:rPr>
              <a:t>bjetivos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26" name="Freeform 26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28" name="Freeform 2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31" name="Freeform 31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099936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1285417" y="4601281"/>
            <a:ext cx="1251853" cy="1303541"/>
          </a:xfrm>
          <a:custGeom>
            <a:avLst/>
            <a:gdLst/>
            <a:ahLst/>
            <a:cxnLst/>
            <a:rect l="l" t="t" r="r" b="b"/>
            <a:pathLst>
              <a:path w="1251853" h="1303541">
                <a:moveTo>
                  <a:pt x="0" y="0"/>
                </a:moveTo>
                <a:lnTo>
                  <a:pt x="1251853" y="0"/>
                </a:lnTo>
                <a:lnTo>
                  <a:pt x="1251853" y="1303541"/>
                </a:lnTo>
                <a:lnTo>
                  <a:pt x="0" y="1303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0426816" y="5857197"/>
            <a:ext cx="2969056" cy="94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1C5739"/>
                </a:solidFill>
                <a:latin typeface="Open Sauce"/>
              </a:rPr>
              <a:t>Industrias Ariova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2178" y="3645530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82178" y="3252411"/>
            <a:ext cx="3465904" cy="37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Innovación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2178" y="5176641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2178" y="4783522"/>
            <a:ext cx="3465904" cy="37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Sostenibilidad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82178" y="6706819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82178" y="6313701"/>
            <a:ext cx="3465904" cy="37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Desarrollo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82178" y="8236998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82178" y="7843879"/>
            <a:ext cx="3465904" cy="37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Eficiencia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2178" y="2394843"/>
            <a:ext cx="4193516" cy="62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70"/>
              </a:lnSpc>
              <a:spcBef>
                <a:spcPct val="0"/>
              </a:spcBef>
            </a:pPr>
            <a:r>
              <a:rPr lang="en-US" sz="1862" spc="182">
                <a:solidFill>
                  <a:srgbClr val="231F20"/>
                </a:solidFill>
                <a:latin typeface="Open Sauce"/>
              </a:rPr>
              <a:t>Detalle los objetivos del proyecto de la compañía</a:t>
            </a:r>
          </a:p>
        </p:txBody>
      </p:sp>
      <p:sp>
        <p:nvSpPr>
          <p:cNvPr id="51" name="Freeform 51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Organizaciones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90980" y="1117986"/>
            <a:ext cx="10713642" cy="144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Público objetivo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902043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>
                  <a:solidFill>
                    <a:srgbClr val="FFFFFF"/>
                  </a:solidFill>
                  <a:latin typeface="Open Sauce Italics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6074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28" r="-14628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Corporaciones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>
                  <a:solidFill>
                    <a:srgbClr val="FFFFFF"/>
                  </a:solidFill>
                  <a:latin typeface="Open Sauce Italics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144" b="-37144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Emprendedores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>
                  <a:solidFill>
                    <a:srgbClr val="FFFFFF"/>
                  </a:solidFill>
                  <a:latin typeface="Open Sauce Italics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02205" y="3581937"/>
            <a:ext cx="11083591" cy="197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Codec Pro ExtraBold"/>
              </a:rPr>
              <a:t>CRONOLOGÍA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95836" y="5292275"/>
            <a:ext cx="8296328" cy="105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"/>
              </a:rPr>
              <a:t>Comente brevemente las fechas clave del proyecto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83416" b="-8341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1275" y="2179745"/>
            <a:ext cx="4486336" cy="1594049"/>
            <a:chOff x="0" y="0"/>
            <a:chExt cx="4073040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3017" cy="1447165"/>
            </a:xfrm>
            <a:custGeom>
              <a:avLst/>
              <a:gdLst/>
              <a:ahLst/>
              <a:cxnLst/>
              <a:rect l="l" t="t" r="r" b="b"/>
              <a:pathLst>
                <a:path w="4073017" h="144716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928304" y="4033124"/>
            <a:ext cx="4490302" cy="1596428"/>
            <a:chOff x="0" y="0"/>
            <a:chExt cx="4076640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4489509" cy="1594842"/>
            <a:chOff x="0" y="0"/>
            <a:chExt cx="407592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4487922" cy="1594049"/>
            <a:chOff x="0" y="0"/>
            <a:chExt cx="4074480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8627889" y="8274722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Planificación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485593" y="2204304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675865" y="5794043"/>
            <a:ext cx="1029692" cy="892261"/>
          </a:xfrm>
          <a:custGeom>
            <a:avLst/>
            <a:gdLst/>
            <a:ahLst/>
            <a:cxnLst/>
            <a:rect l="l" t="t" r="r" b="b"/>
            <a:pathLst>
              <a:path w="1029692" h="892261">
                <a:moveTo>
                  <a:pt x="0" y="0"/>
                </a:moveTo>
                <a:lnTo>
                  <a:pt x="1029692" y="0"/>
                </a:lnTo>
                <a:lnTo>
                  <a:pt x="1029692" y="892261"/>
                </a:lnTo>
                <a:lnTo>
                  <a:pt x="0" y="892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007481" y="7667300"/>
            <a:ext cx="724731" cy="1065909"/>
          </a:xfrm>
          <a:custGeom>
            <a:avLst/>
            <a:gdLst/>
            <a:ahLst/>
            <a:cxnLst/>
            <a:rect l="l" t="t" r="r" b="b"/>
            <a:pathLst>
              <a:path w="724731" h="1065909">
                <a:moveTo>
                  <a:pt x="0" y="0"/>
                </a:moveTo>
                <a:lnTo>
                  <a:pt x="724731" y="0"/>
                </a:lnTo>
                <a:lnTo>
                  <a:pt x="724731" y="1065908"/>
                </a:lnTo>
                <a:lnTo>
                  <a:pt x="0" y="1065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505194" y="4033124"/>
            <a:ext cx="1000866" cy="988796"/>
          </a:xfrm>
          <a:custGeom>
            <a:avLst/>
            <a:gdLst/>
            <a:ahLst/>
            <a:cxnLst/>
            <a:rect l="l" t="t" r="r" b="b"/>
            <a:pathLst>
              <a:path w="1000866" h="98879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440822" y="6401641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Desarrollo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01811" y="4616861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Publicidad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52289" y="2693795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Ventas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78433" y="4859913"/>
            <a:ext cx="5488313" cy="155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>
                <a:solidFill>
                  <a:srgbClr val="040506"/>
                </a:solidFill>
                <a:latin typeface="Codec Pro ExtraBold"/>
              </a:rPr>
              <a:t>Etapas del proyecto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78433" y="6383131"/>
            <a:ext cx="3888268" cy="187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09948" y="4923675"/>
            <a:ext cx="1770793" cy="906370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00679" y="4923675"/>
            <a:ext cx="1183955" cy="1136738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98994" y="4808491"/>
            <a:ext cx="1435116" cy="1237070"/>
          </a:xfrm>
          <a:custGeom>
            <a:avLst/>
            <a:gdLst/>
            <a:ahLst/>
            <a:cxnLst/>
            <a:rect l="l" t="t" r="r" b="b"/>
            <a:pathLst>
              <a:path w="1435116" h="1237070">
                <a:moveTo>
                  <a:pt x="0" y="0"/>
                </a:moveTo>
                <a:lnTo>
                  <a:pt x="1435116" y="0"/>
                </a:lnTo>
                <a:lnTo>
                  <a:pt x="1435116" y="1237069"/>
                </a:lnTo>
                <a:lnTo>
                  <a:pt x="0" y="1237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596044" y="4621028"/>
            <a:ext cx="47625" cy="4637272"/>
            <a:chOff x="0" y="0"/>
            <a:chExt cx="12543" cy="1221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68860" y="1123512"/>
            <a:ext cx="7750281" cy="1536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n-US" sz="8335" u="none" spc="816">
                <a:solidFill>
                  <a:srgbClr val="FFFFFF"/>
                </a:solidFill>
                <a:latin typeface="Codec Pro ExtraBold"/>
              </a:rPr>
              <a:t>CONCURSO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35242" y="2663667"/>
            <a:ext cx="6617517" cy="85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61"/>
              </a:lnSpc>
              <a:spcBef>
                <a:spcPct val="0"/>
              </a:spcBef>
            </a:pPr>
            <a:r>
              <a:rPr lang="en-US" sz="2508" u="none" spc="245">
                <a:solidFill>
                  <a:srgbClr val="FFFFFF"/>
                </a:solidFill>
                <a:latin typeface="Open Sauce"/>
              </a:rPr>
              <a:t>Presente a los principales competidores de la empresa.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644331" y="4621028"/>
            <a:ext cx="47625" cy="4637272"/>
            <a:chOff x="0" y="0"/>
            <a:chExt cx="12543" cy="12213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960394" y="6264509"/>
            <a:ext cx="2732632" cy="7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Fernández y Fernández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29028" y="6264509"/>
            <a:ext cx="2732632" cy="7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Multinacional González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26340" y="6373854"/>
            <a:ext cx="2732632" cy="7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Rodríguez y familia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61344" y="7367151"/>
            <a:ext cx="4468000" cy="15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10000" y="7367151"/>
            <a:ext cx="4468000" cy="15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58656" y="7367151"/>
            <a:ext cx="4468000" cy="15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771</Words>
  <Application>Microsoft Office PowerPoint</Application>
  <PresentationFormat>Personalizado</PresentationFormat>
  <Paragraphs>102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Codec Pro ExtraBold</vt:lpstr>
      <vt:lpstr>Arial</vt:lpstr>
      <vt:lpstr>Codec Pro ExtraBold Italics</vt:lpstr>
      <vt:lpstr>Open Sauce Italics</vt:lpstr>
      <vt:lpstr>Open Sauce Bold</vt:lpstr>
      <vt:lpstr>Calibri</vt:lpstr>
      <vt:lpstr>Open Sauce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construcción inmobilaria</dc:title>
  <cp:lastModifiedBy>Lienny</cp:lastModifiedBy>
  <cp:revision>2</cp:revision>
  <dcterms:created xsi:type="dcterms:W3CDTF">2006-08-16T00:00:00Z</dcterms:created>
  <dcterms:modified xsi:type="dcterms:W3CDTF">2025-03-05T00:00:41Z</dcterms:modified>
  <dc:identifier>DAFyL5LKaVw</dc:identifier>
</cp:coreProperties>
</file>